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9" r:id="rId3"/>
    <p:sldMasterId id="2147486018" r:id="rId4"/>
    <p:sldMasterId id="2147490688" r:id="rId5"/>
    <p:sldMasterId id="2147488797" r:id="rId6"/>
    <p:sldMasterId id="2147490701" r:id="rId7"/>
    <p:sldMasterId id="2147490715" r:id="rId8"/>
    <p:sldMasterId id="2147490910" r:id="rId9"/>
    <p:sldMasterId id="2147491250" r:id="rId10"/>
    <p:sldMasterId id="2147491671" r:id="rId11"/>
    <p:sldMasterId id="2147494658" r:id="rId12"/>
  </p:sldMasterIdLst>
  <p:notesMasterIdLst>
    <p:notesMasterId r:id="rId80"/>
  </p:notesMasterIdLst>
  <p:handoutMasterIdLst>
    <p:handoutMasterId r:id="rId81"/>
  </p:handoutMasterIdLst>
  <p:sldIdLst>
    <p:sldId id="824" r:id="rId13"/>
    <p:sldId id="1059" r:id="rId14"/>
    <p:sldId id="1067" r:id="rId15"/>
    <p:sldId id="879" r:id="rId16"/>
    <p:sldId id="880" r:id="rId17"/>
    <p:sldId id="1058" r:id="rId18"/>
    <p:sldId id="1083" r:id="rId19"/>
    <p:sldId id="1068" r:id="rId20"/>
    <p:sldId id="1061" r:id="rId21"/>
    <p:sldId id="1060" r:id="rId22"/>
    <p:sldId id="1062" r:id="rId23"/>
    <p:sldId id="857" r:id="rId24"/>
    <p:sldId id="1087" r:id="rId25"/>
    <p:sldId id="887" r:id="rId26"/>
    <p:sldId id="921" r:id="rId27"/>
    <p:sldId id="922" r:id="rId28"/>
    <p:sldId id="976" r:id="rId29"/>
    <p:sldId id="944" r:id="rId30"/>
    <p:sldId id="1075" r:id="rId31"/>
    <p:sldId id="945" r:id="rId32"/>
    <p:sldId id="1051" r:id="rId33"/>
    <p:sldId id="1076" r:id="rId34"/>
    <p:sldId id="1074" r:id="rId35"/>
    <p:sldId id="1031" r:id="rId36"/>
    <p:sldId id="1063" r:id="rId37"/>
    <p:sldId id="1032" r:id="rId38"/>
    <p:sldId id="1082" r:id="rId39"/>
    <p:sldId id="1084" r:id="rId40"/>
    <p:sldId id="1065" r:id="rId41"/>
    <p:sldId id="1088" r:id="rId42"/>
    <p:sldId id="1066" r:id="rId43"/>
    <p:sldId id="1089" r:id="rId44"/>
    <p:sldId id="1071" r:id="rId45"/>
    <p:sldId id="1072" r:id="rId46"/>
    <p:sldId id="1085" r:id="rId47"/>
    <p:sldId id="1034" r:id="rId48"/>
    <p:sldId id="1086" r:id="rId49"/>
    <p:sldId id="1035" r:id="rId50"/>
    <p:sldId id="1073" r:id="rId51"/>
    <p:sldId id="1036" r:id="rId52"/>
    <p:sldId id="1038" r:id="rId53"/>
    <p:sldId id="1041" r:id="rId54"/>
    <p:sldId id="1042" r:id="rId55"/>
    <p:sldId id="1077" r:id="rId56"/>
    <p:sldId id="1078" r:id="rId57"/>
    <p:sldId id="1045" r:id="rId58"/>
    <p:sldId id="1080" r:id="rId59"/>
    <p:sldId id="1043" r:id="rId60"/>
    <p:sldId id="1044" r:id="rId61"/>
    <p:sldId id="1081" r:id="rId62"/>
    <p:sldId id="1047" r:id="rId63"/>
    <p:sldId id="1057" r:id="rId64"/>
    <p:sldId id="1016" r:id="rId65"/>
    <p:sldId id="1018" r:id="rId66"/>
    <p:sldId id="1052" r:id="rId67"/>
    <p:sldId id="874" r:id="rId68"/>
    <p:sldId id="873" r:id="rId69"/>
    <p:sldId id="1026" r:id="rId70"/>
    <p:sldId id="1079" r:id="rId71"/>
    <p:sldId id="1046" r:id="rId72"/>
    <p:sldId id="888" r:id="rId73"/>
    <p:sldId id="1024" r:id="rId74"/>
    <p:sldId id="998" r:id="rId75"/>
    <p:sldId id="1028" r:id="rId76"/>
    <p:sldId id="1090" r:id="rId77"/>
    <p:sldId id="1002" r:id="rId78"/>
    <p:sldId id="872" r:id="rId79"/>
  </p:sldIdLst>
  <p:sldSz cx="9144000" cy="6858000" type="screen4x3"/>
  <p:notesSz cx="6797675" cy="9928225"/>
  <p:defaultTextStyle>
    <a:defPPr>
      <a:defRPr lang="en-US"/>
    </a:defPPr>
    <a:lvl1pPr algn="l" rtl="0" fontAlgn="base">
      <a:spcBef>
        <a:spcPct val="0"/>
      </a:spcBef>
      <a:spcAft>
        <a:spcPct val="0"/>
      </a:spcAft>
      <a:defRPr sz="2400" u="sng"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u="sng"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u="sng"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u="sng"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u="sng"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u="sng"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u="sng"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u="sng"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u="sng"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0000"/>
    <a:srgbClr val="FFFFFF"/>
    <a:srgbClr val="FFFF66"/>
    <a:srgbClr val="FF0066"/>
    <a:srgbClr val="9C3629"/>
    <a:srgbClr val="4773B7"/>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17" autoAdjust="0"/>
    <p:restoredTop sz="98768" autoAdjust="0"/>
  </p:normalViewPr>
  <p:slideViewPr>
    <p:cSldViewPr>
      <p:cViewPr varScale="1">
        <p:scale>
          <a:sx n="50" d="100"/>
          <a:sy n="50" d="100"/>
        </p:scale>
        <p:origin x="-336" y="-96"/>
      </p:cViewPr>
      <p:guideLst>
        <p:guide orient="horz" pos="2640"/>
        <p:guide pos="5664"/>
      </p:guideLst>
    </p:cSldViewPr>
  </p:slideViewPr>
  <p:outlineViewPr>
    <p:cViewPr>
      <p:scale>
        <a:sx n="33" d="100"/>
        <a:sy n="33" d="100"/>
      </p:scale>
      <p:origin x="0" y="4976"/>
    </p:cViewPr>
  </p:outlineViewPr>
  <p:notesTextViewPr>
    <p:cViewPr>
      <p:scale>
        <a:sx n="100" d="100"/>
        <a:sy n="100" d="100"/>
      </p:scale>
      <p:origin x="0" y="0"/>
    </p:cViewPr>
  </p:notesTextViewPr>
  <p:sorterViewPr>
    <p:cViewPr>
      <p:scale>
        <a:sx n="50" d="100"/>
        <a:sy n="50" d="100"/>
      </p:scale>
      <p:origin x="0" y="4508"/>
    </p:cViewPr>
  </p:sorterViewPr>
  <p:notesViewPr>
    <p:cSldViewPr>
      <p:cViewPr varScale="1">
        <p:scale>
          <a:sx n="49" d="100"/>
          <a:sy n="49" d="100"/>
        </p:scale>
        <p:origin x="-2760" y="-90"/>
      </p:cViewPr>
      <p:guideLst>
        <p:guide orient="horz" pos="2210"/>
        <p:guide pos="290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theme" Target="theme/theme1.xml"/><Relationship Id="rId7" Type="http://schemas.openxmlformats.org/officeDocument/2006/relationships/slideMaster" Target="slideMasters/slideMaster5.xml"/><Relationship Id="rId71" Type="http://schemas.openxmlformats.org/officeDocument/2006/relationships/slide" Target="slides/slide59.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9.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3.xml"/><Relationship Id="rId61" Type="http://schemas.openxmlformats.org/officeDocument/2006/relationships/slide" Target="slides/slide49.xml"/><Relationship Id="rId82" Type="http://schemas.openxmlformats.org/officeDocument/2006/relationships/presProps" Target="presProps.xml"/><Relationship Id="rId19" Type="http://schemas.openxmlformats.org/officeDocument/2006/relationships/slide" Target="slides/slide7.xml"/><Relationship Id="rId4" Type="http://schemas.openxmlformats.org/officeDocument/2006/relationships/slideMaster" Target="slideMasters/slideMaster2.xml"/><Relationship Id="rId9" Type="http://schemas.openxmlformats.org/officeDocument/2006/relationships/slideMaster" Target="slideMasters/slideMaster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6.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1.xml"/><Relationship Id="rId12" Type="http://schemas.openxmlformats.org/officeDocument/2006/relationships/slideMaster" Target="slideMasters/slideMaster10.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8.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image" Target="../media/image9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73186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19314" tIns="0" rIns="19314" bIns="0" numCol="1" anchor="t" anchorCtr="0" compatLnSpc="1">
            <a:prstTxWarp prst="textNoShape">
              <a:avLst/>
            </a:prstTxWarp>
          </a:bodyPr>
          <a:lstStyle>
            <a:lvl1pPr algn="l" defTabSz="926603" eaLnBrk="0" hangingPunct="0">
              <a:lnSpc>
                <a:spcPct val="100000"/>
              </a:lnSpc>
              <a:spcBef>
                <a:spcPct val="0"/>
              </a:spcBef>
              <a:buClrTx/>
              <a:buSzTx/>
              <a:buFontTx/>
              <a:buNone/>
              <a:defRPr sz="1000" i="1" u="none">
                <a:latin typeface="Arial"/>
                <a:ea typeface="ＭＳ Ｐゴシック" charset="-128"/>
                <a:cs typeface="ＭＳ Ｐゴシック" charset="-128"/>
              </a:defRPr>
            </a:lvl1pPr>
          </a:lstStyle>
          <a:p>
            <a:pPr>
              <a:defRPr/>
            </a:pPr>
            <a:endParaRPr lang="en-US"/>
          </a:p>
        </p:txBody>
      </p:sp>
      <p:sp>
        <p:nvSpPr>
          <p:cNvPr id="2051" name="Rectangle 3"/>
          <p:cNvSpPr>
            <a:spLocks noGrp="1" noChangeArrowheads="1"/>
          </p:cNvSpPr>
          <p:nvPr>
            <p:ph type="dt" idx="1"/>
          </p:nvPr>
        </p:nvSpPr>
        <p:spPr bwMode="auto">
          <a:xfrm>
            <a:off x="3852863" y="0"/>
            <a:ext cx="2944812" cy="496888"/>
          </a:xfrm>
          <a:prstGeom prst="rect">
            <a:avLst/>
          </a:prstGeom>
          <a:noFill/>
          <a:ln w="9525">
            <a:noFill/>
            <a:miter lim="800000"/>
            <a:headEnd/>
            <a:tailEnd/>
          </a:ln>
          <a:effectLst/>
        </p:spPr>
        <p:txBody>
          <a:bodyPr vert="horz" wrap="square" lIns="19314" tIns="0" rIns="19314" bIns="0" numCol="1" anchor="t" anchorCtr="0" compatLnSpc="1">
            <a:prstTxWarp prst="textNoShape">
              <a:avLst/>
            </a:prstTxWarp>
          </a:bodyPr>
          <a:lstStyle>
            <a:lvl1pPr algn="r" defTabSz="926603" eaLnBrk="0" hangingPunct="0">
              <a:lnSpc>
                <a:spcPct val="100000"/>
              </a:lnSpc>
              <a:spcBef>
                <a:spcPct val="0"/>
              </a:spcBef>
              <a:buClrTx/>
              <a:buSzTx/>
              <a:buFontTx/>
              <a:buNone/>
              <a:defRPr sz="1000" i="1" u="none">
                <a:latin typeface="Arial"/>
                <a:ea typeface="ＭＳ Ｐゴシック" charset="-128"/>
                <a:cs typeface="ＭＳ Ｐゴシック" charset="-128"/>
              </a:defRPr>
            </a:lvl1pPr>
          </a:lstStyle>
          <a:p>
            <a:pPr>
              <a:defRPr/>
            </a:pPr>
            <a:endParaRPr lang="en-US"/>
          </a:p>
        </p:txBody>
      </p:sp>
      <p:sp>
        <p:nvSpPr>
          <p:cNvPr id="108548" name="Rectangle 4"/>
          <p:cNvSpPr>
            <a:spLocks noGrp="1" noRot="1" noChangeAspect="1" noChangeArrowheads="1" noTextEdit="1"/>
          </p:cNvSpPr>
          <p:nvPr>
            <p:ph type="sldImg" idx="2"/>
          </p:nvPr>
        </p:nvSpPr>
        <p:spPr bwMode="auto">
          <a:xfrm>
            <a:off x="930275" y="752475"/>
            <a:ext cx="4946650" cy="37099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03288" y="4716463"/>
            <a:ext cx="4991100" cy="4465637"/>
          </a:xfrm>
          <a:prstGeom prst="rect">
            <a:avLst/>
          </a:prstGeom>
          <a:noFill/>
          <a:ln w="9525">
            <a:noFill/>
            <a:miter lim="800000"/>
            <a:headEnd/>
            <a:tailEnd/>
          </a:ln>
          <a:effectLst/>
        </p:spPr>
        <p:txBody>
          <a:bodyPr vert="horz" wrap="square" lIns="93344" tIns="46675" rIns="93344" bIns="46675"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054" name="Rectangle 6"/>
          <p:cNvSpPr>
            <a:spLocks noGrp="1" noChangeArrowheads="1"/>
          </p:cNvSpPr>
          <p:nvPr>
            <p:ph type="ftr" sz="quarter" idx="4"/>
          </p:nvPr>
        </p:nvSpPr>
        <p:spPr bwMode="auto">
          <a:xfrm>
            <a:off x="0" y="9431338"/>
            <a:ext cx="2944813" cy="496887"/>
          </a:xfrm>
          <a:prstGeom prst="rect">
            <a:avLst/>
          </a:prstGeom>
          <a:noFill/>
          <a:ln w="9525">
            <a:noFill/>
            <a:miter lim="800000"/>
            <a:headEnd/>
            <a:tailEnd/>
          </a:ln>
          <a:effectLst/>
        </p:spPr>
        <p:txBody>
          <a:bodyPr vert="horz" wrap="square" lIns="19314" tIns="0" rIns="19314" bIns="0" numCol="1" anchor="b" anchorCtr="0" compatLnSpc="1">
            <a:prstTxWarp prst="textNoShape">
              <a:avLst/>
            </a:prstTxWarp>
          </a:bodyPr>
          <a:lstStyle>
            <a:lvl1pPr algn="l" defTabSz="926603" eaLnBrk="0" hangingPunct="0">
              <a:lnSpc>
                <a:spcPct val="100000"/>
              </a:lnSpc>
              <a:spcBef>
                <a:spcPct val="0"/>
              </a:spcBef>
              <a:buClrTx/>
              <a:buSzTx/>
              <a:buFontTx/>
              <a:buNone/>
              <a:defRPr sz="1000" i="1" u="none">
                <a:latin typeface="Arial"/>
                <a:ea typeface="ＭＳ Ｐゴシック" charset="-128"/>
                <a:cs typeface="ＭＳ Ｐゴシック" charset="-128"/>
              </a:defRPr>
            </a:lvl1pPr>
          </a:lstStyle>
          <a:p>
            <a:pPr>
              <a:defRPr/>
            </a:pPr>
            <a:endParaRPr lang="en-US"/>
          </a:p>
        </p:txBody>
      </p:sp>
      <p:sp>
        <p:nvSpPr>
          <p:cNvPr id="2055" name="Rectangle 7"/>
          <p:cNvSpPr>
            <a:spLocks noGrp="1" noChangeArrowheads="1"/>
          </p:cNvSpPr>
          <p:nvPr>
            <p:ph type="sldNum" sz="quarter" idx="5"/>
          </p:nvPr>
        </p:nvSpPr>
        <p:spPr bwMode="auto">
          <a:xfrm>
            <a:off x="3852863" y="9431338"/>
            <a:ext cx="2944812" cy="496887"/>
          </a:xfrm>
          <a:prstGeom prst="rect">
            <a:avLst/>
          </a:prstGeom>
          <a:noFill/>
          <a:ln w="9525">
            <a:noFill/>
            <a:miter lim="800000"/>
            <a:headEnd/>
            <a:tailEnd/>
          </a:ln>
          <a:effectLst/>
        </p:spPr>
        <p:txBody>
          <a:bodyPr vert="horz" wrap="square" lIns="19314" tIns="0" rIns="19314" bIns="0" numCol="1" anchor="b" anchorCtr="0" compatLnSpc="1">
            <a:prstTxWarp prst="textNoShape">
              <a:avLst/>
            </a:prstTxWarp>
          </a:bodyPr>
          <a:lstStyle>
            <a:lvl1pPr algn="r" defTabSz="926603" eaLnBrk="0" hangingPunct="0">
              <a:defRPr sz="1000" i="1" u="none">
                <a:latin typeface="Arial" pitchFamily="34" charset="0"/>
                <a:ea typeface="ＭＳ Ｐゴシック" pitchFamily="34" charset="-128"/>
              </a:defRPr>
            </a:lvl1pPr>
          </a:lstStyle>
          <a:p>
            <a:pPr>
              <a:defRPr/>
            </a:pPr>
            <a:fld id="{E1FF83B3-776C-4E8D-859F-F947D01E8C5C}" type="slidenum">
              <a:rPr lang="en-US"/>
              <a:pPr>
                <a:defRPr/>
              </a:pPr>
              <a:t>‹N›</a:t>
            </a:fld>
            <a:endParaRPr lang="en-US"/>
          </a:p>
        </p:txBody>
      </p:sp>
    </p:spTree>
    <p:extLst>
      <p:ext uri="{BB962C8B-B14F-4D97-AF65-F5344CB8AC3E}">
        <p14:creationId xmlns:p14="http://schemas.microsoft.com/office/powerpoint/2010/main" val="158329832"/>
      </p:ext>
    </p:extLst>
  </p:cSld>
  <p:clrMap bg1="lt1" tx1="dk1" bg2="lt2" tx2="dk2" accent1="accent1" accent2="accent2" accent3="accent3" accent4="accent4" accent5="accent5" accent6="accent6" hlink="hlink" folHlink="folHlink"/>
  <p:hf hdr="0" ftr="0" dt="0"/>
  <p:notesStyle>
    <a:lvl1pPr algn="l" defTabSz="762000" rtl="0" eaLnBrk="0" fontAlgn="base" hangingPunct="0">
      <a:spcBef>
        <a:spcPct val="30000"/>
      </a:spcBef>
      <a:spcAft>
        <a:spcPct val="0"/>
      </a:spcAft>
      <a:defRPr sz="1200" kern="1200">
        <a:solidFill>
          <a:schemeClr val="tx1"/>
        </a:solidFill>
        <a:latin typeface="Times New Roman" charset="0"/>
        <a:ea typeface="ＭＳ Ｐゴシック" pitchFamily="34" charset="-128"/>
        <a:cs typeface="Arial"/>
      </a:defRPr>
    </a:lvl1pPr>
    <a:lvl2pPr marL="457200" algn="l" defTabSz="762000" rtl="0" eaLnBrk="0" fontAlgn="base" hangingPunct="0">
      <a:spcBef>
        <a:spcPct val="30000"/>
      </a:spcBef>
      <a:spcAft>
        <a:spcPct val="0"/>
      </a:spcAft>
      <a:defRPr sz="1200" kern="1200">
        <a:solidFill>
          <a:schemeClr val="tx1"/>
        </a:solidFill>
        <a:latin typeface="Times New Roman" charset="0"/>
        <a:ea typeface="Arial"/>
        <a:cs typeface="Arial"/>
      </a:defRPr>
    </a:lvl2pPr>
    <a:lvl3pPr marL="914400" algn="l" defTabSz="762000" rtl="0" eaLnBrk="0" fontAlgn="base" hangingPunct="0">
      <a:spcBef>
        <a:spcPct val="30000"/>
      </a:spcBef>
      <a:spcAft>
        <a:spcPct val="0"/>
      </a:spcAft>
      <a:defRPr sz="1200" kern="1200">
        <a:solidFill>
          <a:schemeClr val="tx1"/>
        </a:solidFill>
        <a:latin typeface="Times New Roman" charset="0"/>
        <a:ea typeface="Arial"/>
        <a:cs typeface="Arial"/>
      </a:defRPr>
    </a:lvl3pPr>
    <a:lvl4pPr marL="1371600" algn="l" defTabSz="762000" rtl="0" eaLnBrk="0" fontAlgn="base" hangingPunct="0">
      <a:spcBef>
        <a:spcPct val="30000"/>
      </a:spcBef>
      <a:spcAft>
        <a:spcPct val="0"/>
      </a:spcAft>
      <a:defRPr sz="1200" kern="1200">
        <a:solidFill>
          <a:schemeClr val="tx1"/>
        </a:solidFill>
        <a:latin typeface="Times New Roman" charset="0"/>
        <a:ea typeface="Arial"/>
        <a:cs typeface="Arial"/>
      </a:defRPr>
    </a:lvl4pPr>
    <a:lvl5pPr marL="1828800" algn="l" defTabSz="762000" rtl="0" eaLnBrk="0" fontAlgn="base" hangingPunct="0">
      <a:spcBef>
        <a:spcPct val="30000"/>
      </a:spcBef>
      <a:spcAft>
        <a:spcPct val="0"/>
      </a:spcAft>
      <a:defRPr sz="1200" kern="1200">
        <a:solidFill>
          <a:schemeClr val="tx1"/>
        </a:solidFill>
        <a:latin typeface="Times New Roman" charset="0"/>
        <a:ea typeface="Arial"/>
        <a:cs typeface="Arial"/>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smtClean="0">
              <a:latin typeface="Times New Roman" pitchFamily="18" charset="0"/>
              <a:cs typeface="Arial" pitchFamily="34" charset="0"/>
            </a:endParaRPr>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u="sng">
                <a:solidFill>
                  <a:schemeClr val="tx1"/>
                </a:solidFill>
                <a:latin typeface="Arial" pitchFamily="34" charset="0"/>
                <a:ea typeface="ＭＳ Ｐゴシック" pitchFamily="34" charset="-128"/>
              </a:defRPr>
            </a:lvl1pPr>
            <a:lvl2pPr marL="742950" indent="-285750" defTabSz="925513" eaLnBrk="0" hangingPunct="0">
              <a:defRPr sz="2400" u="sng">
                <a:solidFill>
                  <a:schemeClr val="tx1"/>
                </a:solidFill>
                <a:latin typeface="Arial" pitchFamily="34" charset="0"/>
                <a:ea typeface="ＭＳ Ｐゴシック" pitchFamily="34" charset="-128"/>
              </a:defRPr>
            </a:lvl2pPr>
            <a:lvl3pPr marL="1143000" indent="-228600" defTabSz="925513" eaLnBrk="0" hangingPunct="0">
              <a:defRPr sz="2400" u="sng">
                <a:solidFill>
                  <a:schemeClr val="tx1"/>
                </a:solidFill>
                <a:latin typeface="Arial" pitchFamily="34" charset="0"/>
                <a:ea typeface="ＭＳ Ｐゴシック" pitchFamily="34" charset="-128"/>
              </a:defRPr>
            </a:lvl3pPr>
            <a:lvl4pPr marL="1600200" indent="-228600" defTabSz="925513" eaLnBrk="0" hangingPunct="0">
              <a:defRPr sz="2400" u="sng">
                <a:solidFill>
                  <a:schemeClr val="tx1"/>
                </a:solidFill>
                <a:latin typeface="Arial" pitchFamily="34" charset="0"/>
                <a:ea typeface="ＭＳ Ｐゴシック" pitchFamily="34" charset="-128"/>
              </a:defRPr>
            </a:lvl4pPr>
            <a:lvl5pPr marL="2057400" indent="-228600" defTabSz="925513" eaLnBrk="0" hangingPunct="0">
              <a:defRPr sz="2400" u="sng">
                <a:solidFill>
                  <a:schemeClr val="tx1"/>
                </a:solidFill>
                <a:latin typeface="Arial" pitchFamily="34" charset="0"/>
                <a:ea typeface="ＭＳ Ｐゴシック" pitchFamily="34" charset="-128"/>
              </a:defRPr>
            </a:lvl5pPr>
            <a:lvl6pPr marL="25146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fld id="{3B6B7F0A-9AFD-4C05-BC91-E73FBA67C3B8}" type="slidenum">
              <a:rPr lang="en-US" sz="1000" u="none" smtClean="0"/>
              <a:pPr/>
              <a:t>1</a:t>
            </a:fld>
            <a:endParaRPr lang="en-US" sz="1000" u="none"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u="sng">
                <a:solidFill>
                  <a:schemeClr val="tx1"/>
                </a:solidFill>
                <a:latin typeface="Arial" pitchFamily="34" charset="0"/>
                <a:ea typeface="ＭＳ Ｐゴシック" pitchFamily="34" charset="-128"/>
              </a:defRPr>
            </a:lvl1pPr>
            <a:lvl2pPr marL="742950" indent="-285750" defTabSz="925513" eaLnBrk="0" hangingPunct="0">
              <a:defRPr sz="2400" u="sng">
                <a:solidFill>
                  <a:schemeClr val="tx1"/>
                </a:solidFill>
                <a:latin typeface="Arial" pitchFamily="34" charset="0"/>
                <a:ea typeface="ＭＳ Ｐゴシック" pitchFamily="34" charset="-128"/>
              </a:defRPr>
            </a:lvl2pPr>
            <a:lvl3pPr marL="1143000" indent="-228600" defTabSz="925513" eaLnBrk="0" hangingPunct="0">
              <a:defRPr sz="2400" u="sng">
                <a:solidFill>
                  <a:schemeClr val="tx1"/>
                </a:solidFill>
                <a:latin typeface="Arial" pitchFamily="34" charset="0"/>
                <a:ea typeface="ＭＳ Ｐゴシック" pitchFamily="34" charset="-128"/>
              </a:defRPr>
            </a:lvl3pPr>
            <a:lvl4pPr marL="1600200" indent="-228600" defTabSz="925513" eaLnBrk="0" hangingPunct="0">
              <a:defRPr sz="2400" u="sng">
                <a:solidFill>
                  <a:schemeClr val="tx1"/>
                </a:solidFill>
                <a:latin typeface="Arial" pitchFamily="34" charset="0"/>
                <a:ea typeface="ＭＳ Ｐゴシック" pitchFamily="34" charset="-128"/>
              </a:defRPr>
            </a:lvl4pPr>
            <a:lvl5pPr marL="2057400" indent="-228600" defTabSz="925513" eaLnBrk="0" hangingPunct="0">
              <a:defRPr sz="2400" u="sng">
                <a:solidFill>
                  <a:schemeClr val="tx1"/>
                </a:solidFill>
                <a:latin typeface="Arial" pitchFamily="34" charset="0"/>
                <a:ea typeface="ＭＳ Ｐゴシック" pitchFamily="34" charset="-128"/>
              </a:defRPr>
            </a:lvl5pPr>
            <a:lvl6pPr marL="25146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fld id="{FFF75438-2929-4D19-8784-4624B1AADC10}" type="slidenum">
              <a:rPr lang="en-US" sz="1000" u="none" smtClean="0"/>
              <a:pPr/>
              <a:t>34</a:t>
            </a:fld>
            <a:endParaRPr lang="en-US" sz="1000" u="none" smtClean="0"/>
          </a:p>
        </p:txBody>
      </p:sp>
      <p:sp>
        <p:nvSpPr>
          <p:cNvPr id="118787" name="Rectangle 1"/>
          <p:cNvSpPr>
            <a:spLocks noGrp="1" noRot="1" noChangeAspect="1" noChangeArrowheads="1" noTextEdit="1"/>
          </p:cNvSpPr>
          <p:nvPr>
            <p:ph type="sldImg"/>
          </p:nvPr>
        </p:nvSpPr>
        <p:spPr>
          <a:xfrm>
            <a:off x="917575" y="754063"/>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8" name="Rectangle 2"/>
          <p:cNvSpPr>
            <a:spLocks noGrp="1" noChangeArrowheads="1"/>
          </p:cNvSpPr>
          <p:nvPr>
            <p:ph type="body" idx="1"/>
          </p:nvPr>
        </p:nvSpPr>
        <p:spPr>
          <a:xfrm>
            <a:off x="681038" y="4714875"/>
            <a:ext cx="5437187"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mtClean="0">
              <a:latin typeface="Times New Roman" pitchFamily="18" charset="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u="sng">
                <a:solidFill>
                  <a:schemeClr val="tx1"/>
                </a:solidFill>
                <a:latin typeface="Arial" pitchFamily="34" charset="0"/>
                <a:ea typeface="ＭＳ Ｐゴシック" pitchFamily="34" charset="-128"/>
              </a:defRPr>
            </a:lvl1pPr>
            <a:lvl2pPr marL="742950" indent="-285750" defTabSz="923925" eaLnBrk="0" hangingPunct="0">
              <a:defRPr sz="2400" u="sng">
                <a:solidFill>
                  <a:schemeClr val="tx1"/>
                </a:solidFill>
                <a:latin typeface="Arial" pitchFamily="34" charset="0"/>
                <a:ea typeface="ＭＳ Ｐゴシック" pitchFamily="34" charset="-128"/>
              </a:defRPr>
            </a:lvl2pPr>
            <a:lvl3pPr marL="1143000" indent="-228600" defTabSz="923925" eaLnBrk="0" hangingPunct="0">
              <a:defRPr sz="2400" u="sng">
                <a:solidFill>
                  <a:schemeClr val="tx1"/>
                </a:solidFill>
                <a:latin typeface="Arial" pitchFamily="34" charset="0"/>
                <a:ea typeface="ＭＳ Ｐゴシック" pitchFamily="34" charset="-128"/>
              </a:defRPr>
            </a:lvl3pPr>
            <a:lvl4pPr marL="1600200" indent="-228600" defTabSz="923925" eaLnBrk="0" hangingPunct="0">
              <a:defRPr sz="2400" u="sng">
                <a:solidFill>
                  <a:schemeClr val="tx1"/>
                </a:solidFill>
                <a:latin typeface="Arial" pitchFamily="34" charset="0"/>
                <a:ea typeface="ＭＳ Ｐゴシック" pitchFamily="34" charset="-128"/>
              </a:defRPr>
            </a:lvl4pPr>
            <a:lvl5pPr marL="2057400" indent="-228600" defTabSz="923925" eaLnBrk="0" hangingPunct="0">
              <a:defRPr sz="2400" u="sng">
                <a:solidFill>
                  <a:schemeClr val="tx1"/>
                </a:solidFill>
                <a:latin typeface="Arial" pitchFamily="34" charset="0"/>
                <a:ea typeface="ＭＳ Ｐゴシック" pitchFamily="34" charset="-128"/>
              </a:defRPr>
            </a:lvl5pPr>
            <a:lvl6pPr marL="2514600" indent="-228600" defTabSz="923925"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defTabSz="923925"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defTabSz="923925"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defTabSz="923925"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fld id="{0639EAF3-E976-424E-8164-CA8ED05D17A0}" type="slidenum">
              <a:rPr lang="en-US" sz="1000" u="none" smtClean="0">
                <a:solidFill>
                  <a:srgbClr val="000000"/>
                </a:solidFill>
              </a:rPr>
              <a:pPr/>
              <a:t>36</a:t>
            </a:fld>
            <a:endParaRPr lang="en-US" sz="1000" u="none" smtClean="0">
              <a:solidFill>
                <a:srgbClr val="000000"/>
              </a:solidFill>
            </a:endParaRPr>
          </a:p>
        </p:txBody>
      </p:sp>
      <p:sp>
        <p:nvSpPr>
          <p:cNvPr id="119811" name="Rectangle 1"/>
          <p:cNvSpPr>
            <a:spLocks noGrp="1" noRot="1" noChangeAspect="1" noChangeArrowheads="1" noTextEdit="1"/>
          </p:cNvSpPr>
          <p:nvPr>
            <p:ph type="sldImg"/>
          </p:nvPr>
        </p:nvSpPr>
        <p:spPr>
          <a:xfrm>
            <a:off x="917575" y="754063"/>
            <a:ext cx="4962525" cy="3722687"/>
          </a:xfrm>
          <a:solidFill>
            <a:srgbClr val="FFFFFF"/>
          </a:solidFill>
          <a:ln/>
        </p:spPr>
      </p:sp>
      <p:sp>
        <p:nvSpPr>
          <p:cNvPr id="119812" name="Rectangle 2"/>
          <p:cNvSpPr>
            <a:spLocks noGrp="1" noChangeArrowheads="1"/>
          </p:cNvSpPr>
          <p:nvPr>
            <p:ph type="body" idx="1"/>
          </p:nvPr>
        </p:nvSpPr>
        <p:spPr>
          <a:xfrm>
            <a:off x="681038" y="4714875"/>
            <a:ext cx="5437187"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smtClean="0">
              <a:latin typeface="Times New Roman" pitchFamily="18" charset="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u="sng">
                <a:solidFill>
                  <a:schemeClr val="tx1"/>
                </a:solidFill>
                <a:latin typeface="Arial" pitchFamily="34" charset="0"/>
                <a:ea typeface="ＭＳ Ｐゴシック" pitchFamily="34" charset="-128"/>
              </a:defRPr>
            </a:lvl1pPr>
            <a:lvl2pPr marL="742950" indent="-285750" defTabSz="925513" eaLnBrk="0" hangingPunct="0">
              <a:defRPr sz="2400" u="sng">
                <a:solidFill>
                  <a:schemeClr val="tx1"/>
                </a:solidFill>
                <a:latin typeface="Arial" pitchFamily="34" charset="0"/>
                <a:ea typeface="ＭＳ Ｐゴシック" pitchFamily="34" charset="-128"/>
              </a:defRPr>
            </a:lvl2pPr>
            <a:lvl3pPr marL="1143000" indent="-228600" defTabSz="925513" eaLnBrk="0" hangingPunct="0">
              <a:defRPr sz="2400" u="sng">
                <a:solidFill>
                  <a:schemeClr val="tx1"/>
                </a:solidFill>
                <a:latin typeface="Arial" pitchFamily="34" charset="0"/>
                <a:ea typeface="ＭＳ Ｐゴシック" pitchFamily="34" charset="-128"/>
              </a:defRPr>
            </a:lvl3pPr>
            <a:lvl4pPr marL="1600200" indent="-228600" defTabSz="925513" eaLnBrk="0" hangingPunct="0">
              <a:defRPr sz="2400" u="sng">
                <a:solidFill>
                  <a:schemeClr val="tx1"/>
                </a:solidFill>
                <a:latin typeface="Arial" pitchFamily="34" charset="0"/>
                <a:ea typeface="ＭＳ Ｐゴシック" pitchFamily="34" charset="-128"/>
              </a:defRPr>
            </a:lvl4pPr>
            <a:lvl5pPr marL="2057400" indent="-228600" defTabSz="925513" eaLnBrk="0" hangingPunct="0">
              <a:defRPr sz="2400" u="sng">
                <a:solidFill>
                  <a:schemeClr val="tx1"/>
                </a:solidFill>
                <a:latin typeface="Arial" pitchFamily="34" charset="0"/>
                <a:ea typeface="ＭＳ Ｐゴシック" pitchFamily="34" charset="-128"/>
              </a:defRPr>
            </a:lvl5pPr>
            <a:lvl6pPr marL="25146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fld id="{C7FA64CB-E410-4ABC-8F52-2A00C8246171}" type="slidenum">
              <a:rPr lang="en-US" sz="1000" u="none" smtClean="0">
                <a:solidFill>
                  <a:srgbClr val="000000"/>
                </a:solidFill>
              </a:rPr>
              <a:pPr/>
              <a:t>42</a:t>
            </a:fld>
            <a:endParaRPr lang="en-US" sz="1000" u="none" smtClean="0">
              <a:solidFill>
                <a:srgbClr val="000000"/>
              </a:solidFill>
            </a:endParaRPr>
          </a:p>
        </p:txBody>
      </p:sp>
      <p:sp>
        <p:nvSpPr>
          <p:cNvPr id="120835" name="Rectangle 1"/>
          <p:cNvSpPr>
            <a:spLocks noGrp="1" noRot="1" noChangeAspect="1" noChangeArrowheads="1" noTextEdit="1"/>
          </p:cNvSpPr>
          <p:nvPr>
            <p:ph type="sldImg"/>
          </p:nvPr>
        </p:nvSpPr>
        <p:spPr>
          <a:xfrm>
            <a:off x="917575" y="754063"/>
            <a:ext cx="4962525" cy="3722687"/>
          </a:xfrm>
          <a:solidFill>
            <a:srgbClr val="FFFFFF"/>
          </a:solidFill>
          <a:ln/>
        </p:spPr>
      </p:sp>
      <p:sp>
        <p:nvSpPr>
          <p:cNvPr id="120836" name="Rectangle 2"/>
          <p:cNvSpPr>
            <a:spLocks noGrp="1" noChangeArrowheads="1"/>
          </p:cNvSpPr>
          <p:nvPr>
            <p:ph type="body" idx="1"/>
          </p:nvPr>
        </p:nvSpPr>
        <p:spPr>
          <a:xfrm>
            <a:off x="681038" y="4714875"/>
            <a:ext cx="543560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smtClean="0">
              <a:latin typeface="Times New Roman" pitchFamily="18" charset="0"/>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u="sng">
                <a:solidFill>
                  <a:schemeClr val="tx1"/>
                </a:solidFill>
                <a:latin typeface="Arial" pitchFamily="34" charset="0"/>
                <a:ea typeface="ＭＳ Ｐゴシック" pitchFamily="34" charset="-128"/>
              </a:defRPr>
            </a:lvl1pPr>
            <a:lvl2pPr marL="742950" indent="-285750" defTabSz="925513" eaLnBrk="0" hangingPunct="0">
              <a:defRPr sz="2400" u="sng">
                <a:solidFill>
                  <a:schemeClr val="tx1"/>
                </a:solidFill>
                <a:latin typeface="Arial" pitchFamily="34" charset="0"/>
                <a:ea typeface="ＭＳ Ｐゴシック" pitchFamily="34" charset="-128"/>
              </a:defRPr>
            </a:lvl2pPr>
            <a:lvl3pPr marL="1143000" indent="-228600" defTabSz="925513" eaLnBrk="0" hangingPunct="0">
              <a:defRPr sz="2400" u="sng">
                <a:solidFill>
                  <a:schemeClr val="tx1"/>
                </a:solidFill>
                <a:latin typeface="Arial" pitchFamily="34" charset="0"/>
                <a:ea typeface="ＭＳ Ｐゴシック" pitchFamily="34" charset="-128"/>
              </a:defRPr>
            </a:lvl3pPr>
            <a:lvl4pPr marL="1600200" indent="-228600" defTabSz="925513" eaLnBrk="0" hangingPunct="0">
              <a:defRPr sz="2400" u="sng">
                <a:solidFill>
                  <a:schemeClr val="tx1"/>
                </a:solidFill>
                <a:latin typeface="Arial" pitchFamily="34" charset="0"/>
                <a:ea typeface="ＭＳ Ｐゴシック" pitchFamily="34" charset="-128"/>
              </a:defRPr>
            </a:lvl4pPr>
            <a:lvl5pPr marL="2057400" indent="-228600" defTabSz="925513" eaLnBrk="0" hangingPunct="0">
              <a:defRPr sz="2400" u="sng">
                <a:solidFill>
                  <a:schemeClr val="tx1"/>
                </a:solidFill>
                <a:latin typeface="Arial" pitchFamily="34" charset="0"/>
                <a:ea typeface="ＭＳ Ｐゴシック" pitchFamily="34" charset="-128"/>
              </a:defRPr>
            </a:lvl5pPr>
            <a:lvl6pPr marL="25146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fld id="{7F6EF717-FC48-464D-9A9F-AEA624BB4D9A}" type="slidenum">
              <a:rPr lang="en-US" sz="1000" u="none" smtClean="0">
                <a:solidFill>
                  <a:srgbClr val="000000"/>
                </a:solidFill>
              </a:rPr>
              <a:pPr/>
              <a:t>43</a:t>
            </a:fld>
            <a:endParaRPr lang="en-US" sz="1000" u="none" smtClean="0">
              <a:solidFill>
                <a:srgbClr val="000000"/>
              </a:solidFill>
            </a:endParaRPr>
          </a:p>
        </p:txBody>
      </p:sp>
      <p:sp>
        <p:nvSpPr>
          <p:cNvPr id="121859" name="Rectangle 1"/>
          <p:cNvSpPr>
            <a:spLocks noGrp="1" noRot="1" noChangeAspect="1" noChangeArrowheads="1" noTextEdit="1"/>
          </p:cNvSpPr>
          <p:nvPr>
            <p:ph type="sldImg"/>
          </p:nvPr>
        </p:nvSpPr>
        <p:spPr>
          <a:xfrm>
            <a:off x="917575" y="754063"/>
            <a:ext cx="4962525" cy="3722687"/>
          </a:xfrm>
          <a:solidFill>
            <a:srgbClr val="FFFFFF"/>
          </a:solidFill>
          <a:ln/>
        </p:spPr>
      </p:sp>
      <p:sp>
        <p:nvSpPr>
          <p:cNvPr id="121860" name="Rectangle 2"/>
          <p:cNvSpPr>
            <a:spLocks noGrp="1" noChangeArrowheads="1"/>
          </p:cNvSpPr>
          <p:nvPr>
            <p:ph type="body" idx="1"/>
          </p:nvPr>
        </p:nvSpPr>
        <p:spPr>
          <a:xfrm>
            <a:off x="681038" y="4714875"/>
            <a:ext cx="543560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smtClean="0">
              <a:latin typeface="Times New Roman" pitchFamily="18" charset="0"/>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u="sng">
                <a:solidFill>
                  <a:schemeClr val="tx1"/>
                </a:solidFill>
                <a:latin typeface="Arial" pitchFamily="34" charset="0"/>
                <a:ea typeface="ＭＳ Ｐゴシック" pitchFamily="34" charset="-128"/>
              </a:defRPr>
            </a:lvl1pPr>
            <a:lvl2pPr marL="742950" indent="-285750" defTabSz="925513" eaLnBrk="0" hangingPunct="0">
              <a:defRPr sz="2400" u="sng">
                <a:solidFill>
                  <a:schemeClr val="tx1"/>
                </a:solidFill>
                <a:latin typeface="Arial" pitchFamily="34" charset="0"/>
                <a:ea typeface="ＭＳ Ｐゴシック" pitchFamily="34" charset="-128"/>
              </a:defRPr>
            </a:lvl2pPr>
            <a:lvl3pPr marL="1143000" indent="-228600" defTabSz="925513" eaLnBrk="0" hangingPunct="0">
              <a:defRPr sz="2400" u="sng">
                <a:solidFill>
                  <a:schemeClr val="tx1"/>
                </a:solidFill>
                <a:latin typeface="Arial" pitchFamily="34" charset="0"/>
                <a:ea typeface="ＭＳ Ｐゴシック" pitchFamily="34" charset="-128"/>
              </a:defRPr>
            </a:lvl3pPr>
            <a:lvl4pPr marL="1600200" indent="-228600" defTabSz="925513" eaLnBrk="0" hangingPunct="0">
              <a:defRPr sz="2400" u="sng">
                <a:solidFill>
                  <a:schemeClr val="tx1"/>
                </a:solidFill>
                <a:latin typeface="Arial" pitchFamily="34" charset="0"/>
                <a:ea typeface="ＭＳ Ｐゴシック" pitchFamily="34" charset="-128"/>
              </a:defRPr>
            </a:lvl4pPr>
            <a:lvl5pPr marL="2057400" indent="-228600" defTabSz="925513" eaLnBrk="0" hangingPunct="0">
              <a:defRPr sz="2400" u="sng">
                <a:solidFill>
                  <a:schemeClr val="tx1"/>
                </a:solidFill>
                <a:latin typeface="Arial" pitchFamily="34" charset="0"/>
                <a:ea typeface="ＭＳ Ｐゴシック" pitchFamily="34" charset="-128"/>
              </a:defRPr>
            </a:lvl5pPr>
            <a:lvl6pPr marL="25146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fld id="{42FDADC9-3724-4E2E-9803-74C442283F9F}" type="slidenum">
              <a:rPr lang="en-US" sz="1000" u="none" smtClean="0"/>
              <a:pPr/>
              <a:t>44</a:t>
            </a:fld>
            <a:endParaRPr lang="en-US" sz="1000" u="none" smtClean="0"/>
          </a:p>
        </p:txBody>
      </p:sp>
      <p:sp>
        <p:nvSpPr>
          <p:cNvPr id="122883" name="Rectangle 1"/>
          <p:cNvSpPr>
            <a:spLocks noGrp="1" noRot="1" noChangeAspect="1" noChangeArrowheads="1" noTextEdit="1"/>
          </p:cNvSpPr>
          <p:nvPr>
            <p:ph type="sldImg"/>
          </p:nvPr>
        </p:nvSpPr>
        <p:spPr>
          <a:xfrm>
            <a:off x="917575" y="754063"/>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4" name="Rectangle 2"/>
          <p:cNvSpPr>
            <a:spLocks noGrp="1" noChangeArrowheads="1"/>
          </p:cNvSpPr>
          <p:nvPr>
            <p:ph type="body" idx="1"/>
          </p:nvPr>
        </p:nvSpPr>
        <p:spPr>
          <a:xfrm>
            <a:off x="681038" y="4714875"/>
            <a:ext cx="5437187"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mtClean="0">
              <a:latin typeface="Times New Roman" pitchFamily="18" charset="0"/>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u="sng">
                <a:solidFill>
                  <a:schemeClr val="tx1"/>
                </a:solidFill>
                <a:latin typeface="Arial" pitchFamily="34" charset="0"/>
                <a:ea typeface="ＭＳ Ｐゴシック" pitchFamily="34" charset="-128"/>
              </a:defRPr>
            </a:lvl1pPr>
            <a:lvl2pPr marL="742950" indent="-285750" defTabSz="925513" eaLnBrk="0" hangingPunct="0">
              <a:defRPr sz="2400" u="sng">
                <a:solidFill>
                  <a:schemeClr val="tx1"/>
                </a:solidFill>
                <a:latin typeface="Arial" pitchFamily="34" charset="0"/>
                <a:ea typeface="ＭＳ Ｐゴシック" pitchFamily="34" charset="-128"/>
              </a:defRPr>
            </a:lvl2pPr>
            <a:lvl3pPr marL="1143000" indent="-228600" defTabSz="925513" eaLnBrk="0" hangingPunct="0">
              <a:defRPr sz="2400" u="sng">
                <a:solidFill>
                  <a:schemeClr val="tx1"/>
                </a:solidFill>
                <a:latin typeface="Arial" pitchFamily="34" charset="0"/>
                <a:ea typeface="ＭＳ Ｐゴシック" pitchFamily="34" charset="-128"/>
              </a:defRPr>
            </a:lvl3pPr>
            <a:lvl4pPr marL="1600200" indent="-228600" defTabSz="925513" eaLnBrk="0" hangingPunct="0">
              <a:defRPr sz="2400" u="sng">
                <a:solidFill>
                  <a:schemeClr val="tx1"/>
                </a:solidFill>
                <a:latin typeface="Arial" pitchFamily="34" charset="0"/>
                <a:ea typeface="ＭＳ Ｐゴシック" pitchFamily="34" charset="-128"/>
              </a:defRPr>
            </a:lvl4pPr>
            <a:lvl5pPr marL="2057400" indent="-228600" defTabSz="925513" eaLnBrk="0" hangingPunct="0">
              <a:defRPr sz="2400" u="sng">
                <a:solidFill>
                  <a:schemeClr val="tx1"/>
                </a:solidFill>
                <a:latin typeface="Arial" pitchFamily="34" charset="0"/>
                <a:ea typeface="ＭＳ Ｐゴシック" pitchFamily="34" charset="-128"/>
              </a:defRPr>
            </a:lvl5pPr>
            <a:lvl6pPr marL="25146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fld id="{5688A46D-8327-4F6F-A2F5-0FBB981914F4}" type="slidenum">
              <a:rPr lang="en-US" sz="1000" u="none" smtClean="0"/>
              <a:pPr/>
              <a:t>45</a:t>
            </a:fld>
            <a:endParaRPr lang="en-US" sz="1000" u="none" smtClean="0"/>
          </a:p>
        </p:txBody>
      </p:sp>
      <p:sp>
        <p:nvSpPr>
          <p:cNvPr id="123907" name="Rectangle 1"/>
          <p:cNvSpPr>
            <a:spLocks noGrp="1" noRot="1" noChangeAspect="1" noChangeArrowheads="1" noTextEdit="1"/>
          </p:cNvSpPr>
          <p:nvPr>
            <p:ph type="sldImg"/>
          </p:nvPr>
        </p:nvSpPr>
        <p:spPr>
          <a:xfrm>
            <a:off x="917575" y="754063"/>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3908" name="Rectangle 2"/>
          <p:cNvSpPr>
            <a:spLocks noGrp="1" noChangeArrowheads="1"/>
          </p:cNvSpPr>
          <p:nvPr>
            <p:ph type="body" idx="1"/>
          </p:nvPr>
        </p:nvSpPr>
        <p:spPr>
          <a:xfrm>
            <a:off x="681038" y="4714875"/>
            <a:ext cx="5437187"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mtClean="0">
              <a:latin typeface="Times New Roman" pitchFamily="18" charset="0"/>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u="sng">
                <a:solidFill>
                  <a:schemeClr val="tx1"/>
                </a:solidFill>
                <a:latin typeface="Arial" pitchFamily="34" charset="0"/>
                <a:ea typeface="ＭＳ Ｐゴシック" pitchFamily="34" charset="-128"/>
              </a:defRPr>
            </a:lvl1pPr>
            <a:lvl2pPr marL="742950" indent="-285750" defTabSz="925513" eaLnBrk="0" hangingPunct="0">
              <a:defRPr sz="2400" u="sng">
                <a:solidFill>
                  <a:schemeClr val="tx1"/>
                </a:solidFill>
                <a:latin typeface="Arial" pitchFamily="34" charset="0"/>
                <a:ea typeface="ＭＳ Ｐゴシック" pitchFamily="34" charset="-128"/>
              </a:defRPr>
            </a:lvl2pPr>
            <a:lvl3pPr marL="1143000" indent="-228600" defTabSz="925513" eaLnBrk="0" hangingPunct="0">
              <a:defRPr sz="2400" u="sng">
                <a:solidFill>
                  <a:schemeClr val="tx1"/>
                </a:solidFill>
                <a:latin typeface="Arial" pitchFamily="34" charset="0"/>
                <a:ea typeface="ＭＳ Ｐゴシック" pitchFamily="34" charset="-128"/>
              </a:defRPr>
            </a:lvl3pPr>
            <a:lvl4pPr marL="1600200" indent="-228600" defTabSz="925513" eaLnBrk="0" hangingPunct="0">
              <a:defRPr sz="2400" u="sng">
                <a:solidFill>
                  <a:schemeClr val="tx1"/>
                </a:solidFill>
                <a:latin typeface="Arial" pitchFamily="34" charset="0"/>
                <a:ea typeface="ＭＳ Ｐゴシック" pitchFamily="34" charset="-128"/>
              </a:defRPr>
            </a:lvl4pPr>
            <a:lvl5pPr marL="2057400" indent="-228600" defTabSz="925513" eaLnBrk="0" hangingPunct="0">
              <a:defRPr sz="2400" u="sng">
                <a:solidFill>
                  <a:schemeClr val="tx1"/>
                </a:solidFill>
                <a:latin typeface="Arial" pitchFamily="34" charset="0"/>
                <a:ea typeface="ＭＳ Ｐゴシック" pitchFamily="34" charset="-128"/>
              </a:defRPr>
            </a:lvl5pPr>
            <a:lvl6pPr marL="25146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fld id="{3878CA55-A250-4BED-90C9-D533217036C7}" type="slidenum">
              <a:rPr lang="en-US" sz="1000" u="none" smtClean="0"/>
              <a:pPr/>
              <a:t>46</a:t>
            </a:fld>
            <a:endParaRPr lang="en-US" sz="1000" u="none" smtClean="0"/>
          </a:p>
        </p:txBody>
      </p:sp>
      <p:sp>
        <p:nvSpPr>
          <p:cNvPr id="124931" name="Rectangle 1"/>
          <p:cNvSpPr>
            <a:spLocks noGrp="1" noRot="1" noChangeAspect="1" noChangeArrowheads="1" noTextEdit="1"/>
          </p:cNvSpPr>
          <p:nvPr>
            <p:ph type="sldImg"/>
          </p:nvPr>
        </p:nvSpPr>
        <p:spPr>
          <a:xfrm>
            <a:off x="917575" y="754063"/>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2" name="Rectangle 2"/>
          <p:cNvSpPr>
            <a:spLocks noGrp="1" noChangeArrowheads="1"/>
          </p:cNvSpPr>
          <p:nvPr>
            <p:ph type="body" idx="1"/>
          </p:nvPr>
        </p:nvSpPr>
        <p:spPr>
          <a:xfrm>
            <a:off x="681038" y="4714875"/>
            <a:ext cx="5437187"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mtClean="0">
              <a:latin typeface="Times New Roman" pitchFamily="18" charset="0"/>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u="sng">
                <a:solidFill>
                  <a:schemeClr val="tx1"/>
                </a:solidFill>
                <a:latin typeface="Arial" pitchFamily="34" charset="0"/>
                <a:ea typeface="ＭＳ Ｐゴシック" pitchFamily="34" charset="-128"/>
              </a:defRPr>
            </a:lvl1pPr>
            <a:lvl2pPr marL="742950" indent="-285750" defTabSz="925513" eaLnBrk="0" hangingPunct="0">
              <a:defRPr sz="2400" u="sng">
                <a:solidFill>
                  <a:schemeClr val="tx1"/>
                </a:solidFill>
                <a:latin typeface="Arial" pitchFamily="34" charset="0"/>
                <a:ea typeface="ＭＳ Ｐゴシック" pitchFamily="34" charset="-128"/>
              </a:defRPr>
            </a:lvl2pPr>
            <a:lvl3pPr marL="1143000" indent="-228600" defTabSz="925513" eaLnBrk="0" hangingPunct="0">
              <a:defRPr sz="2400" u="sng">
                <a:solidFill>
                  <a:schemeClr val="tx1"/>
                </a:solidFill>
                <a:latin typeface="Arial" pitchFamily="34" charset="0"/>
                <a:ea typeface="ＭＳ Ｐゴシック" pitchFamily="34" charset="-128"/>
              </a:defRPr>
            </a:lvl3pPr>
            <a:lvl4pPr marL="1600200" indent="-228600" defTabSz="925513" eaLnBrk="0" hangingPunct="0">
              <a:defRPr sz="2400" u="sng">
                <a:solidFill>
                  <a:schemeClr val="tx1"/>
                </a:solidFill>
                <a:latin typeface="Arial" pitchFamily="34" charset="0"/>
                <a:ea typeface="ＭＳ Ｐゴシック" pitchFamily="34" charset="-128"/>
              </a:defRPr>
            </a:lvl4pPr>
            <a:lvl5pPr marL="2057400" indent="-228600" defTabSz="925513" eaLnBrk="0" hangingPunct="0">
              <a:defRPr sz="2400" u="sng">
                <a:solidFill>
                  <a:schemeClr val="tx1"/>
                </a:solidFill>
                <a:latin typeface="Arial" pitchFamily="34" charset="0"/>
                <a:ea typeface="ＭＳ Ｐゴシック" pitchFamily="34" charset="-128"/>
              </a:defRPr>
            </a:lvl5pPr>
            <a:lvl6pPr marL="25146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fld id="{939BC213-94AB-4E57-8E30-937F7F9A23DF}" type="slidenum">
              <a:rPr lang="en-US" sz="1000" u="none" smtClean="0"/>
              <a:pPr/>
              <a:t>47</a:t>
            </a:fld>
            <a:endParaRPr lang="en-US" sz="1000" u="none" smtClean="0"/>
          </a:p>
        </p:txBody>
      </p:sp>
      <p:sp>
        <p:nvSpPr>
          <p:cNvPr id="125955" name="Rectangle 1"/>
          <p:cNvSpPr>
            <a:spLocks noGrp="1" noRot="1" noChangeAspect="1" noChangeArrowheads="1" noTextEdit="1"/>
          </p:cNvSpPr>
          <p:nvPr>
            <p:ph type="sldImg"/>
          </p:nvPr>
        </p:nvSpPr>
        <p:spPr>
          <a:xfrm>
            <a:off x="917575" y="754063"/>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6" name="Rectangle 2"/>
          <p:cNvSpPr>
            <a:spLocks noGrp="1" noChangeArrowheads="1"/>
          </p:cNvSpPr>
          <p:nvPr>
            <p:ph type="body" idx="1"/>
          </p:nvPr>
        </p:nvSpPr>
        <p:spPr>
          <a:xfrm>
            <a:off x="681038" y="4714875"/>
            <a:ext cx="5437187"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mtClean="0">
              <a:latin typeface="Times New Roman" pitchFamily="18" charset="0"/>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u="sng">
                <a:solidFill>
                  <a:schemeClr val="tx1"/>
                </a:solidFill>
                <a:latin typeface="Arial" pitchFamily="34" charset="0"/>
                <a:ea typeface="ＭＳ Ｐゴシック" pitchFamily="34" charset="-128"/>
              </a:defRPr>
            </a:lvl1pPr>
            <a:lvl2pPr marL="742950" indent="-285750" defTabSz="925513" eaLnBrk="0" hangingPunct="0">
              <a:defRPr sz="2400" u="sng">
                <a:solidFill>
                  <a:schemeClr val="tx1"/>
                </a:solidFill>
                <a:latin typeface="Arial" pitchFamily="34" charset="0"/>
                <a:ea typeface="ＭＳ Ｐゴシック" pitchFamily="34" charset="-128"/>
              </a:defRPr>
            </a:lvl2pPr>
            <a:lvl3pPr marL="1143000" indent="-228600" defTabSz="925513" eaLnBrk="0" hangingPunct="0">
              <a:defRPr sz="2400" u="sng">
                <a:solidFill>
                  <a:schemeClr val="tx1"/>
                </a:solidFill>
                <a:latin typeface="Arial" pitchFamily="34" charset="0"/>
                <a:ea typeface="ＭＳ Ｐゴシック" pitchFamily="34" charset="-128"/>
              </a:defRPr>
            </a:lvl3pPr>
            <a:lvl4pPr marL="1600200" indent="-228600" defTabSz="925513" eaLnBrk="0" hangingPunct="0">
              <a:defRPr sz="2400" u="sng">
                <a:solidFill>
                  <a:schemeClr val="tx1"/>
                </a:solidFill>
                <a:latin typeface="Arial" pitchFamily="34" charset="0"/>
                <a:ea typeface="ＭＳ Ｐゴシック" pitchFamily="34" charset="-128"/>
              </a:defRPr>
            </a:lvl4pPr>
            <a:lvl5pPr marL="2057400" indent="-228600" defTabSz="925513" eaLnBrk="0" hangingPunct="0">
              <a:defRPr sz="2400" u="sng">
                <a:solidFill>
                  <a:schemeClr val="tx1"/>
                </a:solidFill>
                <a:latin typeface="Arial" pitchFamily="34" charset="0"/>
                <a:ea typeface="ＭＳ Ｐゴシック" pitchFamily="34" charset="-128"/>
              </a:defRPr>
            </a:lvl5pPr>
            <a:lvl6pPr marL="25146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fld id="{5E640EE3-224D-469D-B492-D4B8E54162F5}" type="slidenum">
              <a:rPr lang="en-US" sz="1000" u="none" smtClean="0"/>
              <a:pPr/>
              <a:t>50</a:t>
            </a:fld>
            <a:endParaRPr lang="en-US" sz="1000" u="none" smtClean="0"/>
          </a:p>
        </p:txBody>
      </p:sp>
      <p:sp>
        <p:nvSpPr>
          <p:cNvPr id="126979" name="Rectangle 1"/>
          <p:cNvSpPr>
            <a:spLocks noGrp="1" noRot="1" noChangeAspect="1" noChangeArrowheads="1" noTextEdit="1"/>
          </p:cNvSpPr>
          <p:nvPr>
            <p:ph type="sldImg"/>
          </p:nvPr>
        </p:nvSpPr>
        <p:spPr>
          <a:xfrm>
            <a:off x="917575" y="754063"/>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6980" name="Rectangle 2"/>
          <p:cNvSpPr>
            <a:spLocks noGrp="1" noChangeArrowheads="1"/>
          </p:cNvSpPr>
          <p:nvPr>
            <p:ph type="body" idx="1"/>
          </p:nvPr>
        </p:nvSpPr>
        <p:spPr>
          <a:xfrm>
            <a:off x="681038" y="4714875"/>
            <a:ext cx="5437187"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mtClean="0">
              <a:latin typeface="Times New Roman" pitchFamily="18" charset="0"/>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u="sng">
                <a:solidFill>
                  <a:schemeClr val="tx1"/>
                </a:solidFill>
                <a:latin typeface="Arial" pitchFamily="34" charset="0"/>
                <a:ea typeface="ＭＳ Ｐゴシック" pitchFamily="34" charset="-128"/>
              </a:defRPr>
            </a:lvl1pPr>
            <a:lvl2pPr marL="742950" indent="-285750" defTabSz="925513" eaLnBrk="0" hangingPunct="0">
              <a:defRPr sz="2400" u="sng">
                <a:solidFill>
                  <a:schemeClr val="tx1"/>
                </a:solidFill>
                <a:latin typeface="Arial" pitchFamily="34" charset="0"/>
                <a:ea typeface="ＭＳ Ｐゴシック" pitchFamily="34" charset="-128"/>
              </a:defRPr>
            </a:lvl2pPr>
            <a:lvl3pPr marL="1143000" indent="-228600" defTabSz="925513" eaLnBrk="0" hangingPunct="0">
              <a:defRPr sz="2400" u="sng">
                <a:solidFill>
                  <a:schemeClr val="tx1"/>
                </a:solidFill>
                <a:latin typeface="Arial" pitchFamily="34" charset="0"/>
                <a:ea typeface="ＭＳ Ｐゴシック" pitchFamily="34" charset="-128"/>
              </a:defRPr>
            </a:lvl3pPr>
            <a:lvl4pPr marL="1600200" indent="-228600" defTabSz="925513" eaLnBrk="0" hangingPunct="0">
              <a:defRPr sz="2400" u="sng">
                <a:solidFill>
                  <a:schemeClr val="tx1"/>
                </a:solidFill>
                <a:latin typeface="Arial" pitchFamily="34" charset="0"/>
                <a:ea typeface="ＭＳ Ｐゴシック" pitchFamily="34" charset="-128"/>
              </a:defRPr>
            </a:lvl4pPr>
            <a:lvl5pPr marL="2057400" indent="-228600" defTabSz="925513" eaLnBrk="0" hangingPunct="0">
              <a:defRPr sz="2400" u="sng">
                <a:solidFill>
                  <a:schemeClr val="tx1"/>
                </a:solidFill>
                <a:latin typeface="Arial" pitchFamily="34" charset="0"/>
                <a:ea typeface="ＭＳ Ｐゴシック" pitchFamily="34" charset="-128"/>
              </a:defRPr>
            </a:lvl5pPr>
            <a:lvl6pPr marL="25146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fld id="{6BF09DB9-0FF9-4CCD-8D55-CFBF9608C936}" type="slidenum">
              <a:rPr lang="en-US" sz="1000" u="none" smtClean="0"/>
              <a:pPr/>
              <a:t>51</a:t>
            </a:fld>
            <a:endParaRPr lang="en-US" sz="1000" u="none" smtClean="0"/>
          </a:p>
        </p:txBody>
      </p:sp>
      <p:sp>
        <p:nvSpPr>
          <p:cNvPr id="128003" name="Rectangle 1"/>
          <p:cNvSpPr>
            <a:spLocks noGrp="1" noRot="1" noChangeAspect="1" noChangeArrowheads="1" noTextEdit="1"/>
          </p:cNvSpPr>
          <p:nvPr>
            <p:ph type="sldImg"/>
          </p:nvPr>
        </p:nvSpPr>
        <p:spPr>
          <a:xfrm>
            <a:off x="917575" y="754063"/>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8004" name="Rectangle 2"/>
          <p:cNvSpPr>
            <a:spLocks noGrp="1" noChangeArrowheads="1"/>
          </p:cNvSpPr>
          <p:nvPr>
            <p:ph type="body" idx="1"/>
          </p:nvPr>
        </p:nvSpPr>
        <p:spPr>
          <a:xfrm>
            <a:off x="681038" y="4714875"/>
            <a:ext cx="5437187"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mtClean="0">
              <a:latin typeface="Times New Roman" pitchFamily="18"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solidFill>
            <a:srgbClr val="FFFFFF"/>
          </a:solidFill>
          <a:ln/>
        </p:spPr>
      </p:sp>
      <p:sp>
        <p:nvSpPr>
          <p:cNvPr id="111619" name="Rectangle 3"/>
          <p:cNvSpPr>
            <a:spLocks noGrp="1" noChangeArrowheads="1"/>
          </p:cNvSpPr>
          <p:nvPr>
            <p:ph type="body" idx="1"/>
          </p:nvPr>
        </p:nvSpPr>
        <p:spPr>
          <a:xfrm>
            <a:off x="908050" y="4716463"/>
            <a:ext cx="4981575" cy="4467225"/>
          </a:xfrm>
          <a:solidFill>
            <a:srgbClr val="FFFFFF"/>
          </a:solidFill>
          <a:ln>
            <a:solidFill>
              <a:srgbClr val="000000"/>
            </a:solidFill>
          </a:ln>
        </p:spPr>
        <p:txBody>
          <a:bodyPr/>
          <a:lstStyle/>
          <a:p>
            <a:endParaRPr lang="en-GB" smtClean="0">
              <a:latin typeface="Times New Roman" pitchFamily="18" charset="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latin typeface="Times New Roman" pitchFamily="18" charset="0"/>
              <a:cs typeface="Arial" pitchFamily="34" charset="0"/>
            </a:endParaRPr>
          </a:p>
        </p:txBody>
      </p:sp>
      <p:sp>
        <p:nvSpPr>
          <p:cNvPr id="129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u="sng">
                <a:solidFill>
                  <a:schemeClr val="tx1"/>
                </a:solidFill>
                <a:latin typeface="Arial" pitchFamily="34" charset="0"/>
                <a:ea typeface="ＭＳ Ｐゴシック" pitchFamily="34" charset="-128"/>
              </a:defRPr>
            </a:lvl1pPr>
            <a:lvl2pPr marL="742950" indent="-285750" defTabSz="925513" eaLnBrk="0" hangingPunct="0">
              <a:defRPr sz="2400" u="sng">
                <a:solidFill>
                  <a:schemeClr val="tx1"/>
                </a:solidFill>
                <a:latin typeface="Arial" pitchFamily="34" charset="0"/>
                <a:ea typeface="ＭＳ Ｐゴシック" pitchFamily="34" charset="-128"/>
              </a:defRPr>
            </a:lvl2pPr>
            <a:lvl3pPr marL="1143000" indent="-228600" defTabSz="925513" eaLnBrk="0" hangingPunct="0">
              <a:defRPr sz="2400" u="sng">
                <a:solidFill>
                  <a:schemeClr val="tx1"/>
                </a:solidFill>
                <a:latin typeface="Arial" pitchFamily="34" charset="0"/>
                <a:ea typeface="ＭＳ Ｐゴシック" pitchFamily="34" charset="-128"/>
              </a:defRPr>
            </a:lvl3pPr>
            <a:lvl4pPr marL="1600200" indent="-228600" defTabSz="925513" eaLnBrk="0" hangingPunct="0">
              <a:defRPr sz="2400" u="sng">
                <a:solidFill>
                  <a:schemeClr val="tx1"/>
                </a:solidFill>
                <a:latin typeface="Arial" pitchFamily="34" charset="0"/>
                <a:ea typeface="ＭＳ Ｐゴシック" pitchFamily="34" charset="-128"/>
              </a:defRPr>
            </a:lvl4pPr>
            <a:lvl5pPr marL="2057400" indent="-228600" defTabSz="925513" eaLnBrk="0" hangingPunct="0">
              <a:defRPr sz="2400" u="sng">
                <a:solidFill>
                  <a:schemeClr val="tx1"/>
                </a:solidFill>
                <a:latin typeface="Arial" pitchFamily="34" charset="0"/>
                <a:ea typeface="ＭＳ Ｐゴシック" pitchFamily="34" charset="-128"/>
              </a:defRPr>
            </a:lvl5pPr>
            <a:lvl6pPr marL="25146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fld id="{8C3CE04E-F4E2-46DE-A3FA-9E64564B033D}" type="slidenum">
              <a:rPr lang="en-US" sz="1000" u="none" smtClean="0">
                <a:solidFill>
                  <a:srgbClr val="000000"/>
                </a:solidFill>
              </a:rPr>
              <a:pPr/>
              <a:t>58</a:t>
            </a:fld>
            <a:endParaRPr lang="en-US" sz="1000" u="none" smtClean="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u="sng">
                <a:solidFill>
                  <a:schemeClr val="tx1"/>
                </a:solidFill>
                <a:latin typeface="Arial" pitchFamily="34" charset="0"/>
                <a:ea typeface="ＭＳ Ｐゴシック" pitchFamily="34" charset="-128"/>
              </a:defRPr>
            </a:lvl1pPr>
            <a:lvl2pPr marL="742950" indent="-285750" defTabSz="925513" eaLnBrk="0" hangingPunct="0">
              <a:defRPr sz="2400" u="sng">
                <a:solidFill>
                  <a:schemeClr val="tx1"/>
                </a:solidFill>
                <a:latin typeface="Arial" pitchFamily="34" charset="0"/>
                <a:ea typeface="ＭＳ Ｐゴシック" pitchFamily="34" charset="-128"/>
              </a:defRPr>
            </a:lvl2pPr>
            <a:lvl3pPr marL="1143000" indent="-228600" defTabSz="925513" eaLnBrk="0" hangingPunct="0">
              <a:defRPr sz="2400" u="sng">
                <a:solidFill>
                  <a:schemeClr val="tx1"/>
                </a:solidFill>
                <a:latin typeface="Arial" pitchFamily="34" charset="0"/>
                <a:ea typeface="ＭＳ Ｐゴシック" pitchFamily="34" charset="-128"/>
              </a:defRPr>
            </a:lvl3pPr>
            <a:lvl4pPr marL="1600200" indent="-228600" defTabSz="925513" eaLnBrk="0" hangingPunct="0">
              <a:defRPr sz="2400" u="sng">
                <a:solidFill>
                  <a:schemeClr val="tx1"/>
                </a:solidFill>
                <a:latin typeface="Arial" pitchFamily="34" charset="0"/>
                <a:ea typeface="ＭＳ Ｐゴシック" pitchFamily="34" charset="-128"/>
              </a:defRPr>
            </a:lvl4pPr>
            <a:lvl5pPr marL="2057400" indent="-228600" defTabSz="925513" eaLnBrk="0" hangingPunct="0">
              <a:defRPr sz="2400" u="sng">
                <a:solidFill>
                  <a:schemeClr val="tx1"/>
                </a:solidFill>
                <a:latin typeface="Arial" pitchFamily="34" charset="0"/>
                <a:ea typeface="ＭＳ Ｐゴシック" pitchFamily="34" charset="-128"/>
              </a:defRPr>
            </a:lvl5pPr>
            <a:lvl6pPr marL="25146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fld id="{3243415D-F452-40D0-8362-CCACBF9F9F1A}" type="slidenum">
              <a:rPr lang="en-US" sz="1000" u="none" smtClean="0"/>
              <a:pPr/>
              <a:t>60</a:t>
            </a:fld>
            <a:endParaRPr lang="en-US" sz="1000" u="none" smtClean="0"/>
          </a:p>
        </p:txBody>
      </p:sp>
      <p:sp>
        <p:nvSpPr>
          <p:cNvPr id="130051" name="Rectangle 1"/>
          <p:cNvSpPr>
            <a:spLocks noGrp="1" noRot="1" noChangeAspect="1" noChangeArrowheads="1" noTextEdit="1"/>
          </p:cNvSpPr>
          <p:nvPr>
            <p:ph type="sldImg"/>
          </p:nvPr>
        </p:nvSpPr>
        <p:spPr>
          <a:xfrm>
            <a:off x="917575" y="754063"/>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2" name="Rectangle 2"/>
          <p:cNvSpPr>
            <a:spLocks noGrp="1" noChangeArrowheads="1"/>
          </p:cNvSpPr>
          <p:nvPr>
            <p:ph type="body" idx="1"/>
          </p:nvPr>
        </p:nvSpPr>
        <p:spPr>
          <a:xfrm>
            <a:off x="681038" y="4714875"/>
            <a:ext cx="5437187"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mtClean="0">
              <a:latin typeface="Times New Roman" pitchFamily="18"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latin typeface="Times New Roman" pitchFamily="18" charset="0"/>
              <a:cs typeface="Arial" pitchFamily="34" charset="0"/>
            </a:endParaRPr>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u="sng">
                <a:solidFill>
                  <a:schemeClr val="tx1"/>
                </a:solidFill>
                <a:latin typeface="Arial" pitchFamily="34" charset="0"/>
                <a:ea typeface="ＭＳ Ｐゴシック" pitchFamily="34" charset="-128"/>
              </a:defRPr>
            </a:lvl1pPr>
            <a:lvl2pPr marL="742950" indent="-285750" defTabSz="925513" eaLnBrk="0" hangingPunct="0">
              <a:defRPr sz="2400" u="sng">
                <a:solidFill>
                  <a:schemeClr val="tx1"/>
                </a:solidFill>
                <a:latin typeface="Arial" pitchFamily="34" charset="0"/>
                <a:ea typeface="ＭＳ Ｐゴシック" pitchFamily="34" charset="-128"/>
              </a:defRPr>
            </a:lvl2pPr>
            <a:lvl3pPr marL="1143000" indent="-228600" defTabSz="925513" eaLnBrk="0" hangingPunct="0">
              <a:defRPr sz="2400" u="sng">
                <a:solidFill>
                  <a:schemeClr val="tx1"/>
                </a:solidFill>
                <a:latin typeface="Arial" pitchFamily="34" charset="0"/>
                <a:ea typeface="ＭＳ Ｐゴシック" pitchFamily="34" charset="-128"/>
              </a:defRPr>
            </a:lvl3pPr>
            <a:lvl4pPr marL="1600200" indent="-228600" defTabSz="925513" eaLnBrk="0" hangingPunct="0">
              <a:defRPr sz="2400" u="sng">
                <a:solidFill>
                  <a:schemeClr val="tx1"/>
                </a:solidFill>
                <a:latin typeface="Arial" pitchFamily="34" charset="0"/>
                <a:ea typeface="ＭＳ Ｐゴシック" pitchFamily="34" charset="-128"/>
              </a:defRPr>
            </a:lvl4pPr>
            <a:lvl5pPr marL="2057400" indent="-228600" defTabSz="925513" eaLnBrk="0" hangingPunct="0">
              <a:defRPr sz="2400" u="sng">
                <a:solidFill>
                  <a:schemeClr val="tx1"/>
                </a:solidFill>
                <a:latin typeface="Arial" pitchFamily="34" charset="0"/>
                <a:ea typeface="ＭＳ Ｐゴシック" pitchFamily="34" charset="-128"/>
              </a:defRPr>
            </a:lvl5pPr>
            <a:lvl6pPr marL="25146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fld id="{6EB06BE3-DD7B-4E4D-97DF-781636F8DC6D}" type="slidenum">
              <a:rPr lang="en-US" sz="1200" u="none" smtClean="0">
                <a:solidFill>
                  <a:srgbClr val="000000"/>
                </a:solidFill>
                <a:latin typeface="Times New Roman" pitchFamily="18" charset="0"/>
              </a:rPr>
              <a:pPr eaLnBrk="1" hangingPunct="1"/>
              <a:t>3</a:t>
            </a:fld>
            <a:endParaRPr lang="en-US" sz="1200" u="none" smtClean="0">
              <a:solidFill>
                <a:srgbClr val="000000"/>
              </a:solidFill>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smtClean="0">
              <a:latin typeface="Times New Roman" pitchFamily="18" charset="0"/>
              <a:cs typeface="Arial" pitchFamily="34" charset="0"/>
            </a:endParaRPr>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u="sng">
                <a:solidFill>
                  <a:schemeClr val="tx1"/>
                </a:solidFill>
                <a:latin typeface="Arial" pitchFamily="34" charset="0"/>
                <a:ea typeface="ＭＳ Ｐゴシック" pitchFamily="34" charset="-128"/>
              </a:defRPr>
            </a:lvl1pPr>
            <a:lvl2pPr marL="742950" indent="-285750" defTabSz="925513" eaLnBrk="0" hangingPunct="0">
              <a:defRPr sz="2400" u="sng">
                <a:solidFill>
                  <a:schemeClr val="tx1"/>
                </a:solidFill>
                <a:latin typeface="Arial" pitchFamily="34" charset="0"/>
                <a:ea typeface="ＭＳ Ｐゴシック" pitchFamily="34" charset="-128"/>
              </a:defRPr>
            </a:lvl2pPr>
            <a:lvl3pPr marL="1143000" indent="-228600" defTabSz="925513" eaLnBrk="0" hangingPunct="0">
              <a:defRPr sz="2400" u="sng">
                <a:solidFill>
                  <a:schemeClr val="tx1"/>
                </a:solidFill>
                <a:latin typeface="Arial" pitchFamily="34" charset="0"/>
                <a:ea typeface="ＭＳ Ｐゴシック" pitchFamily="34" charset="-128"/>
              </a:defRPr>
            </a:lvl3pPr>
            <a:lvl4pPr marL="1600200" indent="-228600" defTabSz="925513" eaLnBrk="0" hangingPunct="0">
              <a:defRPr sz="2400" u="sng">
                <a:solidFill>
                  <a:schemeClr val="tx1"/>
                </a:solidFill>
                <a:latin typeface="Arial" pitchFamily="34" charset="0"/>
                <a:ea typeface="ＭＳ Ｐゴシック" pitchFamily="34" charset="-128"/>
              </a:defRPr>
            </a:lvl4pPr>
            <a:lvl5pPr marL="2057400" indent="-228600" defTabSz="925513" eaLnBrk="0" hangingPunct="0">
              <a:defRPr sz="2400" u="sng">
                <a:solidFill>
                  <a:schemeClr val="tx1"/>
                </a:solidFill>
                <a:latin typeface="Arial" pitchFamily="34" charset="0"/>
                <a:ea typeface="ＭＳ Ｐゴシック" pitchFamily="34" charset="-128"/>
              </a:defRPr>
            </a:lvl5pPr>
            <a:lvl6pPr marL="25146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fld id="{E9007388-3D28-4BF2-85F0-A5C394F5CB44}" type="slidenum">
              <a:rPr lang="en-US" sz="1000" u="none" smtClean="0"/>
              <a:pPr/>
              <a:t>8</a:t>
            </a:fld>
            <a:endParaRPr lang="en-US" sz="1000" u="none"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1"/>
          <p:cNvSpPr>
            <a:spLocks noGrp="1" noRot="1" noChangeAspect="1" noChangeArrowheads="1" noTextEdit="1"/>
          </p:cNvSpPr>
          <p:nvPr>
            <p:ph type="sldImg"/>
          </p:nvPr>
        </p:nvSpPr>
        <p:spPr>
          <a:solidFill>
            <a:srgbClr val="FFFFFF"/>
          </a:solidFill>
          <a:ln/>
        </p:spPr>
      </p:sp>
      <p:sp>
        <p:nvSpPr>
          <p:cNvPr id="113667" name="Rectangle 2"/>
          <p:cNvSpPr>
            <a:spLocks noGrp="1" noChangeArrowheads="1"/>
          </p:cNvSpPr>
          <p:nvPr>
            <p:ph type="body" idx="1"/>
          </p:nvPr>
        </p:nvSpPr>
        <p:spPr>
          <a:xfrm>
            <a:off x="679450" y="4716463"/>
            <a:ext cx="5438775"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300" smtClean="0">
                <a:latin typeface="Lucida Grande" charset="0"/>
                <a:cs typeface="Arial" pitchFamily="34" charset="0"/>
                <a:sym typeface="Lucida Grande" charset="0"/>
              </a:rPr>
              <a:t>164 -&gt; limiting temperature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85000" lnSpcReduction="10000"/>
          </a:bodyPr>
          <a:lstStyle/>
          <a:p>
            <a:pPr>
              <a:defRPr/>
            </a:pPr>
            <a:r>
              <a:rPr lang="en-US" dirty="0" smtClean="0">
                <a:latin typeface="+mn-lt"/>
                <a:ea typeface="MS PGothic" pitchFamily="34" charset="-128"/>
              </a:rPr>
              <a:t>Flow is an interesting observable because it provides information on the equation of state and the transport properties of the matter created in a heavy ion collision. The </a:t>
            </a:r>
            <a:r>
              <a:rPr lang="en-US" dirty="0" err="1" smtClean="0">
                <a:latin typeface="+mn-lt"/>
                <a:ea typeface="MS PGothic" pitchFamily="34" charset="-128"/>
              </a:rPr>
              <a:t>azimuthal</a:t>
            </a:r>
            <a:r>
              <a:rPr lang="en-US" dirty="0" smtClean="0">
                <a:latin typeface="+mn-lt"/>
                <a:ea typeface="MS PGothic" pitchFamily="34" charset="-128"/>
              </a:rPr>
              <a:t> anisotropy in particle production is the clearest experimental signature of collective flow, and is caused by multiple interactions between the constituents of the created matter and the initial asymmetries in the spatial geometry of a non-central collision. The second Fourier coefficient of the </a:t>
            </a:r>
            <a:r>
              <a:rPr lang="en-US" dirty="0" err="1" smtClean="0">
                <a:latin typeface="+mn-lt"/>
                <a:ea typeface="MS PGothic" pitchFamily="34" charset="-128"/>
              </a:rPr>
              <a:t>azimuthal</a:t>
            </a:r>
            <a:r>
              <a:rPr lang="en-US" dirty="0" smtClean="0">
                <a:latin typeface="+mn-lt"/>
                <a:ea typeface="MS PGothic" pitchFamily="34" charset="-128"/>
              </a:rPr>
              <a:t> asymmetry is called elliptic </a:t>
            </a:r>
            <a:r>
              <a:rPr lang="en-US" dirty="0" err="1" smtClean="0">
                <a:latin typeface="+mn-lt"/>
                <a:ea typeface="MS PGothic" pitchFamily="34" charset="-128"/>
              </a:rPr>
              <a:t>flow.The</a:t>
            </a:r>
            <a:r>
              <a:rPr lang="en-US" dirty="0" smtClean="0">
                <a:latin typeface="+mn-lt"/>
                <a:ea typeface="MS PGothic" pitchFamily="34" charset="-128"/>
              </a:rPr>
              <a:t> magnitude of the elliptic flow depends strongly on the friction in the created matter, characterized by the shear viscosity over entropy ratio </a:t>
            </a:r>
            <a:r>
              <a:rPr lang="en-US" dirty="0" err="1" smtClean="0">
                <a:latin typeface="+mn-lt"/>
                <a:ea typeface="MS PGothic" pitchFamily="34" charset="-128"/>
              </a:rPr>
              <a:t>h/s</a:t>
            </a:r>
            <a:r>
              <a:rPr lang="en-US" dirty="0" smtClean="0">
                <a:latin typeface="+mn-lt"/>
                <a:ea typeface="MS PGothic" pitchFamily="34" charset="-128"/>
              </a:rPr>
              <a:t>. A good fluid like water has a small value of </a:t>
            </a:r>
            <a:r>
              <a:rPr lang="en-US" dirty="0" err="1" smtClean="0">
                <a:latin typeface="+mn-lt"/>
                <a:ea typeface="MS PGothic" pitchFamily="34" charset="-128"/>
              </a:rPr>
              <a:t>h/s</a:t>
            </a:r>
            <a:r>
              <a:rPr lang="en-US" dirty="0" smtClean="0">
                <a:latin typeface="+mn-lt"/>
                <a:ea typeface="MS PGothic" pitchFamily="34" charset="-128"/>
              </a:rPr>
              <a:t> and supports flow patterns such as the waves in the ocean. In a poor fluid like honey, on the other hand, flow patterns disappear </a:t>
            </a:r>
            <a:r>
              <a:rPr lang="en-US" dirty="0" err="1" smtClean="0">
                <a:latin typeface="+mn-lt"/>
                <a:ea typeface="MS PGothic" pitchFamily="34" charset="-128"/>
              </a:rPr>
              <a:t>quickly.Measurements</a:t>
            </a:r>
            <a:r>
              <a:rPr lang="en-US" dirty="0" smtClean="0">
                <a:latin typeface="+mn-lt"/>
                <a:ea typeface="MS PGothic" pitchFamily="34" charset="-128"/>
              </a:rPr>
              <a:t> of elliptic flow at the Relativistic Heavy Ion Collider (RHIC) revealed the fascinating fact that the created hot and dense matter was flowing as a very good fluid with almost no friction. Surprisingly enough, the first theoretical calculation of </a:t>
            </a:r>
            <a:r>
              <a:rPr lang="en-US" dirty="0" err="1" smtClean="0">
                <a:latin typeface="+mn-lt"/>
                <a:ea typeface="MS PGothic" pitchFamily="34" charset="-128"/>
              </a:rPr>
              <a:t>h/s</a:t>
            </a:r>
            <a:r>
              <a:rPr lang="en-US" dirty="0" smtClean="0">
                <a:latin typeface="+mn-lt"/>
                <a:ea typeface="MS PGothic" pitchFamily="34" charset="-128"/>
              </a:rPr>
              <a:t> in heavy-ion collisions did not come from lattice QCD or transport theory, but from string theory. First calculations showed that in a strongly coupled N = 4 </a:t>
            </a:r>
            <a:r>
              <a:rPr lang="en-US" dirty="0" err="1" smtClean="0">
                <a:latin typeface="+mn-lt"/>
                <a:ea typeface="MS PGothic" pitchFamily="34" charset="-128"/>
              </a:rPr>
              <a:t>supersymmetric</a:t>
            </a:r>
            <a:r>
              <a:rPr lang="en-US" dirty="0" smtClean="0">
                <a:latin typeface="+mn-lt"/>
                <a:ea typeface="MS PGothic" pitchFamily="34" charset="-128"/>
              </a:rPr>
              <a:t> Yang Mills theory with a large number of colors, </a:t>
            </a:r>
            <a:r>
              <a:rPr lang="en-US" dirty="0" err="1" smtClean="0">
                <a:latin typeface="+mn-lt"/>
                <a:ea typeface="MS PGothic" pitchFamily="34" charset="-128"/>
              </a:rPr>
              <a:t>h/s</a:t>
            </a:r>
            <a:r>
              <a:rPr lang="en-US" dirty="0" smtClean="0">
                <a:latin typeface="+mn-lt"/>
                <a:ea typeface="MS PGothic" pitchFamily="34" charset="-128"/>
              </a:rPr>
              <a:t> can be calculated using a gauge gravity duality. The famous </a:t>
            </a:r>
            <a:r>
              <a:rPr lang="en-US" dirty="0" err="1" smtClean="0">
                <a:latin typeface="+mn-lt"/>
                <a:ea typeface="MS PGothic" pitchFamily="34" charset="-128"/>
              </a:rPr>
              <a:t>AdS</a:t>
            </a:r>
            <a:r>
              <a:rPr lang="en-US" dirty="0" smtClean="0">
                <a:latin typeface="+mn-lt"/>
                <a:ea typeface="MS PGothic" pitchFamily="34" charset="-128"/>
              </a:rPr>
              <a:t>/CFT (Anti-de Sitter/Conformal Field Theory) conjecture yields a ratio of </a:t>
            </a:r>
            <a:r>
              <a:rPr lang="en-US" dirty="0" err="1" smtClean="0">
                <a:latin typeface="+mn-lt"/>
                <a:ea typeface="MS PGothic" pitchFamily="34" charset="-128"/>
              </a:rPr>
              <a:t>h/s</a:t>
            </a:r>
            <a:r>
              <a:rPr lang="en-US" dirty="0" smtClean="0">
                <a:latin typeface="+mn-lt"/>
                <a:ea typeface="MS PGothic" pitchFamily="34" charset="-128"/>
              </a:rPr>
              <a:t> = h/4pkB, which was argued to be a lower bound for any relativistic thermal field </a:t>
            </a:r>
            <a:r>
              <a:rPr lang="en-US" dirty="0" err="1" smtClean="0">
                <a:latin typeface="+mn-lt"/>
                <a:ea typeface="MS PGothic" pitchFamily="34" charset="-128"/>
              </a:rPr>
              <a:t>theory.At</a:t>
            </a:r>
            <a:r>
              <a:rPr lang="en-US" dirty="0" smtClean="0">
                <a:latin typeface="+mn-lt"/>
                <a:ea typeface="MS PGothic" pitchFamily="34" charset="-128"/>
              </a:rPr>
              <a:t> RHIC however, a precise determination of the friction in the </a:t>
            </a:r>
            <a:r>
              <a:rPr lang="en-US" dirty="0" err="1" smtClean="0">
                <a:latin typeface="+mn-lt"/>
                <a:ea typeface="MS PGothic" pitchFamily="34" charset="-128"/>
              </a:rPr>
              <a:t>partonic</a:t>
            </a:r>
            <a:r>
              <a:rPr lang="en-US" dirty="0" smtClean="0">
                <a:latin typeface="+mn-lt"/>
                <a:ea typeface="MS PGothic" pitchFamily="34" charset="-128"/>
              </a:rPr>
              <a:t> fluid is complicated by uncertainties in the initial conditions of the collision, the relative contributions from the </a:t>
            </a:r>
            <a:r>
              <a:rPr lang="en-US" dirty="0" err="1" smtClean="0">
                <a:latin typeface="+mn-lt"/>
                <a:ea typeface="MS PGothic" pitchFamily="34" charset="-128"/>
              </a:rPr>
              <a:t>hadronic</a:t>
            </a:r>
            <a:r>
              <a:rPr lang="en-US" dirty="0" smtClean="0">
                <a:latin typeface="+mn-lt"/>
                <a:ea typeface="MS PGothic" pitchFamily="34" charset="-128"/>
              </a:rPr>
              <a:t> and </a:t>
            </a:r>
            <a:r>
              <a:rPr lang="en-US" dirty="0" err="1" smtClean="0">
                <a:latin typeface="+mn-lt"/>
                <a:ea typeface="MS PGothic" pitchFamily="34" charset="-128"/>
              </a:rPr>
              <a:t>partonic</a:t>
            </a:r>
            <a:r>
              <a:rPr lang="en-US" dirty="0" smtClean="0">
                <a:latin typeface="+mn-lt"/>
                <a:ea typeface="MS PGothic" pitchFamily="34" charset="-128"/>
              </a:rPr>
              <a:t> phase, and the unknown temperature dependence of </a:t>
            </a:r>
            <a:r>
              <a:rPr lang="en-US" dirty="0" err="1" smtClean="0">
                <a:latin typeface="+mn-lt"/>
                <a:ea typeface="MS PGothic" pitchFamily="34" charset="-128"/>
              </a:rPr>
              <a:t>h/s</a:t>
            </a:r>
            <a:r>
              <a:rPr lang="en-US" dirty="0" smtClean="0">
                <a:latin typeface="+mn-lt"/>
                <a:ea typeface="MS PGothic" pitchFamily="34" charset="-128"/>
              </a:rPr>
              <a:t>. Because we do not know this temperature dependence it was not even clear if the elliptic flow would increase or decrease when going from RHIC to the LHC. A measurement of elliptic flow at the LHC was therefore one of the most anticipated </a:t>
            </a:r>
            <a:r>
              <a:rPr lang="en-US" dirty="0" err="1" smtClean="0">
                <a:latin typeface="+mn-lt"/>
                <a:ea typeface="MS PGothic" pitchFamily="34" charset="-128"/>
              </a:rPr>
              <a:t>results.The</a:t>
            </a:r>
            <a:r>
              <a:rPr lang="en-US" dirty="0" smtClean="0">
                <a:latin typeface="+mn-lt"/>
                <a:ea typeface="MS PGothic" pitchFamily="34" charset="-128"/>
              </a:rPr>
              <a:t> LHC measurements at 2.76 </a:t>
            </a:r>
            <a:r>
              <a:rPr lang="en-US" dirty="0" err="1" smtClean="0">
                <a:latin typeface="+mn-lt"/>
                <a:ea typeface="MS PGothic" pitchFamily="34" charset="-128"/>
              </a:rPr>
              <a:t>TeV</a:t>
            </a:r>
            <a:r>
              <a:rPr lang="en-US" dirty="0" smtClean="0">
                <a:latin typeface="+mn-lt"/>
                <a:ea typeface="MS PGothic" pitchFamily="34" charset="-128"/>
              </a:rPr>
              <a:t> by ALICE show that the elliptic flow of charged particles increases by about 30% compared to flow measured at the highest RHIC energy of 0.2 </a:t>
            </a:r>
            <a:r>
              <a:rPr lang="en-US" dirty="0" err="1" smtClean="0">
                <a:latin typeface="+mn-lt"/>
                <a:ea typeface="MS PGothic" pitchFamily="34" charset="-128"/>
              </a:rPr>
              <a:t>TeV</a:t>
            </a:r>
            <a:r>
              <a:rPr lang="en-US" dirty="0" smtClean="0">
                <a:latin typeface="+mn-lt"/>
                <a:ea typeface="MS PGothic" pitchFamily="34" charset="-128"/>
              </a:rPr>
              <a:t>. This result indicates that the hot and dense matter created in these collisions still behaves like a fluid with almost zero friction, providing strong constraints on the temperature dependence of </a:t>
            </a:r>
            <a:r>
              <a:rPr lang="en-US" dirty="0" err="1" smtClean="0">
                <a:latin typeface="+mn-lt"/>
                <a:ea typeface="MS PGothic" pitchFamily="34" charset="-128"/>
              </a:rPr>
              <a:t>h/s.This</a:t>
            </a:r>
            <a:r>
              <a:rPr lang="en-US" dirty="0" smtClean="0">
                <a:latin typeface="+mn-lt"/>
                <a:ea typeface="MS PGothic" pitchFamily="34" charset="-128"/>
              </a:rPr>
              <a:t> first measurement also shows that elliptic flow - and thus the properties of the created matter - can be studied with unprecedented precision at the LHC. This is because compared to RHIC the increase in particle multiplicity and the increase in the elliptic flow itself. </a:t>
            </a:r>
            <a:endParaRPr lang="en-US" dirty="0">
              <a:ea typeface="MS PGothic" pitchFamily="34" charset="-128"/>
            </a:endParaRPr>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u="sng">
                <a:solidFill>
                  <a:schemeClr val="tx1"/>
                </a:solidFill>
                <a:latin typeface="Arial" pitchFamily="34" charset="0"/>
                <a:ea typeface="ＭＳ Ｐゴシック" pitchFamily="34" charset="-128"/>
              </a:defRPr>
            </a:lvl1pPr>
            <a:lvl2pPr marL="742950" indent="-285750" defTabSz="925513" eaLnBrk="0" hangingPunct="0">
              <a:defRPr sz="2400" u="sng">
                <a:solidFill>
                  <a:schemeClr val="tx1"/>
                </a:solidFill>
                <a:latin typeface="Arial" pitchFamily="34" charset="0"/>
                <a:ea typeface="ＭＳ Ｐゴシック" pitchFamily="34" charset="-128"/>
              </a:defRPr>
            </a:lvl2pPr>
            <a:lvl3pPr marL="1143000" indent="-228600" defTabSz="925513" eaLnBrk="0" hangingPunct="0">
              <a:defRPr sz="2400" u="sng">
                <a:solidFill>
                  <a:schemeClr val="tx1"/>
                </a:solidFill>
                <a:latin typeface="Arial" pitchFamily="34" charset="0"/>
                <a:ea typeface="ＭＳ Ｐゴシック" pitchFamily="34" charset="-128"/>
              </a:defRPr>
            </a:lvl3pPr>
            <a:lvl4pPr marL="1600200" indent="-228600" defTabSz="925513" eaLnBrk="0" hangingPunct="0">
              <a:defRPr sz="2400" u="sng">
                <a:solidFill>
                  <a:schemeClr val="tx1"/>
                </a:solidFill>
                <a:latin typeface="Arial" pitchFamily="34" charset="0"/>
                <a:ea typeface="ＭＳ Ｐゴシック" pitchFamily="34" charset="-128"/>
              </a:defRPr>
            </a:lvl4pPr>
            <a:lvl5pPr marL="2057400" indent="-228600" defTabSz="925513" eaLnBrk="0" hangingPunct="0">
              <a:defRPr sz="2400" u="sng">
                <a:solidFill>
                  <a:schemeClr val="tx1"/>
                </a:solidFill>
                <a:latin typeface="Arial" pitchFamily="34" charset="0"/>
                <a:ea typeface="ＭＳ Ｐゴシック" pitchFamily="34" charset="-128"/>
              </a:defRPr>
            </a:lvl5pPr>
            <a:lvl6pPr marL="25146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fld id="{34E3C764-F0CD-4DD0-A237-2EE6BD1D2332}" type="slidenum">
              <a:rPr lang="en-US" sz="1000" u="none" smtClean="0">
                <a:solidFill>
                  <a:srgbClr val="000000"/>
                </a:solidFill>
              </a:rPr>
              <a:pPr/>
              <a:t>20</a:t>
            </a:fld>
            <a:endParaRPr lang="en-US" sz="1000" u="none" smtClean="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30722"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defRPr/>
            </a:pPr>
            <a:r>
              <a:rPr lang="en-US" sz="2200" smtClean="0">
                <a:latin typeface="Lucida Grande" charset="0"/>
                <a:cs typeface="Lucida Grande" charset="0"/>
                <a:sym typeface="Lucida Grande" charset="0"/>
              </a:rPr>
              <a:t>Link to ESE?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u="sng">
                <a:solidFill>
                  <a:schemeClr val="tx1"/>
                </a:solidFill>
                <a:latin typeface="Arial" pitchFamily="34" charset="0"/>
                <a:ea typeface="ＭＳ Ｐゴシック" pitchFamily="34" charset="-128"/>
              </a:defRPr>
            </a:lvl1pPr>
            <a:lvl2pPr marL="742950" indent="-285750" defTabSz="925513" eaLnBrk="0" hangingPunct="0">
              <a:defRPr sz="2400" u="sng">
                <a:solidFill>
                  <a:schemeClr val="tx1"/>
                </a:solidFill>
                <a:latin typeface="Arial" pitchFamily="34" charset="0"/>
                <a:ea typeface="ＭＳ Ｐゴシック" pitchFamily="34" charset="-128"/>
              </a:defRPr>
            </a:lvl2pPr>
            <a:lvl3pPr marL="1143000" indent="-228600" defTabSz="925513" eaLnBrk="0" hangingPunct="0">
              <a:defRPr sz="2400" u="sng">
                <a:solidFill>
                  <a:schemeClr val="tx1"/>
                </a:solidFill>
                <a:latin typeface="Arial" pitchFamily="34" charset="0"/>
                <a:ea typeface="ＭＳ Ｐゴシック" pitchFamily="34" charset="-128"/>
              </a:defRPr>
            </a:lvl3pPr>
            <a:lvl4pPr marL="1600200" indent="-228600" defTabSz="925513" eaLnBrk="0" hangingPunct="0">
              <a:defRPr sz="2400" u="sng">
                <a:solidFill>
                  <a:schemeClr val="tx1"/>
                </a:solidFill>
                <a:latin typeface="Arial" pitchFamily="34" charset="0"/>
                <a:ea typeface="ＭＳ Ｐゴシック" pitchFamily="34" charset="-128"/>
              </a:defRPr>
            </a:lvl4pPr>
            <a:lvl5pPr marL="2057400" indent="-228600" defTabSz="925513" eaLnBrk="0" hangingPunct="0">
              <a:defRPr sz="2400" u="sng">
                <a:solidFill>
                  <a:schemeClr val="tx1"/>
                </a:solidFill>
                <a:latin typeface="Arial" pitchFamily="34" charset="0"/>
                <a:ea typeface="ＭＳ Ｐゴシック" pitchFamily="34" charset="-128"/>
              </a:defRPr>
            </a:lvl5pPr>
            <a:lvl6pPr marL="25146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fld id="{1707D1BA-030C-40BC-9C4C-5D4BC1C29257}" type="slidenum">
              <a:rPr lang="en-US" sz="1200" u="none" smtClean="0">
                <a:solidFill>
                  <a:srgbClr val="000000"/>
                </a:solidFill>
                <a:latin typeface="Times New Roman" pitchFamily="18" charset="0"/>
              </a:rPr>
              <a:pPr eaLnBrk="1" hangingPunct="1"/>
              <a:t>24</a:t>
            </a:fld>
            <a:endParaRPr lang="en-US" sz="1200" u="none" smtClean="0">
              <a:solidFill>
                <a:srgbClr val="000000"/>
              </a:solidFill>
              <a:latin typeface="Times New Roman" pitchFamily="18" charset="0"/>
            </a:endParaRPr>
          </a:p>
        </p:txBody>
      </p:sp>
      <p:sp>
        <p:nvSpPr>
          <p:cNvPr id="116739" name="Rectangle 2"/>
          <p:cNvSpPr>
            <a:spLocks noGrp="1" noRot="1" noChangeAspect="1" noChangeArrowheads="1" noTextEdit="1"/>
          </p:cNvSpPr>
          <p:nvPr>
            <p:ph type="sldImg"/>
          </p:nvPr>
        </p:nvSpPr>
        <p:spPr>
          <a:xfrm>
            <a:off x="1104900" y="954088"/>
            <a:ext cx="4583113" cy="3436937"/>
          </a:xfrm>
          <a:solidFill>
            <a:srgbClr val="FFFFFF"/>
          </a:solidFill>
          <a:ln/>
        </p:spPr>
      </p:sp>
      <p:sp>
        <p:nvSpPr>
          <p:cNvPr id="116740" name="Text Box 3"/>
          <p:cNvSpPr>
            <a:spLocks noGrp="1" noChangeArrowheads="1"/>
          </p:cNvSpPr>
          <p:nvPr>
            <p:ph type="body" idx="1"/>
          </p:nvPr>
        </p:nvSpPr>
        <p:spPr>
          <a:xfrm>
            <a:off x="1050925" y="4724400"/>
            <a:ext cx="4699000" cy="3813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106" tIns="42053" rIns="84106" bIns="42053" anchor="ctr"/>
          <a:lstStyle/>
          <a:p>
            <a:endParaRPr lang="de-DE" smtClean="0">
              <a:latin typeface="Times New Roman" pitchFamily="18" charset="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u="sng">
                <a:solidFill>
                  <a:schemeClr val="tx1"/>
                </a:solidFill>
                <a:latin typeface="Arial" pitchFamily="34" charset="0"/>
                <a:ea typeface="ＭＳ Ｐゴシック" pitchFamily="34" charset="-128"/>
              </a:defRPr>
            </a:lvl1pPr>
            <a:lvl2pPr marL="742950" indent="-285750" defTabSz="925513" eaLnBrk="0" hangingPunct="0">
              <a:defRPr sz="2400" u="sng">
                <a:solidFill>
                  <a:schemeClr val="tx1"/>
                </a:solidFill>
                <a:latin typeface="Arial" pitchFamily="34" charset="0"/>
                <a:ea typeface="ＭＳ Ｐゴシック" pitchFamily="34" charset="-128"/>
              </a:defRPr>
            </a:lvl2pPr>
            <a:lvl3pPr marL="1143000" indent="-228600" defTabSz="925513" eaLnBrk="0" hangingPunct="0">
              <a:defRPr sz="2400" u="sng">
                <a:solidFill>
                  <a:schemeClr val="tx1"/>
                </a:solidFill>
                <a:latin typeface="Arial" pitchFamily="34" charset="0"/>
                <a:ea typeface="ＭＳ Ｐゴシック" pitchFamily="34" charset="-128"/>
              </a:defRPr>
            </a:lvl3pPr>
            <a:lvl4pPr marL="1600200" indent="-228600" defTabSz="925513" eaLnBrk="0" hangingPunct="0">
              <a:defRPr sz="2400" u="sng">
                <a:solidFill>
                  <a:schemeClr val="tx1"/>
                </a:solidFill>
                <a:latin typeface="Arial" pitchFamily="34" charset="0"/>
                <a:ea typeface="ＭＳ Ｐゴシック" pitchFamily="34" charset="-128"/>
              </a:defRPr>
            </a:lvl4pPr>
            <a:lvl5pPr marL="2057400" indent="-228600" defTabSz="925513" eaLnBrk="0" hangingPunct="0">
              <a:defRPr sz="2400" u="sng">
                <a:solidFill>
                  <a:schemeClr val="tx1"/>
                </a:solidFill>
                <a:latin typeface="Arial" pitchFamily="34" charset="0"/>
                <a:ea typeface="ＭＳ Ｐゴシック" pitchFamily="34" charset="-128"/>
              </a:defRPr>
            </a:lvl5pPr>
            <a:lvl6pPr marL="25146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defTabSz="925513"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fld id="{FE092460-C8DD-461E-9AB5-70F664AD70D0}" type="slidenum">
              <a:rPr lang="en-US" sz="1000" u="none" smtClean="0"/>
              <a:pPr/>
              <a:t>33</a:t>
            </a:fld>
            <a:endParaRPr lang="en-US" sz="1000" u="none" smtClean="0"/>
          </a:p>
        </p:txBody>
      </p:sp>
      <p:sp>
        <p:nvSpPr>
          <p:cNvPr id="117763" name="Rectangle 1"/>
          <p:cNvSpPr>
            <a:spLocks noGrp="1" noRot="1" noChangeAspect="1" noChangeArrowheads="1" noTextEdit="1"/>
          </p:cNvSpPr>
          <p:nvPr>
            <p:ph type="sldImg"/>
          </p:nvPr>
        </p:nvSpPr>
        <p:spPr>
          <a:xfrm>
            <a:off x="917575" y="754063"/>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7764" name="Rectangle 2"/>
          <p:cNvSpPr>
            <a:spLocks noGrp="1" noChangeArrowheads="1"/>
          </p:cNvSpPr>
          <p:nvPr>
            <p:ph type="body" idx="1"/>
          </p:nvPr>
        </p:nvSpPr>
        <p:spPr>
          <a:xfrm>
            <a:off x="681038" y="4714875"/>
            <a:ext cx="5437187"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mtClean="0">
              <a:latin typeface="Times New Roman" pitchFamily="18"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a:ea typeface="Arial"/>
                <a:cs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a:ea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ftr" sz="quarter" idx="10"/>
          </p:nvPr>
        </p:nvSpPr>
        <p:spPr>
          <a:xfrm>
            <a:off x="0" y="6629400"/>
            <a:ext cx="4570413" cy="247650"/>
          </a:xfrm>
          <a:prstGeom prst="rect">
            <a:avLst/>
          </a:prstGeom>
        </p:spPr>
        <p:txBody>
          <a:bodyPr/>
          <a:lstStyle>
            <a:lvl1pPr>
              <a:defRPr>
                <a:latin typeface="Arial" pitchFamily="34" charset="0"/>
                <a:ea typeface="MS PGothic" pitchFamily="34" charset="-128"/>
              </a:defRPr>
            </a:lvl1pPr>
          </a:lstStyle>
          <a:p>
            <a:pPr>
              <a:defRPr/>
            </a:pPr>
            <a:endParaRPr lang="en-US"/>
          </a:p>
        </p:txBody>
      </p:sp>
      <p:sp>
        <p:nvSpPr>
          <p:cNvPr id="5" name="Rectangle 5"/>
          <p:cNvSpPr>
            <a:spLocks noGrp="1" noChangeArrowheads="1"/>
          </p:cNvSpPr>
          <p:nvPr>
            <p:ph type="sldNum" sz="quarter" idx="11"/>
          </p:nvPr>
        </p:nvSpPr>
        <p:spPr>
          <a:xfrm>
            <a:off x="4648200" y="6629400"/>
            <a:ext cx="1219200" cy="247650"/>
          </a:xfrm>
          <a:prstGeom prst="rect">
            <a:avLst/>
          </a:prstGeom>
        </p:spPr>
        <p:txBody>
          <a:bodyPr/>
          <a:lstStyle>
            <a:lvl1pPr>
              <a:defRPr>
                <a:latin typeface="Arial" pitchFamily="34" charset="0"/>
                <a:ea typeface="MS PGothic" pitchFamily="34" charset="-128"/>
              </a:defRPr>
            </a:lvl1pPr>
          </a:lstStyle>
          <a:p>
            <a:pPr>
              <a:defRPr/>
            </a:pPr>
            <a:fld id="{FBF98AC5-784C-4448-8F7B-173C845F3585}" type="slidenum">
              <a:rPr lang="en-US"/>
              <a:pPr>
                <a:defRPr/>
              </a:pPr>
              <a:t>‹N›</a:t>
            </a:fld>
            <a:endParaRPr lang="en-US"/>
          </a:p>
        </p:txBody>
      </p:sp>
      <p:sp>
        <p:nvSpPr>
          <p:cNvPr id="6" name="Rectangle 6"/>
          <p:cNvSpPr>
            <a:spLocks noGrp="1" noChangeArrowheads="1"/>
          </p:cNvSpPr>
          <p:nvPr>
            <p:ph type="dt" sz="half" idx="12"/>
          </p:nvPr>
        </p:nvSpPr>
        <p:spPr>
          <a:xfrm>
            <a:off x="6248400" y="6629400"/>
            <a:ext cx="2895600" cy="247650"/>
          </a:xfrm>
          <a:prstGeom prst="rect">
            <a:avLst/>
          </a:prstGeom>
        </p:spPr>
        <p:txBody>
          <a:bodyPr/>
          <a:lstStyle>
            <a:lvl1pPr>
              <a:defRPr>
                <a:latin typeface="Arial" pitchFamily="34" charset="0"/>
                <a:ea typeface="MS PGothic" pitchFamily="34" charset="-128"/>
              </a:defRPr>
            </a:lvl1pPr>
          </a:lstStyle>
          <a:p>
            <a:pPr>
              <a:defRPr/>
            </a:pPr>
            <a:endParaRPr lang="en-US"/>
          </a:p>
        </p:txBody>
      </p:sp>
    </p:spTree>
    <p:extLst>
      <p:ext uri="{BB962C8B-B14F-4D97-AF65-F5344CB8AC3E}">
        <p14:creationId xmlns:p14="http://schemas.microsoft.com/office/powerpoint/2010/main" val="1128838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ea typeface="Arial"/>
                <a:cs typeface="Aria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a:ea typeface="Arial"/>
                <a:cs typeface="Arial"/>
              </a:defRPr>
            </a:lvl1pPr>
            <a:lvl2pPr>
              <a:defRPr>
                <a:latin typeface="Arial"/>
                <a:ea typeface="Arial"/>
                <a:cs typeface="Arial"/>
              </a:defRPr>
            </a:lvl2pPr>
            <a:lvl3pPr>
              <a:defRPr>
                <a:latin typeface="Arial"/>
                <a:ea typeface="Arial"/>
                <a:cs typeface="Arial"/>
              </a:defRPr>
            </a:lvl3pPr>
            <a:lvl4pPr>
              <a:defRPr>
                <a:latin typeface="Arial"/>
                <a:ea typeface="Arial"/>
                <a:cs typeface="Arial"/>
              </a:defRPr>
            </a:lvl4pPr>
            <a:lvl5pPr>
              <a:defRPr>
                <a:latin typeface="Arial"/>
                <a:ea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ftr" sz="quarter" idx="10"/>
          </p:nvPr>
        </p:nvSpPr>
        <p:spPr>
          <a:xfrm>
            <a:off x="0" y="6629400"/>
            <a:ext cx="4570413" cy="247650"/>
          </a:xfrm>
          <a:prstGeom prst="rect">
            <a:avLst/>
          </a:prstGeom>
        </p:spPr>
        <p:txBody>
          <a:bodyPr/>
          <a:lstStyle>
            <a:lvl1pPr>
              <a:defRPr>
                <a:latin typeface="Arial" pitchFamily="34" charset="0"/>
                <a:ea typeface="MS PGothic" pitchFamily="34" charset="-128"/>
              </a:defRPr>
            </a:lvl1pPr>
          </a:lstStyle>
          <a:p>
            <a:pPr>
              <a:defRPr/>
            </a:pPr>
            <a:endParaRPr lang="en-US"/>
          </a:p>
        </p:txBody>
      </p:sp>
      <p:sp>
        <p:nvSpPr>
          <p:cNvPr id="5" name="Rectangle 5"/>
          <p:cNvSpPr>
            <a:spLocks noGrp="1" noChangeArrowheads="1"/>
          </p:cNvSpPr>
          <p:nvPr>
            <p:ph type="sldNum" sz="quarter" idx="11"/>
          </p:nvPr>
        </p:nvSpPr>
        <p:spPr>
          <a:xfrm>
            <a:off x="4648200" y="6629400"/>
            <a:ext cx="1219200" cy="247650"/>
          </a:xfrm>
          <a:prstGeom prst="rect">
            <a:avLst/>
          </a:prstGeom>
        </p:spPr>
        <p:txBody>
          <a:bodyPr/>
          <a:lstStyle>
            <a:lvl1pPr>
              <a:defRPr>
                <a:latin typeface="Arial" pitchFamily="34" charset="0"/>
                <a:ea typeface="MS PGothic" pitchFamily="34" charset="-128"/>
              </a:defRPr>
            </a:lvl1pPr>
          </a:lstStyle>
          <a:p>
            <a:pPr>
              <a:defRPr/>
            </a:pPr>
            <a:fld id="{9C0C85C5-C224-47E7-BAFF-ED2A2FDE896D}" type="slidenum">
              <a:rPr lang="en-US"/>
              <a:pPr>
                <a:defRPr/>
              </a:pPr>
              <a:t>‹N›</a:t>
            </a:fld>
            <a:endParaRPr lang="en-US"/>
          </a:p>
        </p:txBody>
      </p:sp>
      <p:sp>
        <p:nvSpPr>
          <p:cNvPr id="6" name="Rectangle 6"/>
          <p:cNvSpPr>
            <a:spLocks noGrp="1" noChangeArrowheads="1"/>
          </p:cNvSpPr>
          <p:nvPr>
            <p:ph type="dt" sz="half" idx="12"/>
          </p:nvPr>
        </p:nvSpPr>
        <p:spPr>
          <a:xfrm>
            <a:off x="6248400" y="6629400"/>
            <a:ext cx="2895600" cy="247650"/>
          </a:xfrm>
          <a:prstGeom prst="rect">
            <a:avLst/>
          </a:prstGeom>
        </p:spPr>
        <p:txBody>
          <a:bodyPr/>
          <a:lstStyle>
            <a:lvl1pPr>
              <a:defRPr>
                <a:latin typeface="Arial" pitchFamily="34" charset="0"/>
                <a:ea typeface="MS PGothic" pitchFamily="34" charset="-128"/>
              </a:defRPr>
            </a:lvl1pPr>
          </a:lstStyle>
          <a:p>
            <a:pPr>
              <a:defRPr/>
            </a:pPr>
            <a:endParaRPr lang="en-US"/>
          </a:p>
        </p:txBody>
      </p:sp>
    </p:spTree>
    <p:extLst>
      <p:ext uri="{BB962C8B-B14F-4D97-AF65-F5344CB8AC3E}">
        <p14:creationId xmlns:p14="http://schemas.microsoft.com/office/powerpoint/2010/main" val="38797809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950798704"/>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514111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53918536"/>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556208726"/>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1955465769"/>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Tree>
    <p:extLst>
      <p:ext uri="{BB962C8B-B14F-4D97-AF65-F5344CB8AC3E}">
        <p14:creationId xmlns:p14="http://schemas.microsoft.com/office/powerpoint/2010/main" val="2831277880"/>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4218853"/>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8548236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19109552"/>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343322073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1350" y="0"/>
            <a:ext cx="2152650" cy="6242050"/>
          </a:xfrm>
        </p:spPr>
        <p:txBody>
          <a:bodyPr vert="eaVert"/>
          <a:lstStyle>
            <a:lvl1pPr>
              <a:defRPr>
                <a:latin typeface="Arial"/>
                <a:ea typeface="Arial"/>
                <a:cs typeface="Aria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533400" y="0"/>
            <a:ext cx="6305550" cy="6242050"/>
          </a:xfrm>
        </p:spPr>
        <p:txBody>
          <a:bodyPr vert="eaVert"/>
          <a:lstStyle>
            <a:lvl1pPr>
              <a:defRPr>
                <a:latin typeface="Arial"/>
                <a:ea typeface="Arial"/>
                <a:cs typeface="Arial"/>
              </a:defRPr>
            </a:lvl1pPr>
            <a:lvl2pPr>
              <a:defRPr>
                <a:latin typeface="Arial"/>
                <a:ea typeface="Arial"/>
                <a:cs typeface="Arial"/>
              </a:defRPr>
            </a:lvl2pPr>
            <a:lvl3pPr>
              <a:defRPr>
                <a:latin typeface="Arial"/>
                <a:ea typeface="Arial"/>
                <a:cs typeface="Arial"/>
              </a:defRPr>
            </a:lvl3pPr>
            <a:lvl4pPr>
              <a:defRPr>
                <a:latin typeface="Arial"/>
                <a:ea typeface="Arial"/>
                <a:cs typeface="Arial"/>
              </a:defRPr>
            </a:lvl4pPr>
            <a:lvl5pPr>
              <a:defRPr>
                <a:latin typeface="Arial"/>
                <a:ea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ftr" sz="quarter" idx="10"/>
          </p:nvPr>
        </p:nvSpPr>
        <p:spPr>
          <a:xfrm>
            <a:off x="0" y="6629400"/>
            <a:ext cx="4570413" cy="247650"/>
          </a:xfrm>
          <a:prstGeom prst="rect">
            <a:avLst/>
          </a:prstGeom>
        </p:spPr>
        <p:txBody>
          <a:bodyPr/>
          <a:lstStyle>
            <a:lvl1pPr>
              <a:defRPr>
                <a:latin typeface="Arial" pitchFamily="34" charset="0"/>
                <a:ea typeface="MS PGothic" pitchFamily="34" charset="-128"/>
              </a:defRPr>
            </a:lvl1pPr>
          </a:lstStyle>
          <a:p>
            <a:pPr>
              <a:defRPr/>
            </a:pPr>
            <a:endParaRPr lang="en-US"/>
          </a:p>
        </p:txBody>
      </p:sp>
      <p:sp>
        <p:nvSpPr>
          <p:cNvPr id="5" name="Rectangle 5"/>
          <p:cNvSpPr>
            <a:spLocks noGrp="1" noChangeArrowheads="1"/>
          </p:cNvSpPr>
          <p:nvPr>
            <p:ph type="sldNum" sz="quarter" idx="11"/>
          </p:nvPr>
        </p:nvSpPr>
        <p:spPr>
          <a:xfrm>
            <a:off x="4648200" y="6629400"/>
            <a:ext cx="1219200" cy="247650"/>
          </a:xfrm>
          <a:prstGeom prst="rect">
            <a:avLst/>
          </a:prstGeom>
        </p:spPr>
        <p:txBody>
          <a:bodyPr/>
          <a:lstStyle>
            <a:lvl1pPr>
              <a:defRPr>
                <a:latin typeface="Arial" pitchFamily="34" charset="0"/>
                <a:ea typeface="MS PGothic" pitchFamily="34" charset="-128"/>
              </a:defRPr>
            </a:lvl1pPr>
          </a:lstStyle>
          <a:p>
            <a:pPr>
              <a:defRPr/>
            </a:pPr>
            <a:fld id="{81E3F45C-827D-48A6-B028-425999F52CB2}" type="slidenum">
              <a:rPr lang="en-US"/>
              <a:pPr>
                <a:defRPr/>
              </a:pPr>
              <a:t>‹N›</a:t>
            </a:fld>
            <a:endParaRPr lang="en-US"/>
          </a:p>
        </p:txBody>
      </p:sp>
      <p:sp>
        <p:nvSpPr>
          <p:cNvPr id="6" name="Rectangle 6"/>
          <p:cNvSpPr>
            <a:spLocks noGrp="1" noChangeArrowheads="1"/>
          </p:cNvSpPr>
          <p:nvPr>
            <p:ph type="dt" sz="half" idx="12"/>
          </p:nvPr>
        </p:nvSpPr>
        <p:spPr>
          <a:xfrm>
            <a:off x="6248400" y="6629400"/>
            <a:ext cx="2895600" cy="247650"/>
          </a:xfrm>
          <a:prstGeom prst="rect">
            <a:avLst/>
          </a:prstGeom>
        </p:spPr>
        <p:txBody>
          <a:bodyPr/>
          <a:lstStyle>
            <a:lvl1pPr>
              <a:defRPr>
                <a:latin typeface="Arial" pitchFamily="34" charset="0"/>
                <a:ea typeface="MS PGothic" pitchFamily="34" charset="-128"/>
              </a:defRPr>
            </a:lvl1pPr>
          </a:lstStyle>
          <a:p>
            <a:pPr>
              <a:defRPr/>
            </a:pPr>
            <a:endParaRPr lang="en-US"/>
          </a:p>
        </p:txBody>
      </p:sp>
    </p:spTree>
    <p:extLst>
      <p:ext uri="{BB962C8B-B14F-4D97-AF65-F5344CB8AC3E}">
        <p14:creationId xmlns:p14="http://schemas.microsoft.com/office/powerpoint/2010/main" val="173167219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1705144522"/>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it-IT"/>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4251648752"/>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AndTwoObj">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179388" y="152400"/>
            <a:ext cx="6480175" cy="863600"/>
          </a:xfrm>
        </p:spPr>
        <p:txBody>
          <a:bodyPr/>
          <a:lstStyle/>
          <a:p>
            <a:r>
              <a:rPr lang="fr-CH" smtClean="0"/>
              <a:t>Cliquez et modifiez le titre</a:t>
            </a:r>
            <a:endParaRPr lang="fr-FR"/>
          </a:p>
        </p:txBody>
      </p:sp>
      <p:sp>
        <p:nvSpPr>
          <p:cNvPr id="3" name="Espace réservé du contenu 2"/>
          <p:cNvSpPr>
            <a:spLocks noGrp="1"/>
          </p:cNvSpPr>
          <p:nvPr>
            <p:ph sz="half" idx="1"/>
          </p:nvPr>
        </p:nvSpPr>
        <p:spPr>
          <a:xfrm>
            <a:off x="206375" y="1358900"/>
            <a:ext cx="4289425" cy="5273675"/>
          </a:xfrm>
        </p:spPr>
        <p:txBody>
          <a:body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4" name="Espace réservé du contenu 3"/>
          <p:cNvSpPr>
            <a:spLocks noGrp="1"/>
          </p:cNvSpPr>
          <p:nvPr>
            <p:ph sz="quarter" idx="2"/>
          </p:nvPr>
        </p:nvSpPr>
        <p:spPr>
          <a:xfrm>
            <a:off x="4648200" y="1358900"/>
            <a:ext cx="4289425" cy="2560638"/>
          </a:xfrm>
        </p:spPr>
        <p:txBody>
          <a:body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5" name="Espace réservé du contenu 4"/>
          <p:cNvSpPr>
            <a:spLocks noGrp="1"/>
          </p:cNvSpPr>
          <p:nvPr>
            <p:ph sz="quarter" idx="3"/>
          </p:nvPr>
        </p:nvSpPr>
        <p:spPr>
          <a:xfrm>
            <a:off x="4648200" y="4071938"/>
            <a:ext cx="4289425" cy="2560637"/>
          </a:xfrm>
        </p:spPr>
        <p:txBody>
          <a:body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Tree>
    <p:extLst>
      <p:ext uri="{BB962C8B-B14F-4D97-AF65-F5344CB8AC3E}">
        <p14:creationId xmlns:p14="http://schemas.microsoft.com/office/powerpoint/2010/main" val="1354199553"/>
      </p:ext>
    </p:extLst>
  </p:cSld>
  <p:clrMapOvr>
    <a:masterClrMapping/>
  </p:clrMapOvr>
  <p:transition spd="slow"/>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4" name="Rectangle 4"/>
          <p:cNvSpPr/>
          <p:nvPr userDrawn="1"/>
        </p:nvSpPr>
        <p:spPr>
          <a:xfrm>
            <a:off x="0" y="-26988"/>
            <a:ext cx="9144000" cy="715963"/>
          </a:xfrm>
          <a:prstGeom prst="rect">
            <a:avLst/>
          </a:prstGeom>
          <a:solidFill>
            <a:srgbClr val="E4E4E4"/>
          </a:solidFill>
          <a:ln>
            <a:noFill/>
          </a:ln>
          <a:effectLst>
            <a:outerShdw blurRad="25400" dist="38100" dir="5400000">
              <a:schemeClr val="bg1">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pic>
        <p:nvPicPr>
          <p:cNvPr id="5" name="Picture 5" descr="2011-Nov-24-ALICE_logo.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26988"/>
            <a:ext cx="576263"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91488" y="-26988"/>
            <a:ext cx="1044575" cy="68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p:cNvSpPr>
            <a:spLocks noGrp="1"/>
          </p:cNvSpPr>
          <p:nvPr>
            <p:ph idx="1"/>
          </p:nvPr>
        </p:nvSpPr>
        <p:spPr>
          <a:xfrm>
            <a:off x="457200" y="980728"/>
            <a:ext cx="8229600" cy="5400600"/>
          </a:xfrm>
        </p:spPr>
        <p:txBody>
          <a:bodyPr/>
          <a:lstStyle>
            <a:lvl1pPr marL="342900" indent="-342900">
              <a:buClr>
                <a:srgbClr val="A20000"/>
              </a:buClr>
              <a:buFont typeface="Book Antiqua" pitchFamily="18" charset="0"/>
              <a:buChar char="•"/>
              <a:defRPr>
                <a:solidFill>
                  <a:schemeClr val="tx1">
                    <a:lumMod val="75000"/>
                    <a:lumOff val="25000"/>
                  </a:schemeClr>
                </a:solidFill>
                <a:latin typeface="Calibri" pitchFamily="34" charset="0"/>
                <a:cs typeface="Calibri" pitchFamily="34" charset="0"/>
              </a:defRPr>
            </a:lvl1pPr>
            <a:lvl2pPr marL="742950" indent="-285750">
              <a:buClr>
                <a:srgbClr val="A20000"/>
              </a:buClr>
              <a:buFont typeface="Wingdings" pitchFamily="2" charset="2"/>
              <a:buChar char="§"/>
              <a:defRPr>
                <a:solidFill>
                  <a:schemeClr val="tx1">
                    <a:lumMod val="75000"/>
                    <a:lumOff val="25000"/>
                  </a:schemeClr>
                </a:solidFill>
                <a:latin typeface="Calibri" pitchFamily="34" charset="0"/>
                <a:cs typeface="Calibri" pitchFamily="34" charset="0"/>
              </a:defRPr>
            </a:lvl2pPr>
            <a:lvl3pPr marL="1143000" indent="-228600">
              <a:buClr>
                <a:srgbClr val="A20000"/>
              </a:buClr>
              <a:buFont typeface="Courier New" pitchFamily="49" charset="0"/>
              <a:buChar char="o"/>
              <a:defRPr>
                <a:solidFill>
                  <a:schemeClr val="tx1">
                    <a:lumMod val="75000"/>
                    <a:lumOff val="25000"/>
                  </a:schemeClr>
                </a:solidFill>
                <a:latin typeface="Calibri" pitchFamily="34" charset="0"/>
                <a:cs typeface="Calibri" pitchFamily="34" charset="0"/>
              </a:defRPr>
            </a:lvl3pPr>
            <a:lvl4pPr marL="1600200" indent="-228600">
              <a:buClr>
                <a:srgbClr val="A20000"/>
              </a:buClr>
              <a:buFont typeface="Arial" pitchFamily="34" charset="0"/>
              <a:buChar char="•"/>
              <a:defRPr>
                <a:solidFill>
                  <a:schemeClr val="tx1">
                    <a:lumMod val="75000"/>
                    <a:lumOff val="25000"/>
                  </a:schemeClr>
                </a:solidFill>
                <a:latin typeface="Calibri" pitchFamily="34" charset="0"/>
                <a:cs typeface="Calibri" pitchFamily="34" charset="0"/>
              </a:defRPr>
            </a:lvl4pPr>
            <a:lvl5pPr marL="2057400" indent="-228600">
              <a:buClr>
                <a:srgbClr val="A20000"/>
              </a:buClr>
              <a:buFont typeface="Arial" pitchFamily="34" charset="0"/>
              <a:buChar char="•"/>
              <a:defRPr>
                <a:solidFill>
                  <a:schemeClr val="tx1">
                    <a:lumMod val="75000"/>
                    <a:lumOff val="25000"/>
                  </a:schemeClr>
                </a:solidFill>
                <a:latin typeface="Calibri" pitchFamily="34" charset="0"/>
                <a:cs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4" name="Title 1"/>
          <p:cNvSpPr>
            <a:spLocks noGrp="1"/>
          </p:cNvSpPr>
          <p:nvPr>
            <p:ph type="title"/>
          </p:nvPr>
        </p:nvSpPr>
        <p:spPr>
          <a:xfrm>
            <a:off x="571356" y="0"/>
            <a:ext cx="7520636" cy="643822"/>
          </a:xfrm>
        </p:spPr>
        <p:txBody>
          <a:bodyPr>
            <a:noAutofit/>
          </a:bodyPr>
          <a:lstStyle>
            <a:lvl1pPr>
              <a:defRPr sz="3600">
                <a:solidFill>
                  <a:srgbClr val="A20000"/>
                </a:solidFill>
              </a:defRPr>
            </a:lvl1pPr>
          </a:lstStyle>
          <a:p>
            <a:r>
              <a:rPr lang="en-US" dirty="0" smtClean="0"/>
              <a:t>Click to edit Master title style</a:t>
            </a:r>
            <a:endParaRPr lang="en-GB" dirty="0"/>
          </a:p>
        </p:txBody>
      </p:sp>
      <p:sp>
        <p:nvSpPr>
          <p:cNvPr id="7" name="Date Placeholder 2"/>
          <p:cNvSpPr>
            <a:spLocks noGrp="1"/>
          </p:cNvSpPr>
          <p:nvPr>
            <p:ph type="dt" sz="half" idx="10"/>
          </p:nvPr>
        </p:nvSpPr>
        <p:spPr>
          <a:xfrm>
            <a:off x="7010400" y="6673850"/>
            <a:ext cx="2133600" cy="184150"/>
          </a:xfrm>
          <a:prstGeom prst="rect">
            <a:avLst/>
          </a:prstGeom>
        </p:spPr>
        <p:txBody>
          <a:bodyPr/>
          <a:lstStyle>
            <a:lvl1pPr algn="r">
              <a:defRPr>
                <a:solidFill>
                  <a:srgbClr val="000000"/>
                </a:solidFill>
                <a:latin typeface="Calibri" pitchFamily="34" charset="0"/>
                <a:ea typeface="MS PGothic" pitchFamily="34" charset="-128"/>
                <a:cs typeface="Calibri" pitchFamily="34" charset="0"/>
              </a:defRPr>
            </a:lvl1pPr>
          </a:lstStyle>
          <a:p>
            <a:pPr>
              <a:defRPr/>
            </a:pPr>
            <a:endParaRPr lang="en-GB"/>
          </a:p>
        </p:txBody>
      </p:sp>
      <p:sp>
        <p:nvSpPr>
          <p:cNvPr id="8" name="Footer Placeholder 3"/>
          <p:cNvSpPr>
            <a:spLocks noGrp="1"/>
          </p:cNvSpPr>
          <p:nvPr>
            <p:ph type="ftr" sz="quarter" idx="11"/>
          </p:nvPr>
        </p:nvSpPr>
        <p:spPr>
          <a:xfrm>
            <a:off x="-20638" y="6651625"/>
            <a:ext cx="2895601" cy="184150"/>
          </a:xfrm>
          <a:prstGeom prst="rect">
            <a:avLst/>
          </a:prstGeom>
        </p:spPr>
        <p:txBody>
          <a:bodyPr/>
          <a:lstStyle>
            <a:lvl1pPr algn="l">
              <a:defRPr>
                <a:solidFill>
                  <a:srgbClr val="000000"/>
                </a:solidFill>
                <a:latin typeface="Calibri" pitchFamily="34" charset="0"/>
                <a:ea typeface="MS PGothic" pitchFamily="34" charset="-128"/>
                <a:cs typeface="Calibri" pitchFamily="34" charset="0"/>
              </a:defRPr>
            </a:lvl1pPr>
          </a:lstStyle>
          <a:p>
            <a:pPr>
              <a:defRPr/>
            </a:pPr>
            <a:endParaRPr lang="en-GB"/>
          </a:p>
        </p:txBody>
      </p:sp>
      <p:sp>
        <p:nvSpPr>
          <p:cNvPr id="9" name="Slide Number Placeholder 4"/>
          <p:cNvSpPr>
            <a:spLocks noGrp="1"/>
          </p:cNvSpPr>
          <p:nvPr>
            <p:ph type="sldNum" sz="quarter" idx="12"/>
          </p:nvPr>
        </p:nvSpPr>
        <p:spPr>
          <a:xfrm>
            <a:off x="3492500" y="6669088"/>
            <a:ext cx="2133600" cy="184150"/>
          </a:xfrm>
          <a:prstGeom prst="rect">
            <a:avLst/>
          </a:prstGeom>
        </p:spPr>
        <p:txBody>
          <a:bodyPr/>
          <a:lstStyle>
            <a:lvl1pPr algn="ctr">
              <a:defRPr>
                <a:solidFill>
                  <a:srgbClr val="000000"/>
                </a:solidFill>
                <a:latin typeface="Calibri" pitchFamily="34" charset="0"/>
                <a:ea typeface="MS PGothic" pitchFamily="34" charset="-128"/>
                <a:cs typeface="Calibri" pitchFamily="34" charset="0"/>
              </a:defRPr>
            </a:lvl1pPr>
          </a:lstStyle>
          <a:p>
            <a:pPr>
              <a:defRPr/>
            </a:pPr>
            <a:fld id="{8CB09FC6-3E26-48F0-A100-8271BD2070EB}" type="slidenum">
              <a:rPr lang="en-GB"/>
              <a:pPr>
                <a:defRPr/>
              </a:pPr>
              <a:t>‹N›</a:t>
            </a:fld>
            <a:endParaRPr lang="en-GB"/>
          </a:p>
        </p:txBody>
      </p:sp>
    </p:spTree>
    <p:extLst>
      <p:ext uri="{BB962C8B-B14F-4D97-AF65-F5344CB8AC3E}">
        <p14:creationId xmlns:p14="http://schemas.microsoft.com/office/powerpoint/2010/main" val="34214213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it-IT"/>
          </a:p>
        </p:txBody>
      </p:sp>
    </p:spTree>
    <p:extLst>
      <p:ext uri="{BB962C8B-B14F-4D97-AF65-F5344CB8AC3E}">
        <p14:creationId xmlns:p14="http://schemas.microsoft.com/office/powerpoint/2010/main" val="3996516705"/>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4211965010"/>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38468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752735101"/>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1304734832"/>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Tree>
    <p:extLst>
      <p:ext uri="{BB962C8B-B14F-4D97-AF65-F5344CB8AC3E}">
        <p14:creationId xmlns:p14="http://schemas.microsoft.com/office/powerpoint/2010/main" val="366369554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it-IT"/>
          </a:p>
        </p:txBody>
      </p:sp>
    </p:spTree>
    <p:extLst>
      <p:ext uri="{BB962C8B-B14F-4D97-AF65-F5344CB8AC3E}">
        <p14:creationId xmlns:p14="http://schemas.microsoft.com/office/powerpoint/2010/main" val="6225864"/>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071855"/>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84163650"/>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03257337"/>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87071512"/>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1162941887"/>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it-IT"/>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2935064841"/>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3476625" y="49213"/>
            <a:ext cx="2343150" cy="585787"/>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0" y="762000"/>
            <a:ext cx="9144000" cy="5562600"/>
          </a:xfrm>
        </p:spPr>
        <p:txBody>
          <a:bodyPr/>
          <a:lstStyle/>
          <a:p>
            <a:pPr lvl="0"/>
            <a:endParaRPr lang="it-IT" noProof="0"/>
          </a:p>
        </p:txBody>
      </p:sp>
      <p:sp>
        <p:nvSpPr>
          <p:cNvPr id="4" name="Segnaposto data 3"/>
          <p:cNvSpPr>
            <a:spLocks noGrp="1"/>
          </p:cNvSpPr>
          <p:nvPr>
            <p:ph type="dt" sz="half" idx="10"/>
          </p:nvPr>
        </p:nvSpPr>
        <p:spPr>
          <a:xfrm>
            <a:off x="7239000" y="6635750"/>
            <a:ext cx="1446213" cy="214313"/>
          </a:xfrm>
          <a:prstGeom prst="rect">
            <a:avLst/>
          </a:prstGeom>
        </p:spPr>
        <p:txBody>
          <a:bodyPr/>
          <a:lstStyle>
            <a:lvl1pPr>
              <a:defRPr u="none">
                <a:solidFill>
                  <a:srgbClr val="000000"/>
                </a:solidFill>
                <a:latin typeface="Times New Roman" pitchFamily="18" charset="0"/>
                <a:ea typeface="+mn-ea"/>
              </a:defRPr>
            </a:lvl1pPr>
          </a:lstStyle>
          <a:p>
            <a:pPr>
              <a:defRPr/>
            </a:pPr>
            <a:r>
              <a:rPr lang="en-US"/>
              <a:t>Mexico 6/2003  J. Schukraft</a:t>
            </a:r>
          </a:p>
        </p:txBody>
      </p:sp>
      <p:sp>
        <p:nvSpPr>
          <p:cNvPr id="5" name="Segnaposto numero diapositiva 4"/>
          <p:cNvSpPr>
            <a:spLocks noGrp="1"/>
          </p:cNvSpPr>
          <p:nvPr>
            <p:ph type="sldNum" sz="quarter" idx="11"/>
          </p:nvPr>
        </p:nvSpPr>
        <p:spPr>
          <a:xfrm>
            <a:off x="0" y="6400800"/>
            <a:ext cx="685800" cy="457200"/>
          </a:xfrm>
          <a:prstGeom prst="rect">
            <a:avLst/>
          </a:prstGeom>
        </p:spPr>
        <p:txBody>
          <a:bodyPr/>
          <a:lstStyle>
            <a:lvl1pPr>
              <a:defRPr u="none">
                <a:solidFill>
                  <a:srgbClr val="000000"/>
                </a:solidFill>
                <a:latin typeface="Times New Roman" pitchFamily="18" charset="0"/>
                <a:ea typeface="+mn-ea"/>
              </a:defRPr>
            </a:lvl1pPr>
          </a:lstStyle>
          <a:p>
            <a:pPr>
              <a:defRPr/>
            </a:pPr>
            <a:fld id="{51DB14C4-74BA-4916-AB82-676283A1E7FC}" type="slidenum">
              <a:rPr lang="en-US"/>
              <a:pPr>
                <a:defRPr/>
              </a:pPr>
              <a:t>‹N›</a:t>
            </a:fld>
            <a:endParaRPr lang="en-US"/>
          </a:p>
        </p:txBody>
      </p:sp>
    </p:spTree>
    <p:extLst>
      <p:ext uri="{BB962C8B-B14F-4D97-AF65-F5344CB8AC3E}">
        <p14:creationId xmlns:p14="http://schemas.microsoft.com/office/powerpoint/2010/main" val="1809854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15290942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1419540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4903591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74103745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19978818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Tree>
    <p:extLst>
      <p:ext uri="{BB962C8B-B14F-4D97-AF65-F5344CB8AC3E}">
        <p14:creationId xmlns:p14="http://schemas.microsoft.com/office/powerpoint/2010/main" val="31436607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40369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ea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a:ea typeface="Arial"/>
                <a:cs typeface="Arial"/>
              </a:defRPr>
            </a:lvl1pPr>
            <a:lvl2pPr>
              <a:defRPr>
                <a:latin typeface="Arial"/>
                <a:ea typeface="Arial"/>
                <a:cs typeface="Arial"/>
              </a:defRPr>
            </a:lvl2pPr>
            <a:lvl3pPr>
              <a:defRPr>
                <a:latin typeface="Arial"/>
                <a:ea typeface="Arial"/>
                <a:cs typeface="Arial"/>
              </a:defRPr>
            </a:lvl3pPr>
            <a:lvl4pPr>
              <a:defRPr>
                <a:latin typeface="Arial"/>
                <a:ea typeface="Arial"/>
                <a:cs typeface="Arial"/>
              </a:defRPr>
            </a:lvl4pPr>
            <a:lvl5pPr>
              <a:defRPr>
                <a:latin typeface="Arial"/>
                <a:ea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ftr" sz="quarter" idx="10"/>
          </p:nvPr>
        </p:nvSpPr>
        <p:spPr>
          <a:xfrm>
            <a:off x="0" y="6629400"/>
            <a:ext cx="4570413" cy="247650"/>
          </a:xfrm>
          <a:prstGeom prst="rect">
            <a:avLst/>
          </a:prstGeom>
        </p:spPr>
        <p:txBody>
          <a:bodyPr/>
          <a:lstStyle>
            <a:lvl1pPr>
              <a:defRPr>
                <a:latin typeface="Arial" pitchFamily="34" charset="0"/>
                <a:ea typeface="MS PGothic" pitchFamily="34" charset="-128"/>
              </a:defRPr>
            </a:lvl1pPr>
          </a:lstStyle>
          <a:p>
            <a:pPr>
              <a:defRPr/>
            </a:pPr>
            <a:endParaRPr lang="en-US"/>
          </a:p>
        </p:txBody>
      </p:sp>
      <p:sp>
        <p:nvSpPr>
          <p:cNvPr id="5" name="Rectangle 5"/>
          <p:cNvSpPr>
            <a:spLocks noGrp="1" noChangeArrowheads="1"/>
          </p:cNvSpPr>
          <p:nvPr>
            <p:ph type="sldNum" sz="quarter" idx="11"/>
          </p:nvPr>
        </p:nvSpPr>
        <p:spPr>
          <a:xfrm>
            <a:off x="4648200" y="6629400"/>
            <a:ext cx="1219200" cy="247650"/>
          </a:xfrm>
          <a:prstGeom prst="rect">
            <a:avLst/>
          </a:prstGeom>
        </p:spPr>
        <p:txBody>
          <a:bodyPr/>
          <a:lstStyle>
            <a:lvl1pPr>
              <a:defRPr>
                <a:latin typeface="Arial" pitchFamily="34" charset="0"/>
                <a:ea typeface="MS PGothic" pitchFamily="34" charset="-128"/>
              </a:defRPr>
            </a:lvl1pPr>
          </a:lstStyle>
          <a:p>
            <a:pPr>
              <a:defRPr/>
            </a:pPr>
            <a:fld id="{4A9CC247-D4A1-40CA-927F-4C70246FC99F}" type="slidenum">
              <a:rPr lang="en-US"/>
              <a:pPr>
                <a:defRPr/>
              </a:pPr>
              <a:t>‹N›</a:t>
            </a:fld>
            <a:endParaRPr lang="en-US"/>
          </a:p>
        </p:txBody>
      </p:sp>
      <p:sp>
        <p:nvSpPr>
          <p:cNvPr id="6" name="Rectangle 6"/>
          <p:cNvSpPr>
            <a:spLocks noGrp="1" noChangeArrowheads="1"/>
          </p:cNvSpPr>
          <p:nvPr>
            <p:ph type="dt" sz="half" idx="12"/>
          </p:nvPr>
        </p:nvSpPr>
        <p:spPr>
          <a:xfrm>
            <a:off x="6248400" y="6629400"/>
            <a:ext cx="2895600" cy="247650"/>
          </a:xfrm>
          <a:prstGeom prst="rect">
            <a:avLst/>
          </a:prstGeom>
        </p:spPr>
        <p:txBody>
          <a:bodyPr/>
          <a:lstStyle>
            <a:lvl1pPr>
              <a:defRPr>
                <a:latin typeface="Arial" pitchFamily="34" charset="0"/>
                <a:ea typeface="MS PGothic" pitchFamily="34" charset="-128"/>
              </a:defRPr>
            </a:lvl1pPr>
          </a:lstStyle>
          <a:p>
            <a:pPr>
              <a:defRPr/>
            </a:pPr>
            <a:endParaRPr lang="en-US"/>
          </a:p>
        </p:txBody>
      </p:sp>
    </p:spTree>
    <p:extLst>
      <p:ext uri="{BB962C8B-B14F-4D97-AF65-F5344CB8AC3E}">
        <p14:creationId xmlns:p14="http://schemas.microsoft.com/office/powerpoint/2010/main" val="25483143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2919507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2469859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95510560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69844196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it-IT"/>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92725834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C48D3ED-C1FC-4F78-BE24-FBED1E9A5AA4}" type="slidenum">
              <a:rPr lang="en-US"/>
              <a:pPr>
                <a:defRPr/>
              </a:pPr>
              <a:t>‹N›</a:t>
            </a:fld>
            <a:endParaRPr lang="en-US"/>
          </a:p>
        </p:txBody>
      </p:sp>
    </p:spTree>
    <p:extLst>
      <p:ext uri="{BB962C8B-B14F-4D97-AF65-F5344CB8AC3E}">
        <p14:creationId xmlns:p14="http://schemas.microsoft.com/office/powerpoint/2010/main" val="29088791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DE45487-4ABC-44DD-95C7-89F5C1C76524}" type="slidenum">
              <a:rPr lang="en-US"/>
              <a:pPr>
                <a:defRPr/>
              </a:pPr>
              <a:t>‹N›</a:t>
            </a:fld>
            <a:endParaRPr lang="en-US"/>
          </a:p>
        </p:txBody>
      </p:sp>
    </p:spTree>
    <p:extLst>
      <p:ext uri="{BB962C8B-B14F-4D97-AF65-F5344CB8AC3E}">
        <p14:creationId xmlns:p14="http://schemas.microsoft.com/office/powerpoint/2010/main" val="23627856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D5520E-F903-44B2-A0B1-E895A10B3380}" type="slidenum">
              <a:rPr lang="en-US"/>
              <a:pPr>
                <a:defRPr/>
              </a:pPr>
              <a:t>‹N›</a:t>
            </a:fld>
            <a:endParaRPr lang="en-US"/>
          </a:p>
        </p:txBody>
      </p:sp>
    </p:spTree>
    <p:extLst>
      <p:ext uri="{BB962C8B-B14F-4D97-AF65-F5344CB8AC3E}">
        <p14:creationId xmlns:p14="http://schemas.microsoft.com/office/powerpoint/2010/main" val="19432634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369CDDB-56D7-4B11-8428-6AADB179C50D}" type="slidenum">
              <a:rPr lang="en-US"/>
              <a:pPr>
                <a:defRPr/>
              </a:pPr>
              <a:t>‹N›</a:t>
            </a:fld>
            <a:endParaRPr lang="en-US"/>
          </a:p>
        </p:txBody>
      </p:sp>
    </p:spTree>
    <p:extLst>
      <p:ext uri="{BB962C8B-B14F-4D97-AF65-F5344CB8AC3E}">
        <p14:creationId xmlns:p14="http://schemas.microsoft.com/office/powerpoint/2010/main" val="35386532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CFEEDF5-7939-4A63-80EA-E56F5E5DEBAA}" type="slidenum">
              <a:rPr lang="en-US"/>
              <a:pPr>
                <a:defRPr/>
              </a:pPr>
              <a:t>‹N›</a:t>
            </a:fld>
            <a:endParaRPr lang="en-US"/>
          </a:p>
        </p:txBody>
      </p:sp>
    </p:spTree>
    <p:extLst>
      <p:ext uri="{BB962C8B-B14F-4D97-AF65-F5344CB8AC3E}">
        <p14:creationId xmlns:p14="http://schemas.microsoft.com/office/powerpoint/2010/main" val="3268356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a:ea typeface="Arial"/>
                <a:cs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a:ea typeface="Arial"/>
                <a:cs typeface="Aria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4"/>
          <p:cNvSpPr>
            <a:spLocks noGrp="1" noChangeArrowheads="1"/>
          </p:cNvSpPr>
          <p:nvPr>
            <p:ph type="ftr" sz="quarter" idx="10"/>
          </p:nvPr>
        </p:nvSpPr>
        <p:spPr>
          <a:xfrm>
            <a:off x="0" y="6629400"/>
            <a:ext cx="4570413" cy="247650"/>
          </a:xfrm>
          <a:prstGeom prst="rect">
            <a:avLst/>
          </a:prstGeom>
        </p:spPr>
        <p:txBody>
          <a:bodyPr/>
          <a:lstStyle>
            <a:lvl1pPr>
              <a:defRPr>
                <a:latin typeface="Arial" pitchFamily="34" charset="0"/>
                <a:ea typeface="MS PGothic" pitchFamily="34" charset="-128"/>
              </a:defRPr>
            </a:lvl1pPr>
          </a:lstStyle>
          <a:p>
            <a:pPr>
              <a:defRPr/>
            </a:pPr>
            <a:endParaRPr lang="en-US"/>
          </a:p>
        </p:txBody>
      </p:sp>
      <p:sp>
        <p:nvSpPr>
          <p:cNvPr id="5" name="Rectangle 5"/>
          <p:cNvSpPr>
            <a:spLocks noGrp="1" noChangeArrowheads="1"/>
          </p:cNvSpPr>
          <p:nvPr>
            <p:ph type="sldNum" sz="quarter" idx="11"/>
          </p:nvPr>
        </p:nvSpPr>
        <p:spPr>
          <a:xfrm>
            <a:off x="4648200" y="6629400"/>
            <a:ext cx="1219200" cy="247650"/>
          </a:xfrm>
          <a:prstGeom prst="rect">
            <a:avLst/>
          </a:prstGeom>
        </p:spPr>
        <p:txBody>
          <a:bodyPr/>
          <a:lstStyle>
            <a:lvl1pPr>
              <a:defRPr>
                <a:latin typeface="Arial" pitchFamily="34" charset="0"/>
                <a:ea typeface="MS PGothic" pitchFamily="34" charset="-128"/>
              </a:defRPr>
            </a:lvl1pPr>
          </a:lstStyle>
          <a:p>
            <a:pPr>
              <a:defRPr/>
            </a:pPr>
            <a:fld id="{5DC351B3-4D71-4195-82CA-2CE8EA8FA68F}" type="slidenum">
              <a:rPr lang="en-US"/>
              <a:pPr>
                <a:defRPr/>
              </a:pPr>
              <a:t>‹N›</a:t>
            </a:fld>
            <a:endParaRPr lang="en-US"/>
          </a:p>
        </p:txBody>
      </p:sp>
      <p:sp>
        <p:nvSpPr>
          <p:cNvPr id="6" name="Rectangle 6"/>
          <p:cNvSpPr>
            <a:spLocks noGrp="1" noChangeArrowheads="1"/>
          </p:cNvSpPr>
          <p:nvPr>
            <p:ph type="dt" sz="half" idx="12"/>
          </p:nvPr>
        </p:nvSpPr>
        <p:spPr>
          <a:xfrm>
            <a:off x="6248400" y="6629400"/>
            <a:ext cx="2895600" cy="247650"/>
          </a:xfrm>
          <a:prstGeom prst="rect">
            <a:avLst/>
          </a:prstGeom>
        </p:spPr>
        <p:txBody>
          <a:bodyPr/>
          <a:lstStyle>
            <a:lvl1pPr>
              <a:defRPr>
                <a:latin typeface="Arial" pitchFamily="34" charset="0"/>
                <a:ea typeface="MS PGothic" pitchFamily="34" charset="-128"/>
              </a:defRPr>
            </a:lvl1pPr>
          </a:lstStyle>
          <a:p>
            <a:pPr>
              <a:defRPr/>
            </a:pPr>
            <a:endParaRPr lang="en-US"/>
          </a:p>
        </p:txBody>
      </p:sp>
    </p:spTree>
    <p:extLst>
      <p:ext uri="{BB962C8B-B14F-4D97-AF65-F5344CB8AC3E}">
        <p14:creationId xmlns:p14="http://schemas.microsoft.com/office/powerpoint/2010/main" val="42534213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3A7C5F2-F7A0-4867-9272-C2C37DDD9C18}" type="slidenum">
              <a:rPr lang="en-US"/>
              <a:pPr>
                <a:defRPr/>
              </a:pPr>
              <a:t>‹N›</a:t>
            </a:fld>
            <a:endParaRPr lang="en-US"/>
          </a:p>
        </p:txBody>
      </p:sp>
    </p:spTree>
    <p:extLst>
      <p:ext uri="{BB962C8B-B14F-4D97-AF65-F5344CB8AC3E}">
        <p14:creationId xmlns:p14="http://schemas.microsoft.com/office/powerpoint/2010/main" val="6059928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740A5D8-23EE-470E-9EAC-97ED8DA77B21}" type="slidenum">
              <a:rPr lang="en-US"/>
              <a:pPr>
                <a:defRPr/>
              </a:pPr>
              <a:t>‹N›</a:t>
            </a:fld>
            <a:endParaRPr lang="en-US"/>
          </a:p>
        </p:txBody>
      </p:sp>
    </p:spTree>
    <p:extLst>
      <p:ext uri="{BB962C8B-B14F-4D97-AF65-F5344CB8AC3E}">
        <p14:creationId xmlns:p14="http://schemas.microsoft.com/office/powerpoint/2010/main" val="40892888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2815472-A3FF-414C-A03C-7972DEC3A00E}" type="slidenum">
              <a:rPr lang="en-US"/>
              <a:pPr>
                <a:defRPr/>
              </a:pPr>
              <a:t>‹N›</a:t>
            </a:fld>
            <a:endParaRPr lang="en-US"/>
          </a:p>
        </p:txBody>
      </p:sp>
    </p:spTree>
    <p:extLst>
      <p:ext uri="{BB962C8B-B14F-4D97-AF65-F5344CB8AC3E}">
        <p14:creationId xmlns:p14="http://schemas.microsoft.com/office/powerpoint/2010/main" val="38465415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4C78597-EFD0-4FA6-AB0D-CE0B36E49F2B}" type="slidenum">
              <a:rPr lang="en-US"/>
              <a:pPr>
                <a:defRPr/>
              </a:pPr>
              <a:t>‹N›</a:t>
            </a:fld>
            <a:endParaRPr lang="en-US"/>
          </a:p>
        </p:txBody>
      </p:sp>
    </p:spTree>
    <p:extLst>
      <p:ext uri="{BB962C8B-B14F-4D97-AF65-F5344CB8AC3E}">
        <p14:creationId xmlns:p14="http://schemas.microsoft.com/office/powerpoint/2010/main" val="1172640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AC2BE90-D3F5-4E8A-B443-A168931187D3}" type="slidenum">
              <a:rPr lang="en-US"/>
              <a:pPr>
                <a:defRPr/>
              </a:pPr>
              <a:t>‹N›</a:t>
            </a:fld>
            <a:endParaRPr lang="en-US"/>
          </a:p>
        </p:txBody>
      </p:sp>
    </p:spTree>
    <p:extLst>
      <p:ext uri="{BB962C8B-B14F-4D97-AF65-F5344CB8AC3E}">
        <p14:creationId xmlns:p14="http://schemas.microsoft.com/office/powerpoint/2010/main" val="26563007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2D5190-FCDA-4F64-AC79-5784632D7CA0}" type="slidenum">
              <a:rPr lang="en-US"/>
              <a:pPr>
                <a:defRPr/>
              </a:pPr>
              <a:t>‹N›</a:t>
            </a:fld>
            <a:endParaRPr lang="en-US"/>
          </a:p>
        </p:txBody>
      </p:sp>
    </p:spTree>
    <p:extLst>
      <p:ext uri="{BB962C8B-B14F-4D97-AF65-F5344CB8AC3E}">
        <p14:creationId xmlns:p14="http://schemas.microsoft.com/office/powerpoint/2010/main" val="10455567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2168F49-A524-41A7-95DE-1A2183382E22}" type="slidenum">
              <a:rPr lang="en-US"/>
              <a:pPr>
                <a:defRPr/>
              </a:pPr>
              <a:t>‹N›</a:t>
            </a:fld>
            <a:endParaRPr lang="en-US"/>
          </a:p>
        </p:txBody>
      </p:sp>
    </p:spTree>
    <p:extLst>
      <p:ext uri="{BB962C8B-B14F-4D97-AF65-F5344CB8AC3E}">
        <p14:creationId xmlns:p14="http://schemas.microsoft.com/office/powerpoint/2010/main" val="8829354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6764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ctangle 5"/>
          <p:cNvSpPr>
            <a:spLocks noGrp="1" noChangeArrowheads="1"/>
          </p:cNvSpPr>
          <p:nvPr>
            <p:ph type="ctrTitle"/>
          </p:nvPr>
        </p:nvSpPr>
        <p:spPr>
          <a:xfrm>
            <a:off x="838200" y="228600"/>
            <a:ext cx="7162800" cy="1143000"/>
          </a:xfrm>
          <a:solidFill>
            <a:srgbClr val="F4FF5F"/>
          </a:solidFill>
          <a:ln w="57150">
            <a:solidFill>
              <a:schemeClr val="tx1"/>
            </a:solidFill>
          </a:ln>
          <a:effectLst>
            <a:outerShdw dist="107763" dir="18900000" algn="ctr" rotWithShape="0">
              <a:schemeClr val="accent1">
                <a:alpha val="50000"/>
              </a:schemeClr>
            </a:outerShdw>
          </a:effectLst>
        </p:spPr>
        <p:txBody>
          <a:bodyPr/>
          <a:lstStyle>
            <a:lvl1pPr>
              <a:defRPr sz="4000"/>
            </a:lvl1pPr>
          </a:lstStyle>
          <a:p>
            <a:r>
              <a:rPr lang="en-US"/>
              <a:t>Click to edit Master title style</a:t>
            </a:r>
          </a:p>
        </p:txBody>
      </p:sp>
      <p:sp>
        <p:nvSpPr>
          <p:cNvPr id="6150" name="Rectangle 6"/>
          <p:cNvSpPr>
            <a:spLocks noGrp="1" noChangeArrowheads="1"/>
          </p:cNvSpPr>
          <p:nvPr>
            <p:ph type="subTitle" idx="1"/>
          </p:nvPr>
        </p:nvSpPr>
        <p:spPr>
          <a:xfrm>
            <a:off x="381000" y="1676400"/>
            <a:ext cx="4495800" cy="3810000"/>
          </a:xfrm>
        </p:spPr>
        <p:txBody>
          <a:bodyPr anchor="ctr"/>
          <a:lstStyle>
            <a:lvl1pPr indent="-73025" defTabSz="1046163">
              <a:defRPr sz="2800">
                <a:solidFill>
                  <a:srgbClr val="5A91FE"/>
                </a:solidFill>
              </a:defRPr>
            </a:lvl1pPr>
            <a:lvl2pPr marL="474663" lvl="1" indent="377825" defTabSz="1046163">
              <a:lnSpc>
                <a:spcPct val="200000"/>
              </a:lnSpc>
              <a:spcBef>
                <a:spcPct val="0"/>
              </a:spcBef>
              <a:buClr>
                <a:schemeClr val="accent1"/>
              </a:buClr>
              <a:defRPr sz="2800"/>
            </a:lvl2pPr>
          </a:lstStyle>
          <a:p>
            <a:r>
              <a:rPr lang="en-US"/>
              <a:t>Click</a:t>
            </a:r>
          </a:p>
          <a:p>
            <a:pPr lvl="1"/>
            <a:r>
              <a:rPr lang="en-US"/>
              <a:t>ddd</a:t>
            </a:r>
          </a:p>
        </p:txBody>
      </p:sp>
      <p:sp>
        <p:nvSpPr>
          <p:cNvPr id="5" name="Rectangle 2"/>
          <p:cNvSpPr>
            <a:spLocks noGrp="1" noChangeArrowheads="1"/>
          </p:cNvSpPr>
          <p:nvPr>
            <p:ph type="dt" sz="half" idx="10"/>
          </p:nvPr>
        </p:nvSpPr>
        <p:spPr>
          <a:xfrm>
            <a:off x="685800" y="6248400"/>
            <a:ext cx="1905000" cy="457200"/>
          </a:xfrm>
        </p:spPr>
        <p:txBody>
          <a:bodyPr wrap="none"/>
          <a:lstStyle>
            <a:lvl1pPr>
              <a:defRPr sz="1400" u="sng">
                <a:solidFill>
                  <a:srgbClr val="000000"/>
                </a:solidFill>
                <a:latin typeface="Times New Roman" pitchFamily="18" charset="0"/>
                <a:ea typeface="ＭＳ Ｐゴシック" pitchFamily="34" charset="-128"/>
              </a:defRPr>
            </a:lvl1pPr>
          </a:lstStyle>
          <a:p>
            <a:pPr>
              <a:defRPr/>
            </a:pPr>
            <a:endParaRPr lang="en-US"/>
          </a:p>
        </p:txBody>
      </p:sp>
      <p:sp>
        <p:nvSpPr>
          <p:cNvPr id="6" name="Rectangle 3"/>
          <p:cNvSpPr>
            <a:spLocks noGrp="1" noChangeArrowheads="1"/>
          </p:cNvSpPr>
          <p:nvPr>
            <p:ph type="ftr" sz="quarter" idx="11"/>
          </p:nvPr>
        </p:nvSpPr>
        <p:spPr bwMode="auto">
          <a:xfrm>
            <a:off x="3124200" y="6248400"/>
            <a:ext cx="3895725" cy="45720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algn="ctr" eaLnBrk="0" hangingPunct="0">
              <a:defRPr sz="1400" u="none">
                <a:solidFill>
                  <a:srgbClr val="000000"/>
                </a:solidFill>
                <a:latin typeface="Times New Roman" pitchFamily="18" charset="0"/>
                <a:ea typeface="+mn-ea"/>
                <a:cs typeface="+mn-cs"/>
              </a:defRPr>
            </a:lvl1pPr>
          </a:lstStyle>
          <a:p>
            <a:pPr>
              <a:defRPr/>
            </a:pPr>
            <a:endParaRPr lang="en-US"/>
          </a:p>
        </p:txBody>
      </p:sp>
      <p:sp>
        <p:nvSpPr>
          <p:cNvPr id="7" name="Rectangle 4"/>
          <p:cNvSpPr>
            <a:spLocks noGrp="1" noChangeArrowheads="1"/>
          </p:cNvSpPr>
          <p:nvPr>
            <p:ph type="sldNum" sz="quarter" idx="12"/>
          </p:nvPr>
        </p:nvSpPr>
        <p:spPr>
          <a:xfrm>
            <a:off x="6553200" y="6248400"/>
            <a:ext cx="1905000" cy="457200"/>
          </a:xfrm>
        </p:spPr>
        <p:txBody>
          <a:bodyPr/>
          <a:lstStyle>
            <a:lvl1pPr algn="r">
              <a:defRPr sz="1400" u="sng"/>
            </a:lvl1pPr>
          </a:lstStyle>
          <a:p>
            <a:pPr>
              <a:defRPr/>
            </a:pPr>
            <a:fld id="{157F8D9B-B5FC-4078-98D3-92C6B793C51B}" type="slidenum">
              <a:rPr lang="en-US"/>
              <a:pPr>
                <a:defRPr/>
              </a:pPr>
              <a:t>‹N›</a:t>
            </a:fld>
            <a:endParaRPr lang="en-US"/>
          </a:p>
        </p:txBody>
      </p:sp>
    </p:spTree>
    <p:extLst>
      <p:ext uri="{BB962C8B-B14F-4D97-AF65-F5344CB8AC3E}">
        <p14:creationId xmlns:p14="http://schemas.microsoft.com/office/powerpoint/2010/main" val="3260380910"/>
      </p:ext>
    </p:extLst>
  </p:cSld>
  <p:clrMapOvr>
    <a:masterClrMapping/>
  </p:clrMapOvr>
  <p:transition spd="med">
    <p:cover dir="l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u="sng">
                <a:latin typeface="Arial" pitchFamily="34" charset="0"/>
                <a:ea typeface="ＭＳ Ｐゴシック" pitchFamily="34" charset="-128"/>
              </a:defRPr>
            </a:lvl1pPr>
          </a:lstStyle>
          <a:p>
            <a:pPr>
              <a:defRPr/>
            </a:pPr>
            <a:endParaRPr lang="en-US"/>
          </a:p>
        </p:txBody>
      </p:sp>
      <p:sp>
        <p:nvSpPr>
          <p:cNvPr id="5" name="Slide Number Placeholder 4"/>
          <p:cNvSpPr>
            <a:spLocks noGrp="1"/>
          </p:cNvSpPr>
          <p:nvPr>
            <p:ph type="sldNum" sz="quarter" idx="11"/>
          </p:nvPr>
        </p:nvSpPr>
        <p:spPr/>
        <p:txBody>
          <a:bodyPr/>
          <a:lstStyle>
            <a:lvl1pPr>
              <a:defRPr u="sng"/>
            </a:lvl1pPr>
          </a:lstStyle>
          <a:p>
            <a:pPr>
              <a:defRPr/>
            </a:pPr>
            <a:fld id="{D63EF6AB-0560-462A-8F10-601CEDA14F13}" type="slidenum">
              <a:rPr lang="en-US"/>
              <a:pPr>
                <a:defRPr/>
              </a:pPr>
              <a:t>‹N›</a:t>
            </a:fld>
            <a:endParaRPr lang="en-US"/>
          </a:p>
        </p:txBody>
      </p:sp>
    </p:spTree>
    <p:extLst>
      <p:ext uri="{BB962C8B-B14F-4D97-AF65-F5344CB8AC3E}">
        <p14:creationId xmlns:p14="http://schemas.microsoft.com/office/powerpoint/2010/main" val="2903029922"/>
      </p:ext>
    </p:extLst>
  </p:cSld>
  <p:clrMapOvr>
    <a:masterClrMapping/>
  </p:clrMapOvr>
  <p:transition spd="med">
    <p:cover dir="l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u="sng">
                <a:latin typeface="Arial" pitchFamily="34" charset="0"/>
                <a:ea typeface="ＭＳ Ｐゴシック" pitchFamily="34" charset="-128"/>
              </a:defRPr>
            </a:lvl1pPr>
          </a:lstStyle>
          <a:p>
            <a:pPr>
              <a:defRPr/>
            </a:pPr>
            <a:endParaRPr lang="en-US"/>
          </a:p>
        </p:txBody>
      </p:sp>
      <p:sp>
        <p:nvSpPr>
          <p:cNvPr id="5" name="Slide Number Placeholder 4"/>
          <p:cNvSpPr>
            <a:spLocks noGrp="1"/>
          </p:cNvSpPr>
          <p:nvPr>
            <p:ph type="sldNum" sz="quarter" idx="11"/>
          </p:nvPr>
        </p:nvSpPr>
        <p:spPr/>
        <p:txBody>
          <a:bodyPr/>
          <a:lstStyle>
            <a:lvl1pPr>
              <a:defRPr u="sng"/>
            </a:lvl1pPr>
          </a:lstStyle>
          <a:p>
            <a:pPr>
              <a:defRPr/>
            </a:pPr>
            <a:fld id="{AE2DF9E2-8DFC-4D48-ADA4-9464856DB9D4}" type="slidenum">
              <a:rPr lang="en-US"/>
              <a:pPr>
                <a:defRPr/>
              </a:pPr>
              <a:t>‹N›</a:t>
            </a:fld>
            <a:endParaRPr lang="en-US"/>
          </a:p>
        </p:txBody>
      </p:sp>
    </p:spTree>
    <p:extLst>
      <p:ext uri="{BB962C8B-B14F-4D97-AF65-F5344CB8AC3E}">
        <p14:creationId xmlns:p14="http://schemas.microsoft.com/office/powerpoint/2010/main" val="3149882884"/>
      </p:ext>
    </p:extLst>
  </p:cSld>
  <p:clrMapOvr>
    <a:masterClrMapping/>
  </p:clrMapOvr>
  <p:transition spd="med">
    <p:cover dir="l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ea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533400" y="1143000"/>
            <a:ext cx="4038600" cy="5099050"/>
          </a:xfrm>
        </p:spPr>
        <p:txBody>
          <a:bodyPr/>
          <a:lstStyle>
            <a:lvl1pPr>
              <a:defRPr sz="2800">
                <a:latin typeface="Arial"/>
                <a:ea typeface="Arial"/>
                <a:cs typeface="Arial"/>
              </a:defRPr>
            </a:lvl1pPr>
            <a:lvl2pPr>
              <a:defRPr sz="2400">
                <a:latin typeface="Arial"/>
                <a:ea typeface="Arial"/>
                <a:cs typeface="Arial"/>
              </a:defRPr>
            </a:lvl2pPr>
            <a:lvl3pPr>
              <a:defRPr sz="2000">
                <a:latin typeface="Arial"/>
                <a:ea typeface="Arial"/>
                <a:cs typeface="Arial"/>
              </a:defRPr>
            </a:lvl3pPr>
            <a:lvl4pPr>
              <a:defRPr sz="1800">
                <a:latin typeface="Arial"/>
                <a:ea typeface="Arial"/>
                <a:cs typeface="Arial"/>
              </a:defRPr>
            </a:lvl4pPr>
            <a:lvl5pPr>
              <a:defRPr sz="1800">
                <a:latin typeface="Arial"/>
                <a:ea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24400" y="1143000"/>
            <a:ext cx="4038600" cy="5099050"/>
          </a:xfrm>
        </p:spPr>
        <p:txBody>
          <a:bodyPr/>
          <a:lstStyle>
            <a:lvl1pPr>
              <a:defRPr sz="2800">
                <a:latin typeface="Arial"/>
                <a:ea typeface="Arial"/>
                <a:cs typeface="Arial"/>
              </a:defRPr>
            </a:lvl1pPr>
            <a:lvl2pPr>
              <a:defRPr sz="2400">
                <a:latin typeface="Arial"/>
                <a:ea typeface="Arial"/>
                <a:cs typeface="Arial"/>
              </a:defRPr>
            </a:lvl2pPr>
            <a:lvl3pPr>
              <a:defRPr sz="2000">
                <a:latin typeface="Arial"/>
                <a:ea typeface="Arial"/>
                <a:cs typeface="Arial"/>
              </a:defRPr>
            </a:lvl3pPr>
            <a:lvl4pPr>
              <a:defRPr sz="1800">
                <a:latin typeface="Arial"/>
                <a:ea typeface="Arial"/>
                <a:cs typeface="Arial"/>
              </a:defRPr>
            </a:lvl4pPr>
            <a:lvl5pPr>
              <a:defRPr sz="1800">
                <a:latin typeface="Arial"/>
                <a:ea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noChangeArrowheads="1"/>
          </p:cNvSpPr>
          <p:nvPr>
            <p:ph type="ftr" sz="quarter" idx="10"/>
          </p:nvPr>
        </p:nvSpPr>
        <p:spPr>
          <a:xfrm>
            <a:off x="0" y="6629400"/>
            <a:ext cx="4570413" cy="247650"/>
          </a:xfrm>
          <a:prstGeom prst="rect">
            <a:avLst/>
          </a:prstGeom>
        </p:spPr>
        <p:txBody>
          <a:bodyPr/>
          <a:lstStyle>
            <a:lvl1pPr>
              <a:defRPr>
                <a:latin typeface="Arial" pitchFamily="34" charset="0"/>
                <a:ea typeface="MS PGothic" pitchFamily="34" charset="-128"/>
              </a:defRPr>
            </a:lvl1pPr>
          </a:lstStyle>
          <a:p>
            <a:pPr>
              <a:defRPr/>
            </a:pPr>
            <a:endParaRPr lang="en-US"/>
          </a:p>
        </p:txBody>
      </p:sp>
      <p:sp>
        <p:nvSpPr>
          <p:cNvPr id="6" name="Slide Number Placeholder 5"/>
          <p:cNvSpPr>
            <a:spLocks noGrp="1" noChangeArrowheads="1"/>
          </p:cNvSpPr>
          <p:nvPr>
            <p:ph type="sldNum" sz="quarter" idx="11"/>
          </p:nvPr>
        </p:nvSpPr>
        <p:spPr>
          <a:xfrm>
            <a:off x="4648200" y="6629400"/>
            <a:ext cx="1219200" cy="247650"/>
          </a:xfrm>
          <a:prstGeom prst="rect">
            <a:avLst/>
          </a:prstGeom>
        </p:spPr>
        <p:txBody>
          <a:bodyPr/>
          <a:lstStyle>
            <a:lvl1pPr>
              <a:defRPr>
                <a:latin typeface="Arial" pitchFamily="34" charset="0"/>
                <a:ea typeface="MS PGothic" pitchFamily="34" charset="-128"/>
              </a:defRPr>
            </a:lvl1pPr>
          </a:lstStyle>
          <a:p>
            <a:pPr>
              <a:defRPr/>
            </a:pPr>
            <a:fld id="{B4D7A0B3-C35C-4CD3-BBBD-DAD7C77EE68A}" type="slidenum">
              <a:rPr lang="en-US"/>
              <a:pPr>
                <a:defRPr/>
              </a:pPr>
              <a:t>‹N›</a:t>
            </a:fld>
            <a:endParaRPr lang="en-US"/>
          </a:p>
        </p:txBody>
      </p:sp>
      <p:sp>
        <p:nvSpPr>
          <p:cNvPr id="7" name="Date Placeholder 6"/>
          <p:cNvSpPr>
            <a:spLocks noGrp="1" noChangeArrowheads="1"/>
          </p:cNvSpPr>
          <p:nvPr>
            <p:ph type="dt" sz="half" idx="12"/>
          </p:nvPr>
        </p:nvSpPr>
        <p:spPr>
          <a:xfrm>
            <a:off x="6248400" y="6629400"/>
            <a:ext cx="2895600" cy="247650"/>
          </a:xfrm>
          <a:prstGeom prst="rect">
            <a:avLst/>
          </a:prstGeom>
        </p:spPr>
        <p:txBody>
          <a:bodyPr/>
          <a:lstStyle>
            <a:lvl1pPr>
              <a:defRPr>
                <a:latin typeface="Arial" pitchFamily="34" charset="0"/>
                <a:ea typeface="MS PGothic" pitchFamily="34" charset="-128"/>
              </a:defRPr>
            </a:lvl1pPr>
          </a:lstStyle>
          <a:p>
            <a:pPr>
              <a:defRPr/>
            </a:pPr>
            <a:endParaRPr lang="en-US"/>
          </a:p>
        </p:txBody>
      </p:sp>
    </p:spTree>
    <p:extLst>
      <p:ext uri="{BB962C8B-B14F-4D97-AF65-F5344CB8AC3E}">
        <p14:creationId xmlns:p14="http://schemas.microsoft.com/office/powerpoint/2010/main" val="29272988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0825" y="908050"/>
            <a:ext cx="4279900" cy="564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3125" y="908050"/>
            <a:ext cx="4281488" cy="564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u="sng">
                <a:latin typeface="Arial" pitchFamily="34" charset="0"/>
                <a:ea typeface="ＭＳ Ｐゴシック" pitchFamily="34" charset="-128"/>
              </a:defRPr>
            </a:lvl1pPr>
          </a:lstStyle>
          <a:p>
            <a:pPr>
              <a:defRPr/>
            </a:pPr>
            <a:endParaRPr lang="en-US"/>
          </a:p>
        </p:txBody>
      </p:sp>
      <p:sp>
        <p:nvSpPr>
          <p:cNvPr id="6" name="Slide Number Placeholder 5"/>
          <p:cNvSpPr>
            <a:spLocks noGrp="1"/>
          </p:cNvSpPr>
          <p:nvPr>
            <p:ph type="sldNum" sz="quarter" idx="11"/>
          </p:nvPr>
        </p:nvSpPr>
        <p:spPr/>
        <p:txBody>
          <a:bodyPr/>
          <a:lstStyle>
            <a:lvl1pPr>
              <a:defRPr u="sng"/>
            </a:lvl1pPr>
          </a:lstStyle>
          <a:p>
            <a:pPr>
              <a:defRPr/>
            </a:pPr>
            <a:fld id="{3C2F0C9F-1B72-41FB-B336-F34610F8467B}" type="slidenum">
              <a:rPr lang="en-US"/>
              <a:pPr>
                <a:defRPr/>
              </a:pPr>
              <a:t>‹N›</a:t>
            </a:fld>
            <a:endParaRPr lang="en-US"/>
          </a:p>
        </p:txBody>
      </p:sp>
    </p:spTree>
    <p:extLst>
      <p:ext uri="{BB962C8B-B14F-4D97-AF65-F5344CB8AC3E}">
        <p14:creationId xmlns:p14="http://schemas.microsoft.com/office/powerpoint/2010/main" val="263067292"/>
      </p:ext>
    </p:extLst>
  </p:cSld>
  <p:clrMapOvr>
    <a:masterClrMapping/>
  </p:clrMapOvr>
  <p:transition spd="med">
    <p:cover dir="l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u="sng">
                <a:latin typeface="Arial" pitchFamily="34" charset="0"/>
                <a:ea typeface="ＭＳ Ｐゴシック" pitchFamily="34" charset="-128"/>
              </a:defRPr>
            </a:lvl1pPr>
          </a:lstStyle>
          <a:p>
            <a:pPr>
              <a:defRPr/>
            </a:pPr>
            <a:endParaRPr lang="en-US"/>
          </a:p>
        </p:txBody>
      </p:sp>
      <p:sp>
        <p:nvSpPr>
          <p:cNvPr id="8" name="Slide Number Placeholder 7"/>
          <p:cNvSpPr>
            <a:spLocks noGrp="1"/>
          </p:cNvSpPr>
          <p:nvPr>
            <p:ph type="sldNum" sz="quarter" idx="11"/>
          </p:nvPr>
        </p:nvSpPr>
        <p:spPr/>
        <p:txBody>
          <a:bodyPr/>
          <a:lstStyle>
            <a:lvl1pPr>
              <a:defRPr u="sng"/>
            </a:lvl1pPr>
          </a:lstStyle>
          <a:p>
            <a:pPr>
              <a:defRPr/>
            </a:pPr>
            <a:fld id="{9FF764DA-DB28-4DE2-A4D3-3082B2C8F4CF}" type="slidenum">
              <a:rPr lang="en-US"/>
              <a:pPr>
                <a:defRPr/>
              </a:pPr>
              <a:t>‹N›</a:t>
            </a:fld>
            <a:endParaRPr lang="en-US"/>
          </a:p>
        </p:txBody>
      </p:sp>
    </p:spTree>
    <p:extLst>
      <p:ext uri="{BB962C8B-B14F-4D97-AF65-F5344CB8AC3E}">
        <p14:creationId xmlns:p14="http://schemas.microsoft.com/office/powerpoint/2010/main" val="2263110612"/>
      </p:ext>
    </p:extLst>
  </p:cSld>
  <p:clrMapOvr>
    <a:masterClrMapping/>
  </p:clrMapOvr>
  <p:transition spd="med">
    <p:cover dir="l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u="sng">
                <a:latin typeface="Arial" pitchFamily="34" charset="0"/>
                <a:ea typeface="ＭＳ Ｐゴシック" pitchFamily="34" charset="-128"/>
              </a:defRPr>
            </a:lvl1pPr>
          </a:lstStyle>
          <a:p>
            <a:pPr>
              <a:defRPr/>
            </a:pPr>
            <a:endParaRPr lang="en-US"/>
          </a:p>
        </p:txBody>
      </p:sp>
      <p:sp>
        <p:nvSpPr>
          <p:cNvPr id="4" name="Slide Number Placeholder 3"/>
          <p:cNvSpPr>
            <a:spLocks noGrp="1"/>
          </p:cNvSpPr>
          <p:nvPr>
            <p:ph type="sldNum" sz="quarter" idx="11"/>
          </p:nvPr>
        </p:nvSpPr>
        <p:spPr/>
        <p:txBody>
          <a:bodyPr/>
          <a:lstStyle>
            <a:lvl1pPr>
              <a:defRPr u="sng"/>
            </a:lvl1pPr>
          </a:lstStyle>
          <a:p>
            <a:pPr>
              <a:defRPr/>
            </a:pPr>
            <a:fld id="{D26D46AD-1126-4E1B-8EF9-1E68FA5B1F41}" type="slidenum">
              <a:rPr lang="en-US"/>
              <a:pPr>
                <a:defRPr/>
              </a:pPr>
              <a:t>‹N›</a:t>
            </a:fld>
            <a:endParaRPr lang="en-US"/>
          </a:p>
        </p:txBody>
      </p:sp>
    </p:spTree>
    <p:extLst>
      <p:ext uri="{BB962C8B-B14F-4D97-AF65-F5344CB8AC3E}">
        <p14:creationId xmlns:p14="http://schemas.microsoft.com/office/powerpoint/2010/main" val="4160290836"/>
      </p:ext>
    </p:extLst>
  </p:cSld>
  <p:clrMapOvr>
    <a:masterClrMapping/>
  </p:clrMapOvr>
  <p:transition spd="med">
    <p:cover dir="ld"/>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u="sng">
                <a:latin typeface="Arial" pitchFamily="34" charset="0"/>
                <a:ea typeface="ＭＳ Ｐゴシック" pitchFamily="34" charset="-128"/>
              </a:defRPr>
            </a:lvl1pPr>
          </a:lstStyle>
          <a:p>
            <a:pPr>
              <a:defRPr/>
            </a:pPr>
            <a:endParaRPr lang="en-US"/>
          </a:p>
        </p:txBody>
      </p:sp>
      <p:sp>
        <p:nvSpPr>
          <p:cNvPr id="3" name="Slide Number Placeholder 2"/>
          <p:cNvSpPr>
            <a:spLocks noGrp="1"/>
          </p:cNvSpPr>
          <p:nvPr>
            <p:ph type="sldNum" sz="quarter" idx="11"/>
          </p:nvPr>
        </p:nvSpPr>
        <p:spPr/>
        <p:txBody>
          <a:bodyPr/>
          <a:lstStyle>
            <a:lvl1pPr>
              <a:defRPr u="sng"/>
            </a:lvl1pPr>
          </a:lstStyle>
          <a:p>
            <a:pPr>
              <a:defRPr/>
            </a:pPr>
            <a:fld id="{C55A7FF9-52A2-473D-9AD2-48E43F8CDDE3}" type="slidenum">
              <a:rPr lang="en-US"/>
              <a:pPr>
                <a:defRPr/>
              </a:pPr>
              <a:t>‹N›</a:t>
            </a:fld>
            <a:endParaRPr lang="en-US"/>
          </a:p>
        </p:txBody>
      </p:sp>
    </p:spTree>
    <p:extLst>
      <p:ext uri="{BB962C8B-B14F-4D97-AF65-F5344CB8AC3E}">
        <p14:creationId xmlns:p14="http://schemas.microsoft.com/office/powerpoint/2010/main" val="3619164939"/>
      </p:ext>
    </p:extLst>
  </p:cSld>
  <p:clrMapOvr>
    <a:masterClrMapping/>
  </p:clrMapOvr>
  <p:transition spd="med">
    <p:cover dir="ld"/>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u="sng">
                <a:latin typeface="Arial" pitchFamily="34" charset="0"/>
                <a:ea typeface="ＭＳ Ｐゴシック" pitchFamily="34" charset="-128"/>
              </a:defRPr>
            </a:lvl1pPr>
          </a:lstStyle>
          <a:p>
            <a:pPr>
              <a:defRPr/>
            </a:pPr>
            <a:endParaRPr lang="en-US"/>
          </a:p>
        </p:txBody>
      </p:sp>
      <p:sp>
        <p:nvSpPr>
          <p:cNvPr id="6" name="Slide Number Placeholder 5"/>
          <p:cNvSpPr>
            <a:spLocks noGrp="1"/>
          </p:cNvSpPr>
          <p:nvPr>
            <p:ph type="sldNum" sz="quarter" idx="11"/>
          </p:nvPr>
        </p:nvSpPr>
        <p:spPr/>
        <p:txBody>
          <a:bodyPr/>
          <a:lstStyle>
            <a:lvl1pPr>
              <a:defRPr u="sng"/>
            </a:lvl1pPr>
          </a:lstStyle>
          <a:p>
            <a:pPr>
              <a:defRPr/>
            </a:pPr>
            <a:fld id="{42DE0804-A69A-4064-BE9B-1A1AEA88AED5}" type="slidenum">
              <a:rPr lang="en-US"/>
              <a:pPr>
                <a:defRPr/>
              </a:pPr>
              <a:t>‹N›</a:t>
            </a:fld>
            <a:endParaRPr lang="en-US"/>
          </a:p>
        </p:txBody>
      </p:sp>
    </p:spTree>
    <p:extLst>
      <p:ext uri="{BB962C8B-B14F-4D97-AF65-F5344CB8AC3E}">
        <p14:creationId xmlns:p14="http://schemas.microsoft.com/office/powerpoint/2010/main" val="1460102830"/>
      </p:ext>
    </p:extLst>
  </p:cSld>
  <p:clrMapOvr>
    <a:masterClrMapping/>
  </p:clrMapOvr>
  <p:transition spd="med">
    <p:cover dir="ld"/>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u="sng">
                <a:latin typeface="Arial" pitchFamily="34" charset="0"/>
                <a:ea typeface="ＭＳ Ｐゴシック" pitchFamily="34" charset="-128"/>
              </a:defRPr>
            </a:lvl1pPr>
          </a:lstStyle>
          <a:p>
            <a:pPr>
              <a:defRPr/>
            </a:pPr>
            <a:endParaRPr lang="en-US"/>
          </a:p>
        </p:txBody>
      </p:sp>
      <p:sp>
        <p:nvSpPr>
          <p:cNvPr id="6" name="Slide Number Placeholder 5"/>
          <p:cNvSpPr>
            <a:spLocks noGrp="1"/>
          </p:cNvSpPr>
          <p:nvPr>
            <p:ph type="sldNum" sz="quarter" idx="11"/>
          </p:nvPr>
        </p:nvSpPr>
        <p:spPr/>
        <p:txBody>
          <a:bodyPr/>
          <a:lstStyle>
            <a:lvl1pPr>
              <a:defRPr u="sng"/>
            </a:lvl1pPr>
          </a:lstStyle>
          <a:p>
            <a:pPr>
              <a:defRPr/>
            </a:pPr>
            <a:fld id="{3532D770-76FA-45D0-A2D5-88B1720A2B2E}" type="slidenum">
              <a:rPr lang="en-US"/>
              <a:pPr>
                <a:defRPr/>
              </a:pPr>
              <a:t>‹N›</a:t>
            </a:fld>
            <a:endParaRPr lang="en-US"/>
          </a:p>
        </p:txBody>
      </p:sp>
    </p:spTree>
    <p:extLst>
      <p:ext uri="{BB962C8B-B14F-4D97-AF65-F5344CB8AC3E}">
        <p14:creationId xmlns:p14="http://schemas.microsoft.com/office/powerpoint/2010/main" val="3961088906"/>
      </p:ext>
    </p:extLst>
  </p:cSld>
  <p:clrMapOvr>
    <a:masterClrMapping/>
  </p:clrMapOvr>
  <p:transition spd="med">
    <p:cover dir="ld"/>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u="sng">
                <a:latin typeface="Arial" pitchFamily="34" charset="0"/>
                <a:ea typeface="ＭＳ Ｐゴシック" pitchFamily="34" charset="-128"/>
              </a:defRPr>
            </a:lvl1pPr>
          </a:lstStyle>
          <a:p>
            <a:pPr>
              <a:defRPr/>
            </a:pPr>
            <a:endParaRPr lang="en-US"/>
          </a:p>
        </p:txBody>
      </p:sp>
      <p:sp>
        <p:nvSpPr>
          <p:cNvPr id="5" name="Slide Number Placeholder 4"/>
          <p:cNvSpPr>
            <a:spLocks noGrp="1"/>
          </p:cNvSpPr>
          <p:nvPr>
            <p:ph type="sldNum" sz="quarter" idx="11"/>
          </p:nvPr>
        </p:nvSpPr>
        <p:spPr/>
        <p:txBody>
          <a:bodyPr/>
          <a:lstStyle>
            <a:lvl1pPr>
              <a:defRPr u="sng"/>
            </a:lvl1pPr>
          </a:lstStyle>
          <a:p>
            <a:pPr>
              <a:defRPr/>
            </a:pPr>
            <a:fld id="{FA222D56-1E44-44B0-A2FA-C3ABC3F8A66A}" type="slidenum">
              <a:rPr lang="en-US"/>
              <a:pPr>
                <a:defRPr/>
              </a:pPr>
              <a:t>‹N›</a:t>
            </a:fld>
            <a:endParaRPr lang="en-US"/>
          </a:p>
        </p:txBody>
      </p:sp>
    </p:spTree>
    <p:extLst>
      <p:ext uri="{BB962C8B-B14F-4D97-AF65-F5344CB8AC3E}">
        <p14:creationId xmlns:p14="http://schemas.microsoft.com/office/powerpoint/2010/main" val="2330047446"/>
      </p:ext>
    </p:extLst>
  </p:cSld>
  <p:clrMapOvr>
    <a:masterClrMapping/>
  </p:clrMapOvr>
  <p:transition spd="med">
    <p:cover dir="ld"/>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6563" y="188913"/>
            <a:ext cx="2178050" cy="63642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0825" y="188913"/>
            <a:ext cx="6383338" cy="63642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u="sng">
                <a:latin typeface="Arial" pitchFamily="34" charset="0"/>
                <a:ea typeface="ＭＳ Ｐゴシック" pitchFamily="34" charset="-128"/>
              </a:defRPr>
            </a:lvl1pPr>
          </a:lstStyle>
          <a:p>
            <a:pPr>
              <a:defRPr/>
            </a:pPr>
            <a:endParaRPr lang="en-US"/>
          </a:p>
        </p:txBody>
      </p:sp>
      <p:sp>
        <p:nvSpPr>
          <p:cNvPr id="5" name="Slide Number Placeholder 4"/>
          <p:cNvSpPr>
            <a:spLocks noGrp="1"/>
          </p:cNvSpPr>
          <p:nvPr>
            <p:ph type="sldNum" sz="quarter" idx="11"/>
          </p:nvPr>
        </p:nvSpPr>
        <p:spPr/>
        <p:txBody>
          <a:bodyPr/>
          <a:lstStyle>
            <a:lvl1pPr>
              <a:defRPr u="sng"/>
            </a:lvl1pPr>
          </a:lstStyle>
          <a:p>
            <a:pPr>
              <a:defRPr/>
            </a:pPr>
            <a:fld id="{B2149652-C092-448A-96F1-957304CDFE8F}" type="slidenum">
              <a:rPr lang="en-US"/>
              <a:pPr>
                <a:defRPr/>
              </a:pPr>
              <a:t>‹N›</a:t>
            </a:fld>
            <a:endParaRPr lang="en-US"/>
          </a:p>
        </p:txBody>
      </p:sp>
    </p:spTree>
    <p:extLst>
      <p:ext uri="{BB962C8B-B14F-4D97-AF65-F5344CB8AC3E}">
        <p14:creationId xmlns:p14="http://schemas.microsoft.com/office/powerpoint/2010/main" val="2132974799"/>
      </p:ext>
    </p:extLst>
  </p:cSld>
  <p:clrMapOvr>
    <a:masterClrMapping/>
  </p:clrMapOvr>
  <p:transition spd="med">
    <p:cover dir="ld"/>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it-IT"/>
          </a:p>
        </p:txBody>
      </p:sp>
    </p:spTree>
    <p:extLst>
      <p:ext uri="{BB962C8B-B14F-4D97-AF65-F5344CB8AC3E}">
        <p14:creationId xmlns:p14="http://schemas.microsoft.com/office/powerpoint/2010/main" val="329073986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287402929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a:ea typeface="Arial"/>
                <a:cs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a:ea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a:ea typeface="Arial"/>
                <a:cs typeface="Arial"/>
              </a:defRPr>
            </a:lvl1pPr>
            <a:lvl2pPr>
              <a:defRPr sz="2000">
                <a:latin typeface="Arial"/>
                <a:ea typeface="Arial"/>
                <a:cs typeface="Arial"/>
              </a:defRPr>
            </a:lvl2pPr>
            <a:lvl3pPr>
              <a:defRPr sz="1800">
                <a:latin typeface="Arial"/>
                <a:ea typeface="Arial"/>
                <a:cs typeface="Arial"/>
              </a:defRPr>
            </a:lvl3pPr>
            <a:lvl4pPr>
              <a:defRPr sz="1600">
                <a:latin typeface="Arial"/>
                <a:ea typeface="Arial"/>
                <a:cs typeface="Arial"/>
              </a:defRPr>
            </a:lvl4pPr>
            <a:lvl5pPr>
              <a:defRPr sz="1600">
                <a:latin typeface="Arial"/>
                <a:ea typeface="Arial"/>
                <a:cs typeface="Aria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a:ea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a:ea typeface="Arial"/>
                <a:cs typeface="Arial"/>
              </a:defRPr>
            </a:lvl1pPr>
            <a:lvl2pPr>
              <a:defRPr sz="2000">
                <a:latin typeface="Arial"/>
                <a:ea typeface="Arial"/>
                <a:cs typeface="Arial"/>
              </a:defRPr>
            </a:lvl2pPr>
            <a:lvl3pPr>
              <a:defRPr sz="1800">
                <a:latin typeface="Arial"/>
                <a:ea typeface="Arial"/>
                <a:cs typeface="Arial"/>
              </a:defRPr>
            </a:lvl3pPr>
            <a:lvl4pPr>
              <a:defRPr sz="1600">
                <a:latin typeface="Arial"/>
                <a:ea typeface="Arial"/>
                <a:cs typeface="Arial"/>
              </a:defRPr>
            </a:lvl4pPr>
            <a:lvl5pPr>
              <a:defRPr sz="1600">
                <a:latin typeface="Arial"/>
                <a:ea typeface="Arial"/>
                <a:cs typeface="Aria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4"/>
          <p:cNvSpPr>
            <a:spLocks noGrp="1" noChangeArrowheads="1"/>
          </p:cNvSpPr>
          <p:nvPr>
            <p:ph type="ftr" sz="quarter" idx="10"/>
          </p:nvPr>
        </p:nvSpPr>
        <p:spPr>
          <a:xfrm>
            <a:off x="0" y="6629400"/>
            <a:ext cx="4570413" cy="247650"/>
          </a:xfrm>
          <a:prstGeom prst="rect">
            <a:avLst/>
          </a:prstGeom>
        </p:spPr>
        <p:txBody>
          <a:bodyPr/>
          <a:lstStyle>
            <a:lvl1pPr>
              <a:defRPr>
                <a:latin typeface="Arial" pitchFamily="34" charset="0"/>
                <a:ea typeface="MS PGothic" pitchFamily="34" charset="-128"/>
              </a:defRPr>
            </a:lvl1pPr>
          </a:lstStyle>
          <a:p>
            <a:pPr>
              <a:defRPr/>
            </a:pPr>
            <a:endParaRPr lang="en-US"/>
          </a:p>
        </p:txBody>
      </p:sp>
      <p:sp>
        <p:nvSpPr>
          <p:cNvPr id="8" name="Rectangle 5"/>
          <p:cNvSpPr>
            <a:spLocks noGrp="1" noChangeArrowheads="1"/>
          </p:cNvSpPr>
          <p:nvPr>
            <p:ph type="sldNum" sz="quarter" idx="11"/>
          </p:nvPr>
        </p:nvSpPr>
        <p:spPr>
          <a:xfrm>
            <a:off x="4648200" y="6629400"/>
            <a:ext cx="1219200" cy="247650"/>
          </a:xfrm>
          <a:prstGeom prst="rect">
            <a:avLst/>
          </a:prstGeom>
        </p:spPr>
        <p:txBody>
          <a:bodyPr/>
          <a:lstStyle>
            <a:lvl1pPr>
              <a:defRPr>
                <a:latin typeface="Arial" pitchFamily="34" charset="0"/>
                <a:ea typeface="MS PGothic" pitchFamily="34" charset="-128"/>
              </a:defRPr>
            </a:lvl1pPr>
          </a:lstStyle>
          <a:p>
            <a:pPr>
              <a:defRPr/>
            </a:pPr>
            <a:fld id="{BB296B3B-B84B-4440-BFE8-0C8752EAC803}" type="slidenum">
              <a:rPr lang="en-US"/>
              <a:pPr>
                <a:defRPr/>
              </a:pPr>
              <a:t>‹N›</a:t>
            </a:fld>
            <a:endParaRPr lang="en-US"/>
          </a:p>
        </p:txBody>
      </p:sp>
      <p:sp>
        <p:nvSpPr>
          <p:cNvPr id="9" name="Rectangle 6"/>
          <p:cNvSpPr>
            <a:spLocks noGrp="1" noChangeArrowheads="1"/>
          </p:cNvSpPr>
          <p:nvPr>
            <p:ph type="dt" sz="half" idx="12"/>
          </p:nvPr>
        </p:nvSpPr>
        <p:spPr>
          <a:xfrm>
            <a:off x="6248400" y="6629400"/>
            <a:ext cx="2895600" cy="247650"/>
          </a:xfrm>
          <a:prstGeom prst="rect">
            <a:avLst/>
          </a:prstGeom>
        </p:spPr>
        <p:txBody>
          <a:bodyPr/>
          <a:lstStyle>
            <a:lvl1pPr>
              <a:defRPr>
                <a:latin typeface="Arial" pitchFamily="34" charset="0"/>
                <a:ea typeface="MS PGothic" pitchFamily="34" charset="-128"/>
              </a:defRPr>
            </a:lvl1pPr>
          </a:lstStyle>
          <a:p>
            <a:pPr>
              <a:defRPr/>
            </a:pPr>
            <a:endParaRPr lang="en-US"/>
          </a:p>
        </p:txBody>
      </p:sp>
    </p:spTree>
    <p:extLst>
      <p:ext uri="{BB962C8B-B14F-4D97-AF65-F5344CB8AC3E}">
        <p14:creationId xmlns:p14="http://schemas.microsoft.com/office/powerpoint/2010/main" val="18204938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891149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424873717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428800598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Tree>
    <p:extLst>
      <p:ext uri="{BB962C8B-B14F-4D97-AF65-F5344CB8AC3E}">
        <p14:creationId xmlns:p14="http://schemas.microsoft.com/office/powerpoint/2010/main" val="117470353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87732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6774485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86232759"/>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400508941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401089828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it-IT"/>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319909582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ea typeface="Arial"/>
                <a:cs typeface="Arial"/>
              </a:defRPr>
            </a:lvl1pPr>
          </a:lstStyle>
          <a:p>
            <a:r>
              <a:rPr lang="en-US" dirty="0" smtClean="0"/>
              <a:t>Click to edit Master title style</a:t>
            </a:r>
            <a:endParaRPr lang="en-US" dirty="0"/>
          </a:p>
        </p:txBody>
      </p:sp>
      <p:sp>
        <p:nvSpPr>
          <p:cNvPr id="3" name="Rectangle 4"/>
          <p:cNvSpPr>
            <a:spLocks noGrp="1" noChangeArrowheads="1"/>
          </p:cNvSpPr>
          <p:nvPr>
            <p:ph type="ftr" sz="quarter" idx="10"/>
          </p:nvPr>
        </p:nvSpPr>
        <p:spPr>
          <a:xfrm>
            <a:off x="0" y="6629400"/>
            <a:ext cx="4570413" cy="247650"/>
          </a:xfrm>
          <a:prstGeom prst="rect">
            <a:avLst/>
          </a:prstGeom>
        </p:spPr>
        <p:txBody>
          <a:bodyPr/>
          <a:lstStyle>
            <a:lvl1pPr>
              <a:defRPr>
                <a:latin typeface="Arial" pitchFamily="34" charset="0"/>
                <a:ea typeface="MS PGothic" pitchFamily="34" charset="-128"/>
              </a:defRPr>
            </a:lvl1pPr>
          </a:lstStyle>
          <a:p>
            <a:pPr>
              <a:defRPr/>
            </a:pPr>
            <a:endParaRPr lang="en-US"/>
          </a:p>
        </p:txBody>
      </p:sp>
      <p:sp>
        <p:nvSpPr>
          <p:cNvPr id="4" name="Rectangle 5"/>
          <p:cNvSpPr>
            <a:spLocks noGrp="1" noChangeArrowheads="1"/>
          </p:cNvSpPr>
          <p:nvPr>
            <p:ph type="sldNum" sz="quarter" idx="11"/>
          </p:nvPr>
        </p:nvSpPr>
        <p:spPr>
          <a:xfrm>
            <a:off x="4648200" y="6629400"/>
            <a:ext cx="1219200" cy="247650"/>
          </a:xfrm>
          <a:prstGeom prst="rect">
            <a:avLst/>
          </a:prstGeom>
        </p:spPr>
        <p:txBody>
          <a:bodyPr/>
          <a:lstStyle>
            <a:lvl1pPr>
              <a:defRPr>
                <a:latin typeface="Arial" pitchFamily="34" charset="0"/>
                <a:ea typeface="MS PGothic" pitchFamily="34" charset="-128"/>
              </a:defRPr>
            </a:lvl1pPr>
          </a:lstStyle>
          <a:p>
            <a:pPr>
              <a:defRPr/>
            </a:pPr>
            <a:fld id="{E3F2E696-FEF9-4A73-A5E2-4FEA088906CC}" type="slidenum">
              <a:rPr lang="en-US"/>
              <a:pPr>
                <a:defRPr/>
              </a:pPr>
              <a:t>‹N›</a:t>
            </a:fld>
            <a:endParaRPr lang="en-US"/>
          </a:p>
        </p:txBody>
      </p:sp>
      <p:sp>
        <p:nvSpPr>
          <p:cNvPr id="5" name="Rectangle 6"/>
          <p:cNvSpPr>
            <a:spLocks noGrp="1" noChangeArrowheads="1"/>
          </p:cNvSpPr>
          <p:nvPr>
            <p:ph type="dt" sz="half" idx="12"/>
          </p:nvPr>
        </p:nvSpPr>
        <p:spPr>
          <a:xfrm>
            <a:off x="6248400" y="6629400"/>
            <a:ext cx="2895600" cy="247650"/>
          </a:xfrm>
          <a:prstGeom prst="rect">
            <a:avLst/>
          </a:prstGeom>
        </p:spPr>
        <p:txBody>
          <a:bodyPr/>
          <a:lstStyle>
            <a:lvl1pPr>
              <a:defRPr>
                <a:latin typeface="Arial" pitchFamily="34" charset="0"/>
                <a:ea typeface="MS PGothic" pitchFamily="34" charset="-128"/>
              </a:defRPr>
            </a:lvl1pPr>
          </a:lstStyle>
          <a:p>
            <a:pPr>
              <a:defRPr/>
            </a:pPr>
            <a:endParaRPr lang="en-US"/>
          </a:p>
        </p:txBody>
      </p:sp>
    </p:spTree>
    <p:extLst>
      <p:ext uri="{BB962C8B-B14F-4D97-AF65-F5344CB8AC3E}">
        <p14:creationId xmlns:p14="http://schemas.microsoft.com/office/powerpoint/2010/main" val="14469853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3476625" y="49213"/>
            <a:ext cx="2343150" cy="585787"/>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0" y="762000"/>
            <a:ext cx="9144000" cy="5562600"/>
          </a:xfrm>
        </p:spPr>
        <p:txBody>
          <a:bodyPr/>
          <a:lstStyle/>
          <a:p>
            <a:pPr lvl="0"/>
            <a:endParaRPr lang="it-IT" noProof="0"/>
          </a:p>
        </p:txBody>
      </p:sp>
      <p:sp>
        <p:nvSpPr>
          <p:cNvPr id="4" name="Segnaposto data 3"/>
          <p:cNvSpPr>
            <a:spLocks noGrp="1"/>
          </p:cNvSpPr>
          <p:nvPr>
            <p:ph type="dt" sz="half" idx="10"/>
          </p:nvPr>
        </p:nvSpPr>
        <p:spPr>
          <a:xfrm>
            <a:off x="7239000" y="6635750"/>
            <a:ext cx="1446213" cy="214313"/>
          </a:xfrm>
          <a:prstGeom prst="rect">
            <a:avLst/>
          </a:prstGeom>
        </p:spPr>
        <p:txBody>
          <a:bodyPr/>
          <a:lstStyle>
            <a:lvl1pPr>
              <a:defRPr u="none">
                <a:solidFill>
                  <a:srgbClr val="000000"/>
                </a:solidFill>
                <a:latin typeface="Times New Roman" pitchFamily="18" charset="0"/>
                <a:ea typeface="+mn-ea"/>
              </a:defRPr>
            </a:lvl1pPr>
          </a:lstStyle>
          <a:p>
            <a:pPr>
              <a:defRPr/>
            </a:pPr>
            <a:endParaRPr lang="en-US"/>
          </a:p>
        </p:txBody>
      </p:sp>
      <p:sp>
        <p:nvSpPr>
          <p:cNvPr id="5" name="Segnaposto numero diapositiva 4"/>
          <p:cNvSpPr>
            <a:spLocks noGrp="1"/>
          </p:cNvSpPr>
          <p:nvPr>
            <p:ph type="sldNum" sz="quarter" idx="11"/>
          </p:nvPr>
        </p:nvSpPr>
        <p:spPr>
          <a:xfrm>
            <a:off x="0" y="6400800"/>
            <a:ext cx="685800" cy="457200"/>
          </a:xfrm>
          <a:prstGeom prst="rect">
            <a:avLst/>
          </a:prstGeom>
        </p:spPr>
        <p:txBody>
          <a:bodyPr/>
          <a:lstStyle>
            <a:lvl1pPr>
              <a:defRPr u="none">
                <a:solidFill>
                  <a:srgbClr val="000000"/>
                </a:solidFill>
                <a:latin typeface="Times New Roman" pitchFamily="18" charset="0"/>
                <a:ea typeface="+mn-ea"/>
              </a:defRPr>
            </a:lvl1pPr>
          </a:lstStyle>
          <a:p>
            <a:pPr>
              <a:defRPr/>
            </a:pPr>
            <a:fld id="{593090D3-5470-4F6F-9B38-9AD954D41A57}" type="slidenum">
              <a:rPr lang="en-US"/>
              <a:pPr>
                <a:defRPr/>
              </a:pPr>
              <a:t>‹N›</a:t>
            </a:fld>
            <a:endParaRPr lang="en-US"/>
          </a:p>
        </p:txBody>
      </p:sp>
    </p:spTree>
    <p:extLst>
      <p:ext uri="{BB962C8B-B14F-4D97-AF65-F5344CB8AC3E}">
        <p14:creationId xmlns:p14="http://schemas.microsoft.com/office/powerpoint/2010/main" val="14765256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it-IT"/>
          </a:p>
        </p:txBody>
      </p:sp>
    </p:spTree>
    <p:extLst>
      <p:ext uri="{BB962C8B-B14F-4D97-AF65-F5344CB8AC3E}">
        <p14:creationId xmlns:p14="http://schemas.microsoft.com/office/powerpoint/2010/main" val="170957612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53397383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88201808"/>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4093531103"/>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424496588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Tree>
    <p:extLst>
      <p:ext uri="{BB962C8B-B14F-4D97-AF65-F5344CB8AC3E}">
        <p14:creationId xmlns:p14="http://schemas.microsoft.com/office/powerpoint/2010/main" val="425787824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398683"/>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87101220"/>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4900915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xfrm>
            <a:off x="0" y="6629400"/>
            <a:ext cx="4570413" cy="247650"/>
          </a:xfrm>
          <a:prstGeom prst="rect">
            <a:avLst/>
          </a:prstGeom>
        </p:spPr>
        <p:txBody>
          <a:bodyPr/>
          <a:lstStyle>
            <a:lvl1pPr>
              <a:defRPr>
                <a:latin typeface="Arial" pitchFamily="34" charset="0"/>
                <a:ea typeface="MS PGothic" pitchFamily="34" charset="-128"/>
              </a:defRPr>
            </a:lvl1pPr>
          </a:lstStyle>
          <a:p>
            <a:pPr>
              <a:defRPr/>
            </a:pPr>
            <a:endParaRPr lang="en-US"/>
          </a:p>
        </p:txBody>
      </p:sp>
      <p:sp>
        <p:nvSpPr>
          <p:cNvPr id="3" name="Rectangle 5"/>
          <p:cNvSpPr>
            <a:spLocks noGrp="1" noChangeArrowheads="1"/>
          </p:cNvSpPr>
          <p:nvPr>
            <p:ph type="sldNum" sz="quarter" idx="11"/>
          </p:nvPr>
        </p:nvSpPr>
        <p:spPr>
          <a:xfrm>
            <a:off x="4648200" y="6629400"/>
            <a:ext cx="1219200" cy="247650"/>
          </a:xfrm>
          <a:prstGeom prst="rect">
            <a:avLst/>
          </a:prstGeom>
        </p:spPr>
        <p:txBody>
          <a:bodyPr/>
          <a:lstStyle>
            <a:lvl1pPr>
              <a:defRPr>
                <a:latin typeface="Arial" pitchFamily="34" charset="0"/>
                <a:ea typeface="MS PGothic" pitchFamily="34" charset="-128"/>
              </a:defRPr>
            </a:lvl1pPr>
          </a:lstStyle>
          <a:p>
            <a:pPr>
              <a:defRPr/>
            </a:pPr>
            <a:fld id="{D44B4483-EDFF-48C6-AAF6-BF295C97B441}" type="slidenum">
              <a:rPr lang="en-US"/>
              <a:pPr>
                <a:defRPr/>
              </a:pPr>
              <a:t>‹N›</a:t>
            </a:fld>
            <a:endParaRPr lang="en-US"/>
          </a:p>
        </p:txBody>
      </p:sp>
      <p:sp>
        <p:nvSpPr>
          <p:cNvPr id="4" name="Rectangle 6"/>
          <p:cNvSpPr>
            <a:spLocks noGrp="1" noChangeArrowheads="1"/>
          </p:cNvSpPr>
          <p:nvPr>
            <p:ph type="dt" sz="half" idx="12"/>
          </p:nvPr>
        </p:nvSpPr>
        <p:spPr>
          <a:xfrm>
            <a:off x="6248400" y="6629400"/>
            <a:ext cx="2895600" cy="247650"/>
          </a:xfrm>
          <a:prstGeom prst="rect">
            <a:avLst/>
          </a:prstGeom>
        </p:spPr>
        <p:txBody>
          <a:bodyPr/>
          <a:lstStyle>
            <a:lvl1pPr>
              <a:defRPr>
                <a:latin typeface="Arial" pitchFamily="34" charset="0"/>
                <a:ea typeface="MS PGothic" pitchFamily="34" charset="-128"/>
              </a:defRPr>
            </a:lvl1pPr>
          </a:lstStyle>
          <a:p>
            <a:pPr>
              <a:defRPr/>
            </a:pPr>
            <a:endParaRPr lang="en-US"/>
          </a:p>
        </p:txBody>
      </p:sp>
    </p:spTree>
    <p:extLst>
      <p:ext uri="{BB962C8B-B14F-4D97-AF65-F5344CB8AC3E}">
        <p14:creationId xmlns:p14="http://schemas.microsoft.com/office/powerpoint/2010/main" val="9573685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2777297506"/>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157500371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it-IT"/>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4091336494"/>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it-IT"/>
          </a:p>
        </p:txBody>
      </p:sp>
    </p:spTree>
    <p:extLst>
      <p:ext uri="{BB962C8B-B14F-4D97-AF65-F5344CB8AC3E}">
        <p14:creationId xmlns:p14="http://schemas.microsoft.com/office/powerpoint/2010/main" val="1804915665"/>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3560848174"/>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66752656"/>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157885647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2733787333"/>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Tree>
    <p:extLst>
      <p:ext uri="{BB962C8B-B14F-4D97-AF65-F5344CB8AC3E}">
        <p14:creationId xmlns:p14="http://schemas.microsoft.com/office/powerpoint/2010/main" val="288051636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771985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a:ea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a:ea typeface="Arial"/>
                <a:cs typeface="Arial"/>
              </a:defRPr>
            </a:lvl1pPr>
            <a:lvl2pPr>
              <a:defRPr sz="2800">
                <a:latin typeface="Arial"/>
                <a:ea typeface="Arial"/>
                <a:cs typeface="Arial"/>
              </a:defRPr>
            </a:lvl2pPr>
            <a:lvl3pPr>
              <a:defRPr sz="2400">
                <a:latin typeface="Arial"/>
                <a:ea typeface="Arial"/>
                <a:cs typeface="Arial"/>
              </a:defRPr>
            </a:lvl3pPr>
            <a:lvl4pPr>
              <a:defRPr sz="2000">
                <a:latin typeface="Arial"/>
                <a:ea typeface="Arial"/>
                <a:cs typeface="Arial"/>
              </a:defRPr>
            </a:lvl4pPr>
            <a:lvl5pPr>
              <a:defRPr sz="2000">
                <a:latin typeface="Arial"/>
                <a:ea typeface="Arial"/>
                <a:cs typeface="Aria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a:ea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Footer Placeholder 4"/>
          <p:cNvSpPr>
            <a:spLocks noGrp="1" noChangeArrowheads="1"/>
          </p:cNvSpPr>
          <p:nvPr>
            <p:ph type="ftr" sz="quarter" idx="10"/>
          </p:nvPr>
        </p:nvSpPr>
        <p:spPr>
          <a:xfrm>
            <a:off x="0" y="6629400"/>
            <a:ext cx="4570413" cy="247650"/>
          </a:xfrm>
          <a:prstGeom prst="rect">
            <a:avLst/>
          </a:prstGeom>
        </p:spPr>
        <p:txBody>
          <a:bodyPr/>
          <a:lstStyle>
            <a:lvl1pPr>
              <a:defRPr>
                <a:latin typeface="Arial" pitchFamily="34" charset="0"/>
                <a:ea typeface="MS PGothic" pitchFamily="34" charset="-128"/>
              </a:defRPr>
            </a:lvl1pPr>
          </a:lstStyle>
          <a:p>
            <a:pPr>
              <a:defRPr/>
            </a:pPr>
            <a:endParaRPr lang="en-US"/>
          </a:p>
        </p:txBody>
      </p:sp>
      <p:sp>
        <p:nvSpPr>
          <p:cNvPr id="6" name="Slide Number Placeholder 5"/>
          <p:cNvSpPr>
            <a:spLocks noGrp="1" noChangeArrowheads="1"/>
          </p:cNvSpPr>
          <p:nvPr>
            <p:ph type="sldNum" sz="quarter" idx="11"/>
          </p:nvPr>
        </p:nvSpPr>
        <p:spPr>
          <a:xfrm>
            <a:off x="4648200" y="6629400"/>
            <a:ext cx="1219200" cy="247650"/>
          </a:xfrm>
          <a:prstGeom prst="rect">
            <a:avLst/>
          </a:prstGeom>
        </p:spPr>
        <p:txBody>
          <a:bodyPr/>
          <a:lstStyle>
            <a:lvl1pPr>
              <a:defRPr>
                <a:latin typeface="Arial" pitchFamily="34" charset="0"/>
                <a:ea typeface="MS PGothic" pitchFamily="34" charset="-128"/>
              </a:defRPr>
            </a:lvl1pPr>
          </a:lstStyle>
          <a:p>
            <a:pPr>
              <a:defRPr/>
            </a:pPr>
            <a:fld id="{A864428A-31F7-4C38-B557-BAD517FF9726}" type="slidenum">
              <a:rPr lang="en-US"/>
              <a:pPr>
                <a:defRPr/>
              </a:pPr>
              <a:t>‹N›</a:t>
            </a:fld>
            <a:endParaRPr lang="en-US"/>
          </a:p>
        </p:txBody>
      </p:sp>
      <p:sp>
        <p:nvSpPr>
          <p:cNvPr id="7" name="Date Placeholder 6"/>
          <p:cNvSpPr>
            <a:spLocks noGrp="1" noChangeArrowheads="1"/>
          </p:cNvSpPr>
          <p:nvPr>
            <p:ph type="dt" sz="half" idx="12"/>
          </p:nvPr>
        </p:nvSpPr>
        <p:spPr>
          <a:xfrm>
            <a:off x="6248400" y="6629400"/>
            <a:ext cx="2895600" cy="247650"/>
          </a:xfrm>
          <a:prstGeom prst="rect">
            <a:avLst/>
          </a:prstGeom>
        </p:spPr>
        <p:txBody>
          <a:bodyPr/>
          <a:lstStyle>
            <a:lvl1pPr>
              <a:defRPr>
                <a:latin typeface="Arial" pitchFamily="34" charset="0"/>
                <a:ea typeface="MS PGothic" pitchFamily="34" charset="-128"/>
              </a:defRPr>
            </a:lvl1pPr>
          </a:lstStyle>
          <a:p>
            <a:pPr>
              <a:defRPr/>
            </a:pPr>
            <a:endParaRPr lang="en-US"/>
          </a:p>
        </p:txBody>
      </p:sp>
    </p:spTree>
    <p:extLst>
      <p:ext uri="{BB962C8B-B14F-4D97-AF65-F5344CB8AC3E}">
        <p14:creationId xmlns:p14="http://schemas.microsoft.com/office/powerpoint/2010/main" val="35328808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2102879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93790389"/>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1182455009"/>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2246692439"/>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it-IT"/>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2420627572"/>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3476625" y="49213"/>
            <a:ext cx="2343150" cy="585787"/>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0" y="762000"/>
            <a:ext cx="9144000" cy="5562600"/>
          </a:xfrm>
        </p:spPr>
        <p:txBody>
          <a:bodyPr/>
          <a:lstStyle/>
          <a:p>
            <a:pPr lvl="0"/>
            <a:endParaRPr lang="it-IT" noProof="0"/>
          </a:p>
        </p:txBody>
      </p:sp>
      <p:sp>
        <p:nvSpPr>
          <p:cNvPr id="4" name="Segnaposto data 3"/>
          <p:cNvSpPr>
            <a:spLocks noGrp="1"/>
          </p:cNvSpPr>
          <p:nvPr>
            <p:ph type="dt" sz="half" idx="10"/>
          </p:nvPr>
        </p:nvSpPr>
        <p:spPr>
          <a:xfrm>
            <a:off x="7239000" y="6635750"/>
            <a:ext cx="1446213" cy="214313"/>
          </a:xfrm>
          <a:prstGeom prst="rect">
            <a:avLst/>
          </a:prstGeom>
        </p:spPr>
        <p:txBody>
          <a:bodyPr/>
          <a:lstStyle>
            <a:lvl1pPr>
              <a:defRPr u="none">
                <a:solidFill>
                  <a:srgbClr val="000000"/>
                </a:solidFill>
                <a:latin typeface="Times New Roman" pitchFamily="18" charset="0"/>
                <a:ea typeface="+mn-ea"/>
              </a:defRPr>
            </a:lvl1pPr>
          </a:lstStyle>
          <a:p>
            <a:pPr>
              <a:defRPr/>
            </a:pPr>
            <a:endParaRPr lang="en-US"/>
          </a:p>
        </p:txBody>
      </p:sp>
      <p:sp>
        <p:nvSpPr>
          <p:cNvPr id="5" name="Segnaposto numero diapositiva 4"/>
          <p:cNvSpPr>
            <a:spLocks noGrp="1"/>
          </p:cNvSpPr>
          <p:nvPr>
            <p:ph type="sldNum" sz="quarter" idx="11"/>
          </p:nvPr>
        </p:nvSpPr>
        <p:spPr>
          <a:xfrm>
            <a:off x="0" y="6400800"/>
            <a:ext cx="685800" cy="457200"/>
          </a:xfrm>
          <a:prstGeom prst="rect">
            <a:avLst/>
          </a:prstGeom>
        </p:spPr>
        <p:txBody>
          <a:bodyPr/>
          <a:lstStyle>
            <a:lvl1pPr>
              <a:defRPr u="none">
                <a:solidFill>
                  <a:srgbClr val="000000"/>
                </a:solidFill>
                <a:latin typeface="Times New Roman" pitchFamily="18" charset="0"/>
                <a:ea typeface="+mn-ea"/>
              </a:defRPr>
            </a:lvl1pPr>
          </a:lstStyle>
          <a:p>
            <a:pPr>
              <a:defRPr/>
            </a:pPr>
            <a:fld id="{618F63C2-DDFB-447F-9F41-DBC8C80CCABD}" type="slidenum">
              <a:rPr lang="en-US"/>
              <a:pPr>
                <a:defRPr/>
              </a:pPr>
              <a:t>‹N›</a:t>
            </a:fld>
            <a:endParaRPr lang="en-US"/>
          </a:p>
        </p:txBody>
      </p:sp>
    </p:spTree>
    <p:extLst>
      <p:ext uri="{BB962C8B-B14F-4D97-AF65-F5344CB8AC3E}">
        <p14:creationId xmlns:p14="http://schemas.microsoft.com/office/powerpoint/2010/main" val="25588840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it-IT"/>
          </a:p>
        </p:txBody>
      </p:sp>
    </p:spTree>
    <p:extLst>
      <p:ext uri="{BB962C8B-B14F-4D97-AF65-F5344CB8AC3E}">
        <p14:creationId xmlns:p14="http://schemas.microsoft.com/office/powerpoint/2010/main" val="384217594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395895669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299656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118032055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a:ea typeface="Arial"/>
                <a:cs typeface="Aria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a:ea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a:ea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Footer Placeholder 4"/>
          <p:cNvSpPr>
            <a:spLocks noGrp="1" noChangeArrowheads="1"/>
          </p:cNvSpPr>
          <p:nvPr>
            <p:ph type="ftr" sz="quarter" idx="10"/>
          </p:nvPr>
        </p:nvSpPr>
        <p:spPr>
          <a:xfrm>
            <a:off x="0" y="6629400"/>
            <a:ext cx="4570413" cy="247650"/>
          </a:xfrm>
          <a:prstGeom prst="rect">
            <a:avLst/>
          </a:prstGeom>
        </p:spPr>
        <p:txBody>
          <a:bodyPr/>
          <a:lstStyle>
            <a:lvl1pPr>
              <a:defRPr>
                <a:latin typeface="Arial" pitchFamily="34" charset="0"/>
                <a:ea typeface="MS PGothic" pitchFamily="34" charset="-128"/>
              </a:defRPr>
            </a:lvl1pPr>
          </a:lstStyle>
          <a:p>
            <a:pPr>
              <a:defRPr/>
            </a:pPr>
            <a:endParaRPr lang="en-US"/>
          </a:p>
        </p:txBody>
      </p:sp>
      <p:sp>
        <p:nvSpPr>
          <p:cNvPr id="6" name="Slide Number Placeholder 5"/>
          <p:cNvSpPr>
            <a:spLocks noGrp="1" noChangeArrowheads="1"/>
          </p:cNvSpPr>
          <p:nvPr>
            <p:ph type="sldNum" sz="quarter" idx="11"/>
          </p:nvPr>
        </p:nvSpPr>
        <p:spPr>
          <a:xfrm>
            <a:off x="4648200" y="6629400"/>
            <a:ext cx="1219200" cy="247650"/>
          </a:xfrm>
          <a:prstGeom prst="rect">
            <a:avLst/>
          </a:prstGeom>
        </p:spPr>
        <p:txBody>
          <a:bodyPr/>
          <a:lstStyle>
            <a:lvl1pPr>
              <a:defRPr>
                <a:latin typeface="Arial" pitchFamily="34" charset="0"/>
                <a:ea typeface="MS PGothic" pitchFamily="34" charset="-128"/>
              </a:defRPr>
            </a:lvl1pPr>
          </a:lstStyle>
          <a:p>
            <a:pPr>
              <a:defRPr/>
            </a:pPr>
            <a:fld id="{02039715-8D71-4687-B6B9-04BC001AD9B9}" type="slidenum">
              <a:rPr lang="en-US"/>
              <a:pPr>
                <a:defRPr/>
              </a:pPr>
              <a:t>‹N›</a:t>
            </a:fld>
            <a:endParaRPr lang="en-US"/>
          </a:p>
        </p:txBody>
      </p:sp>
      <p:sp>
        <p:nvSpPr>
          <p:cNvPr id="7" name="Date Placeholder 6"/>
          <p:cNvSpPr>
            <a:spLocks noGrp="1" noChangeArrowheads="1"/>
          </p:cNvSpPr>
          <p:nvPr>
            <p:ph type="dt" sz="half" idx="12"/>
          </p:nvPr>
        </p:nvSpPr>
        <p:spPr>
          <a:xfrm>
            <a:off x="6248400" y="6629400"/>
            <a:ext cx="2895600" cy="247650"/>
          </a:xfrm>
          <a:prstGeom prst="rect">
            <a:avLst/>
          </a:prstGeom>
        </p:spPr>
        <p:txBody>
          <a:bodyPr/>
          <a:lstStyle>
            <a:lvl1pPr>
              <a:defRPr>
                <a:latin typeface="Arial" pitchFamily="34" charset="0"/>
                <a:ea typeface="MS PGothic" pitchFamily="34" charset="-128"/>
              </a:defRPr>
            </a:lvl1pPr>
          </a:lstStyle>
          <a:p>
            <a:pPr>
              <a:defRPr/>
            </a:pPr>
            <a:endParaRPr lang="en-US"/>
          </a:p>
        </p:txBody>
      </p:sp>
    </p:spTree>
    <p:extLst>
      <p:ext uri="{BB962C8B-B14F-4D97-AF65-F5344CB8AC3E}">
        <p14:creationId xmlns:p14="http://schemas.microsoft.com/office/powerpoint/2010/main" val="36154052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264413157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Tree>
    <p:extLst>
      <p:ext uri="{BB962C8B-B14F-4D97-AF65-F5344CB8AC3E}">
        <p14:creationId xmlns:p14="http://schemas.microsoft.com/office/powerpoint/2010/main" val="376863703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327906"/>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5844858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27563342"/>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3468992394"/>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33658064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it-IT"/>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259460305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13" name="Espace réservé du titre 1"/>
          <p:cNvSpPr>
            <a:spLocks noGrp="1"/>
          </p:cNvSpPr>
          <p:nvPr>
            <p:ph type="title"/>
          </p:nvPr>
        </p:nvSpPr>
        <p:spPr>
          <a:xfrm>
            <a:off x="634257" y="850257"/>
            <a:ext cx="7211567" cy="612409"/>
          </a:xfrm>
          <a:prstGeom prst="rect">
            <a:avLst/>
          </a:prstGeom>
        </p:spPr>
        <p:txBody>
          <a:bodyPr tIns="0" bIns="0" rtlCol="0" anchor="t">
            <a:normAutofit/>
          </a:bodyPr>
          <a:lstStyle>
            <a:lvl1pPr algn="l">
              <a:defRPr sz="2300" b="1" baseline="0"/>
            </a:lvl1pPr>
          </a:lstStyle>
          <a:p>
            <a:r>
              <a:rPr lang="en-US" smtClean="0"/>
              <a:t>Click to edit Master title style</a:t>
            </a:r>
            <a:endParaRPr lang="fr-FR" dirty="0"/>
          </a:p>
        </p:txBody>
      </p:sp>
      <p:sp>
        <p:nvSpPr>
          <p:cNvPr id="24" name="Espace réservé du contenu 23"/>
          <p:cNvSpPr>
            <a:spLocks noGrp="1"/>
          </p:cNvSpPr>
          <p:nvPr>
            <p:ph sz="quarter" idx="10"/>
          </p:nvPr>
        </p:nvSpPr>
        <p:spPr>
          <a:xfrm>
            <a:off x="634258" y="1219343"/>
            <a:ext cx="7211534" cy="399656"/>
          </a:xfrm>
        </p:spPr>
        <p:txBody>
          <a:bodyPr>
            <a:normAutofit/>
          </a:bodyPr>
          <a:lstStyle>
            <a:lvl1pPr marL="0" indent="0">
              <a:buNone/>
              <a:defRPr sz="1800" b="1"/>
            </a:lvl1pPr>
          </a:lstStyle>
          <a:p>
            <a:pPr lvl="0"/>
            <a:r>
              <a:rPr lang="en-US" smtClean="0"/>
              <a:t>Click to edit Master text styles</a:t>
            </a:r>
          </a:p>
        </p:txBody>
      </p:sp>
      <p:sp>
        <p:nvSpPr>
          <p:cNvPr id="26" name="Espace réservé du contenu 25"/>
          <p:cNvSpPr>
            <a:spLocks noGrp="1"/>
          </p:cNvSpPr>
          <p:nvPr>
            <p:ph sz="quarter" idx="11"/>
          </p:nvPr>
        </p:nvSpPr>
        <p:spPr>
          <a:xfrm>
            <a:off x="634257" y="2027238"/>
            <a:ext cx="7794315" cy="4000500"/>
          </a:xfrm>
        </p:spPr>
        <p:txBody>
          <a:bodyPr lIns="108000" tIns="0" rIns="108000" bIns="0">
            <a:noAutofit/>
          </a:bodyPr>
          <a:lstStyle>
            <a:lvl1pPr marL="0" indent="0">
              <a:lnSpc>
                <a:spcPct val="150000"/>
              </a:lnSpc>
              <a:buNone/>
              <a:defRPr sz="1300" baseline="0"/>
            </a:lvl1pPr>
          </a:lstStyle>
          <a:p>
            <a:pPr lvl="0"/>
            <a:r>
              <a:rPr lang="en-US" smtClean="0"/>
              <a:t>Click to edit Master text styles</a:t>
            </a:r>
          </a:p>
        </p:txBody>
      </p:sp>
      <p:sp>
        <p:nvSpPr>
          <p:cNvPr id="5" name="Espace réservé du pied de page 4"/>
          <p:cNvSpPr>
            <a:spLocks noGrp="1"/>
          </p:cNvSpPr>
          <p:nvPr>
            <p:ph type="ftr" sz="quarter" idx="12"/>
          </p:nvPr>
        </p:nvSpPr>
        <p:spPr>
          <a:xfrm>
            <a:off x="3201988" y="6356350"/>
            <a:ext cx="5078412" cy="365125"/>
          </a:xfrm>
          <a:prstGeom prst="rect">
            <a:avLst/>
          </a:prstGeom>
        </p:spPr>
        <p:txBody>
          <a:bodyPr vert="horz" lIns="91440" tIns="45720" rIns="91440" bIns="45720" rtlCol="0" anchor="ctr"/>
          <a:lstStyle>
            <a:lvl1pPr algn="r">
              <a:defRPr sz="1000">
                <a:solidFill>
                  <a:srgbClr val="000000">
                    <a:tint val="75000"/>
                  </a:srgbClr>
                </a:solidFill>
                <a:ea typeface="MS PGothic" pitchFamily="34" charset="-128"/>
              </a:defRPr>
            </a:lvl1pPr>
          </a:lstStyle>
          <a:p>
            <a:pPr>
              <a:defRPr/>
            </a:pPr>
            <a:endParaRPr lang="en-US"/>
          </a:p>
        </p:txBody>
      </p:sp>
      <p:sp>
        <p:nvSpPr>
          <p:cNvPr id="6" name="Espace réservé du numéro de diapositive 5"/>
          <p:cNvSpPr>
            <a:spLocks noGrp="1"/>
          </p:cNvSpPr>
          <p:nvPr>
            <p:ph type="sldNum" sz="quarter" idx="13"/>
          </p:nvPr>
        </p:nvSpPr>
        <p:spPr>
          <a:xfrm>
            <a:off x="8202613" y="6356350"/>
            <a:ext cx="484187" cy="365125"/>
          </a:xfrm>
          <a:prstGeom prst="rect">
            <a:avLst/>
          </a:prstGeom>
        </p:spPr>
        <p:txBody>
          <a:bodyPr vert="horz" lIns="91440" tIns="45720" rIns="91440" bIns="45720" rtlCol="0" anchor="ctr"/>
          <a:lstStyle>
            <a:lvl1pPr algn="r">
              <a:defRPr sz="1000">
                <a:solidFill>
                  <a:srgbClr val="000000">
                    <a:tint val="75000"/>
                  </a:srgbClr>
                </a:solidFill>
                <a:ea typeface="MS PGothic" pitchFamily="34" charset="-128"/>
              </a:defRPr>
            </a:lvl1pPr>
          </a:lstStyle>
          <a:p>
            <a:pPr>
              <a:defRPr/>
            </a:pPr>
            <a:fld id="{C1B86CCC-F96A-4860-8871-21FF086F84BA}" type="slidenum">
              <a:rPr lang="en-US"/>
              <a:pPr>
                <a:defRPr/>
              </a:pPr>
              <a:t>‹N›</a:t>
            </a:fld>
            <a:endParaRPr lang="en-US" dirty="0"/>
          </a:p>
        </p:txBody>
      </p:sp>
    </p:spTree>
    <p:extLst>
      <p:ext uri="{BB962C8B-B14F-4D97-AF65-F5344CB8AC3E}">
        <p14:creationId xmlns:p14="http://schemas.microsoft.com/office/powerpoint/2010/main" val="5366892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it-IT"/>
          </a:p>
        </p:txBody>
      </p:sp>
    </p:spTree>
    <p:extLst>
      <p:ext uri="{BB962C8B-B14F-4D97-AF65-F5344CB8AC3E}">
        <p14:creationId xmlns:p14="http://schemas.microsoft.com/office/powerpoint/2010/main" val="3517885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5.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6" Type="http://schemas.openxmlformats.org/officeDocument/2006/relationships/theme" Target="../theme/theme9.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33425" y="0"/>
            <a:ext cx="8410575" cy="6096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Slide Title</a:t>
            </a:r>
          </a:p>
        </p:txBody>
      </p:sp>
      <p:sp>
        <p:nvSpPr>
          <p:cNvPr id="1027" name="Rectangle 3"/>
          <p:cNvSpPr>
            <a:spLocks noGrp="1" noChangeArrowheads="1"/>
          </p:cNvSpPr>
          <p:nvPr>
            <p:ph type="body" idx="1"/>
          </p:nvPr>
        </p:nvSpPr>
        <p:spPr bwMode="auto">
          <a:xfrm>
            <a:off x="533400" y="1143000"/>
            <a:ext cx="8229600"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7" descr="alice"/>
          <p:cNvPicPr>
            <a:picLocks noChangeAspect="1" noChangeArrowheads="1"/>
          </p:cNvPicPr>
          <p:nvPr/>
        </p:nvPicPr>
        <p:blipFill>
          <a:blip r:embed="rId13">
            <a:lum bright="-18000" contrast="30000"/>
            <a:extLst>
              <a:ext uri="{28A0092B-C50C-407E-A947-70E740481C1C}">
                <a14:useLocalDpi xmlns:a14="http://schemas.microsoft.com/office/drawing/2010/main" val="0"/>
              </a:ext>
            </a:extLst>
          </a:blip>
          <a:srcRect/>
          <a:stretch>
            <a:fillRect/>
          </a:stretch>
        </p:blipFill>
        <p:spPr bwMode="auto">
          <a:xfrm>
            <a:off x="0" y="0"/>
            <a:ext cx="7032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8" descr="DAQ_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29600" y="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TextBox 8"/>
          <p:cNvSpPr txBox="1">
            <a:spLocks noChangeArrowheads="1"/>
          </p:cNvSpPr>
          <p:nvPr/>
        </p:nvSpPr>
        <p:spPr bwMode="auto">
          <a:xfrm>
            <a:off x="2590800" y="6319838"/>
            <a:ext cx="762000" cy="369887"/>
          </a:xfrm>
          <a:prstGeom prst="rect">
            <a:avLst/>
          </a:prstGeom>
          <a:noFill/>
          <a:ln>
            <a:noFill/>
          </a:ln>
          <a:extLst/>
        </p:spPr>
        <p:txBody>
          <a:bodyPr>
            <a:spAutoFit/>
          </a:bodyPr>
          <a:lstStyle>
            <a:lvl1pPr eaLnBrk="0" hangingPunct="0">
              <a:defRPr sz="2400" u="sng">
                <a:solidFill>
                  <a:schemeClr val="tx1"/>
                </a:solidFill>
                <a:latin typeface="Arial" pitchFamily="34" charset="0"/>
                <a:ea typeface="MS PGothic" pitchFamily="34" charset="-128"/>
              </a:defRPr>
            </a:lvl1pPr>
            <a:lvl2pPr marL="742950" indent="-285750" eaLnBrk="0" hangingPunct="0">
              <a:defRPr sz="2400" u="sng">
                <a:solidFill>
                  <a:schemeClr val="tx1"/>
                </a:solidFill>
                <a:latin typeface="Arial" pitchFamily="34" charset="0"/>
                <a:ea typeface="MS PGothic" pitchFamily="34" charset="-128"/>
              </a:defRPr>
            </a:lvl2pPr>
            <a:lvl3pPr marL="1143000" indent="-228600" eaLnBrk="0" hangingPunct="0">
              <a:defRPr sz="2400" u="sng">
                <a:solidFill>
                  <a:schemeClr val="tx1"/>
                </a:solidFill>
                <a:latin typeface="Arial" pitchFamily="34" charset="0"/>
                <a:ea typeface="MS PGothic" pitchFamily="34" charset="-128"/>
              </a:defRPr>
            </a:lvl3pPr>
            <a:lvl4pPr marL="1600200" indent="-228600" eaLnBrk="0" hangingPunct="0">
              <a:defRPr sz="2400" u="sng">
                <a:solidFill>
                  <a:schemeClr val="tx1"/>
                </a:solidFill>
                <a:latin typeface="Arial" pitchFamily="34" charset="0"/>
                <a:ea typeface="MS PGothic" pitchFamily="34" charset="-128"/>
              </a:defRPr>
            </a:lvl4pPr>
            <a:lvl5pPr marL="2057400" indent="-228600" eaLnBrk="0" hangingPunct="0">
              <a:defRPr sz="2400" u="sng">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MS PGothic" pitchFamily="34" charset="-128"/>
              </a:defRPr>
            </a:lvl9pPr>
          </a:lstStyle>
          <a:p>
            <a:pPr eaLnBrk="1" hangingPunct="1">
              <a:defRPr/>
            </a:pPr>
            <a:fld id="{A3E9A30B-CAC3-4818-B2B4-8791E96935DA}" type="slidenum">
              <a:rPr lang="en-US" sz="1800" u="none" smtClean="0">
                <a:latin typeface="Calibri" pitchFamily="34" charset="0"/>
              </a:rPr>
              <a:pPr eaLnBrk="1" hangingPunct="1">
                <a:defRPr/>
              </a:pPr>
              <a:t>‹N›</a:t>
            </a:fld>
            <a:endParaRPr lang="en-US" sz="1800" u="none" smtClean="0">
              <a:latin typeface="Calibri" pitchFamily="34" charset="0"/>
            </a:endParaRPr>
          </a:p>
        </p:txBody>
      </p:sp>
    </p:spTree>
  </p:cSld>
  <p:clrMap bg1="lt1" tx1="dk1" bg2="lt2" tx2="dk2" accent1="accent1" accent2="accent2" accent3="accent3" accent4="accent4" accent5="accent5" accent6="accent6" hlink="hlink" folHlink="folHlink"/>
  <p:sldLayoutIdLst>
    <p:sldLayoutId id="2147494798" r:id="rId1"/>
    <p:sldLayoutId id="2147494799" r:id="rId2"/>
    <p:sldLayoutId id="2147494800" r:id="rId3"/>
    <p:sldLayoutId id="2147494801" r:id="rId4"/>
    <p:sldLayoutId id="2147494802" r:id="rId5"/>
    <p:sldLayoutId id="2147494803" r:id="rId6"/>
    <p:sldLayoutId id="2147494804" r:id="rId7"/>
    <p:sldLayoutId id="2147494805" r:id="rId8"/>
    <p:sldLayoutId id="2147494806" r:id="rId9"/>
    <p:sldLayoutId id="2147494807" r:id="rId10"/>
    <p:sldLayoutId id="2147494808" r:id="rId11"/>
  </p:sldLayoutIdLst>
  <p:hf hdr="0" ftr="0" dt="0"/>
  <p:txStyles>
    <p:titleStyle>
      <a:lvl1pPr algn="ctr" rtl="0" eaLnBrk="0" fontAlgn="base" hangingPunct="0">
        <a:lnSpc>
          <a:spcPct val="90000"/>
        </a:lnSpc>
        <a:spcBef>
          <a:spcPct val="0"/>
        </a:spcBef>
        <a:spcAft>
          <a:spcPct val="0"/>
        </a:spcAft>
        <a:defRPr sz="3600">
          <a:solidFill>
            <a:srgbClr val="FF0000"/>
          </a:solidFill>
          <a:latin typeface="Arial"/>
          <a:ea typeface="ＭＳ Ｐゴシック" pitchFamily="34" charset="-128"/>
          <a:cs typeface="Arial"/>
        </a:defRPr>
      </a:lvl1pPr>
      <a:lvl2pPr algn="ctr" rtl="0" eaLnBrk="0" fontAlgn="base" hangingPunct="0">
        <a:lnSpc>
          <a:spcPct val="90000"/>
        </a:lnSpc>
        <a:spcBef>
          <a:spcPct val="0"/>
        </a:spcBef>
        <a:spcAft>
          <a:spcPct val="0"/>
        </a:spcAft>
        <a:defRPr sz="3600">
          <a:solidFill>
            <a:srgbClr val="FF0000"/>
          </a:solidFill>
          <a:latin typeface="Arial" charset="0"/>
          <a:ea typeface="ＭＳ Ｐゴシック" pitchFamily="34" charset="-128"/>
          <a:cs typeface="Arial" charset="0"/>
        </a:defRPr>
      </a:lvl2pPr>
      <a:lvl3pPr algn="ctr" rtl="0" eaLnBrk="0" fontAlgn="base" hangingPunct="0">
        <a:lnSpc>
          <a:spcPct val="90000"/>
        </a:lnSpc>
        <a:spcBef>
          <a:spcPct val="0"/>
        </a:spcBef>
        <a:spcAft>
          <a:spcPct val="0"/>
        </a:spcAft>
        <a:defRPr sz="3600">
          <a:solidFill>
            <a:srgbClr val="FF0000"/>
          </a:solidFill>
          <a:latin typeface="Arial" charset="0"/>
          <a:ea typeface="ＭＳ Ｐゴシック" pitchFamily="34" charset="-128"/>
          <a:cs typeface="Arial" charset="0"/>
        </a:defRPr>
      </a:lvl3pPr>
      <a:lvl4pPr algn="ctr" rtl="0" eaLnBrk="0" fontAlgn="base" hangingPunct="0">
        <a:lnSpc>
          <a:spcPct val="90000"/>
        </a:lnSpc>
        <a:spcBef>
          <a:spcPct val="0"/>
        </a:spcBef>
        <a:spcAft>
          <a:spcPct val="0"/>
        </a:spcAft>
        <a:defRPr sz="3600">
          <a:solidFill>
            <a:srgbClr val="FF0000"/>
          </a:solidFill>
          <a:latin typeface="Arial" charset="0"/>
          <a:ea typeface="ＭＳ Ｐゴシック" pitchFamily="34" charset="-128"/>
          <a:cs typeface="Arial" charset="0"/>
        </a:defRPr>
      </a:lvl4pPr>
      <a:lvl5pPr algn="ctr" rtl="0" eaLnBrk="0" fontAlgn="base" hangingPunct="0">
        <a:lnSpc>
          <a:spcPct val="90000"/>
        </a:lnSpc>
        <a:spcBef>
          <a:spcPct val="0"/>
        </a:spcBef>
        <a:spcAft>
          <a:spcPct val="0"/>
        </a:spcAft>
        <a:defRPr sz="3600">
          <a:solidFill>
            <a:srgbClr val="FF0000"/>
          </a:solidFill>
          <a:latin typeface="Arial" charset="0"/>
          <a:ea typeface="ＭＳ Ｐゴシック" pitchFamily="34" charset="-128"/>
          <a:cs typeface="Arial" charset="0"/>
        </a:defRPr>
      </a:lvl5pPr>
      <a:lvl6pPr marL="457200" algn="ctr" rtl="0" fontAlgn="base">
        <a:lnSpc>
          <a:spcPct val="90000"/>
        </a:lnSpc>
        <a:spcBef>
          <a:spcPct val="0"/>
        </a:spcBef>
        <a:spcAft>
          <a:spcPct val="0"/>
        </a:spcAft>
        <a:defRPr sz="3600">
          <a:solidFill>
            <a:srgbClr val="FF0000"/>
          </a:solidFill>
          <a:latin typeface="Arial" charset="0"/>
          <a:ea typeface="Arial" charset="0"/>
          <a:cs typeface="Arial" charset="0"/>
        </a:defRPr>
      </a:lvl6pPr>
      <a:lvl7pPr marL="914400" algn="ctr" rtl="0" fontAlgn="base">
        <a:lnSpc>
          <a:spcPct val="90000"/>
        </a:lnSpc>
        <a:spcBef>
          <a:spcPct val="0"/>
        </a:spcBef>
        <a:spcAft>
          <a:spcPct val="0"/>
        </a:spcAft>
        <a:defRPr sz="3600">
          <a:solidFill>
            <a:srgbClr val="FF0000"/>
          </a:solidFill>
          <a:latin typeface="Arial" charset="0"/>
          <a:ea typeface="Arial" charset="0"/>
          <a:cs typeface="Arial" charset="0"/>
        </a:defRPr>
      </a:lvl7pPr>
      <a:lvl8pPr marL="1371600" algn="ctr" rtl="0" fontAlgn="base">
        <a:lnSpc>
          <a:spcPct val="90000"/>
        </a:lnSpc>
        <a:spcBef>
          <a:spcPct val="0"/>
        </a:spcBef>
        <a:spcAft>
          <a:spcPct val="0"/>
        </a:spcAft>
        <a:defRPr sz="3600">
          <a:solidFill>
            <a:srgbClr val="FF0000"/>
          </a:solidFill>
          <a:latin typeface="Arial" charset="0"/>
          <a:ea typeface="Arial" charset="0"/>
          <a:cs typeface="Arial" charset="0"/>
        </a:defRPr>
      </a:lvl8pPr>
      <a:lvl9pPr marL="1828800" algn="ctr" rtl="0" fontAlgn="base">
        <a:lnSpc>
          <a:spcPct val="90000"/>
        </a:lnSpc>
        <a:spcBef>
          <a:spcPct val="0"/>
        </a:spcBef>
        <a:spcAft>
          <a:spcPct val="0"/>
        </a:spcAft>
        <a:defRPr sz="3600">
          <a:solidFill>
            <a:srgbClr val="FF0000"/>
          </a:solidFill>
          <a:latin typeface="Arial" charset="0"/>
          <a:ea typeface="Arial" charset="0"/>
          <a:cs typeface="Arial" charset="0"/>
        </a:defRPr>
      </a:lvl9pPr>
    </p:titleStyle>
    <p:bodyStyle>
      <a:lvl1pPr marL="571500" indent="-173038" algn="l" rtl="0" eaLnBrk="0" fontAlgn="base" hangingPunct="0">
        <a:lnSpc>
          <a:spcPct val="90000"/>
        </a:lnSpc>
        <a:spcBef>
          <a:spcPct val="30000"/>
        </a:spcBef>
        <a:spcAft>
          <a:spcPct val="0"/>
        </a:spcAft>
        <a:buClr>
          <a:schemeClr val="tx1"/>
        </a:buClr>
        <a:buSzPct val="120000"/>
        <a:buChar char="•"/>
        <a:defRPr sz="2400">
          <a:solidFill>
            <a:schemeClr val="tx1"/>
          </a:solidFill>
          <a:latin typeface="Arial"/>
          <a:ea typeface="ＭＳ Ｐゴシック" pitchFamily="34" charset="-128"/>
          <a:cs typeface="Arial"/>
        </a:defRPr>
      </a:lvl1pPr>
      <a:lvl2pPr marL="1047750" indent="-133350" algn="l" rtl="0" eaLnBrk="0" fontAlgn="base" hangingPunct="0">
        <a:lnSpc>
          <a:spcPct val="90000"/>
        </a:lnSpc>
        <a:spcBef>
          <a:spcPct val="30000"/>
        </a:spcBef>
        <a:spcAft>
          <a:spcPct val="0"/>
        </a:spcAft>
        <a:buClr>
          <a:schemeClr val="tx1"/>
        </a:buClr>
        <a:buSzPct val="120000"/>
        <a:buChar char="•"/>
        <a:defRPr>
          <a:solidFill>
            <a:schemeClr val="tx1"/>
          </a:solidFill>
          <a:latin typeface="Arial"/>
          <a:ea typeface="Arial"/>
          <a:cs typeface="Arial"/>
        </a:defRPr>
      </a:lvl2pPr>
      <a:lvl3pPr marL="1562100" indent="-131763" algn="l" rtl="0" eaLnBrk="0" fontAlgn="base" hangingPunct="0">
        <a:lnSpc>
          <a:spcPct val="90000"/>
        </a:lnSpc>
        <a:spcBef>
          <a:spcPct val="30000"/>
        </a:spcBef>
        <a:spcAft>
          <a:spcPct val="0"/>
        </a:spcAft>
        <a:buClr>
          <a:schemeClr val="tx1"/>
        </a:buClr>
        <a:buSzPct val="120000"/>
        <a:buChar char="•"/>
        <a:defRPr sz="1600">
          <a:solidFill>
            <a:schemeClr val="tx1"/>
          </a:solidFill>
          <a:latin typeface="Arial"/>
          <a:ea typeface="Arial"/>
          <a:cs typeface="Arial"/>
        </a:defRPr>
      </a:lvl3pPr>
      <a:lvl4pPr marL="1924050" indent="-95250" algn="l" rtl="0" eaLnBrk="0" fontAlgn="base" hangingPunct="0">
        <a:lnSpc>
          <a:spcPct val="90000"/>
        </a:lnSpc>
        <a:spcBef>
          <a:spcPct val="30000"/>
        </a:spcBef>
        <a:spcAft>
          <a:spcPct val="0"/>
        </a:spcAft>
        <a:buClr>
          <a:schemeClr val="tx1"/>
        </a:buClr>
        <a:buSzPct val="120000"/>
        <a:buChar char="•"/>
        <a:defRPr sz="1400">
          <a:solidFill>
            <a:schemeClr val="tx1"/>
          </a:solidFill>
          <a:latin typeface="Arial"/>
          <a:ea typeface="Arial"/>
          <a:cs typeface="Arial"/>
        </a:defRPr>
      </a:lvl4pPr>
      <a:lvl5pPr marL="2286000" indent="-117475" algn="l" rtl="0" eaLnBrk="0" fontAlgn="base" hangingPunct="0">
        <a:lnSpc>
          <a:spcPct val="90000"/>
        </a:lnSpc>
        <a:spcBef>
          <a:spcPct val="30000"/>
        </a:spcBef>
        <a:spcAft>
          <a:spcPct val="0"/>
        </a:spcAft>
        <a:buClr>
          <a:schemeClr val="tx1"/>
        </a:buClr>
        <a:buSzPct val="120000"/>
        <a:buChar char="•"/>
        <a:defRPr sz="1400">
          <a:solidFill>
            <a:schemeClr val="tx1"/>
          </a:solidFill>
          <a:latin typeface="Arial"/>
          <a:ea typeface="Arial"/>
          <a:cs typeface="Arial"/>
        </a:defRPr>
      </a:lvl5pPr>
      <a:lvl6pPr marL="2743200" indent="-117475" algn="l" rtl="0" fontAlgn="base">
        <a:lnSpc>
          <a:spcPct val="90000"/>
        </a:lnSpc>
        <a:spcBef>
          <a:spcPct val="30000"/>
        </a:spcBef>
        <a:spcAft>
          <a:spcPct val="0"/>
        </a:spcAft>
        <a:buClr>
          <a:schemeClr val="tx1"/>
        </a:buClr>
        <a:buSzPct val="120000"/>
        <a:buChar char="•"/>
        <a:defRPr sz="1400">
          <a:solidFill>
            <a:schemeClr val="tx1"/>
          </a:solidFill>
          <a:latin typeface="+mn-lt"/>
          <a:ea typeface="+mn-ea"/>
          <a:cs typeface="+mn-cs"/>
        </a:defRPr>
      </a:lvl6pPr>
      <a:lvl7pPr marL="3200400" indent="-117475" algn="l" rtl="0" fontAlgn="base">
        <a:lnSpc>
          <a:spcPct val="90000"/>
        </a:lnSpc>
        <a:spcBef>
          <a:spcPct val="30000"/>
        </a:spcBef>
        <a:spcAft>
          <a:spcPct val="0"/>
        </a:spcAft>
        <a:buClr>
          <a:schemeClr val="tx1"/>
        </a:buClr>
        <a:buSzPct val="120000"/>
        <a:buChar char="•"/>
        <a:defRPr sz="1400">
          <a:solidFill>
            <a:schemeClr val="tx1"/>
          </a:solidFill>
          <a:latin typeface="+mn-lt"/>
          <a:ea typeface="+mn-ea"/>
          <a:cs typeface="+mn-cs"/>
        </a:defRPr>
      </a:lvl7pPr>
      <a:lvl8pPr marL="3657600" indent="-117475" algn="l" rtl="0" fontAlgn="base">
        <a:lnSpc>
          <a:spcPct val="90000"/>
        </a:lnSpc>
        <a:spcBef>
          <a:spcPct val="30000"/>
        </a:spcBef>
        <a:spcAft>
          <a:spcPct val="0"/>
        </a:spcAft>
        <a:buClr>
          <a:schemeClr val="tx1"/>
        </a:buClr>
        <a:buSzPct val="120000"/>
        <a:buChar char="•"/>
        <a:defRPr sz="1400">
          <a:solidFill>
            <a:schemeClr val="tx1"/>
          </a:solidFill>
          <a:latin typeface="+mn-lt"/>
          <a:ea typeface="+mn-ea"/>
          <a:cs typeface="+mn-cs"/>
        </a:defRPr>
      </a:lvl8pPr>
      <a:lvl9pPr marL="4114800" indent="-117475" algn="l" rtl="0" fontAlgn="base">
        <a:lnSpc>
          <a:spcPct val="90000"/>
        </a:lnSpc>
        <a:spcBef>
          <a:spcPct val="30000"/>
        </a:spcBef>
        <a:spcAft>
          <a:spcPct val="0"/>
        </a:spcAft>
        <a:buClr>
          <a:schemeClr val="tx1"/>
        </a:buClr>
        <a:buSzPct val="120000"/>
        <a:buChar char="•"/>
        <a:defRPr sz="14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66"/>
            </a:gs>
            <a:gs pos="100000">
              <a:srgbClr val="FFFFCC"/>
            </a:gs>
          </a:gsLst>
          <a:lin ang="5400000" scaled="1"/>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TextBox 3"/>
          <p:cNvSpPr txBox="1">
            <a:spLocks noChangeArrowheads="1"/>
          </p:cNvSpPr>
          <p:nvPr/>
        </p:nvSpPr>
        <p:spPr bwMode="auto">
          <a:xfrm>
            <a:off x="8686800" y="6477000"/>
            <a:ext cx="457200" cy="369888"/>
          </a:xfrm>
          <a:prstGeom prst="rect">
            <a:avLst/>
          </a:prstGeom>
          <a:noFill/>
          <a:ln>
            <a:noFill/>
          </a:ln>
          <a:extLst/>
        </p:spPr>
        <p:txBody>
          <a:bodyPr>
            <a:spAutoFit/>
          </a:bodyPr>
          <a:lstStyle>
            <a:lvl1pPr eaLnBrk="0" hangingPunct="0">
              <a:defRPr sz="2400" u="sng">
                <a:solidFill>
                  <a:schemeClr val="tx1"/>
                </a:solidFill>
                <a:latin typeface="Arial" charset="0"/>
                <a:ea typeface="MS PGothic" pitchFamily="34" charset="-128"/>
              </a:defRPr>
            </a:lvl1pPr>
            <a:lvl2pPr marL="742950" indent="-285750" eaLnBrk="0" hangingPunct="0">
              <a:defRPr sz="2400" u="sng">
                <a:solidFill>
                  <a:schemeClr val="tx1"/>
                </a:solidFill>
                <a:latin typeface="Arial" charset="0"/>
                <a:ea typeface="MS PGothic" pitchFamily="34" charset="-128"/>
              </a:defRPr>
            </a:lvl2pPr>
            <a:lvl3pPr marL="1143000" indent="-228600" eaLnBrk="0" hangingPunct="0">
              <a:defRPr sz="2400" u="sng">
                <a:solidFill>
                  <a:schemeClr val="tx1"/>
                </a:solidFill>
                <a:latin typeface="Arial" charset="0"/>
                <a:ea typeface="MS PGothic" pitchFamily="34" charset="-128"/>
              </a:defRPr>
            </a:lvl3pPr>
            <a:lvl4pPr marL="1600200" indent="-228600" eaLnBrk="0" hangingPunct="0">
              <a:defRPr sz="2400" u="sng">
                <a:solidFill>
                  <a:schemeClr val="tx1"/>
                </a:solidFill>
                <a:latin typeface="Arial" charset="0"/>
                <a:ea typeface="MS PGothic" pitchFamily="34" charset="-128"/>
              </a:defRPr>
            </a:lvl4pPr>
            <a:lvl5pPr marL="2057400" indent="-228600" eaLnBrk="0" hangingPunct="0">
              <a:defRPr sz="2400" u="sng">
                <a:solidFill>
                  <a:schemeClr val="tx1"/>
                </a:solidFill>
                <a:latin typeface="Arial" charset="0"/>
                <a:ea typeface="MS PGothic" pitchFamily="34" charset="-128"/>
              </a:defRPr>
            </a:lvl5pPr>
            <a:lvl6pPr marL="2514600" indent="-228600" eaLnBrk="0" fontAlgn="base" hangingPunct="0">
              <a:spcBef>
                <a:spcPct val="0"/>
              </a:spcBef>
              <a:spcAft>
                <a:spcPct val="0"/>
              </a:spcAft>
              <a:defRPr sz="2400" u="sng">
                <a:solidFill>
                  <a:schemeClr val="tx1"/>
                </a:solidFill>
                <a:latin typeface="Arial" charset="0"/>
                <a:ea typeface="MS PGothic" pitchFamily="34" charset="-128"/>
              </a:defRPr>
            </a:lvl6pPr>
            <a:lvl7pPr marL="2971800" indent="-228600" eaLnBrk="0" fontAlgn="base" hangingPunct="0">
              <a:spcBef>
                <a:spcPct val="0"/>
              </a:spcBef>
              <a:spcAft>
                <a:spcPct val="0"/>
              </a:spcAft>
              <a:defRPr sz="2400" u="sng">
                <a:solidFill>
                  <a:schemeClr val="tx1"/>
                </a:solidFill>
                <a:latin typeface="Arial" charset="0"/>
                <a:ea typeface="MS PGothic" pitchFamily="34" charset="-128"/>
              </a:defRPr>
            </a:lvl7pPr>
            <a:lvl8pPr marL="3429000" indent="-228600" eaLnBrk="0" fontAlgn="base" hangingPunct="0">
              <a:spcBef>
                <a:spcPct val="0"/>
              </a:spcBef>
              <a:spcAft>
                <a:spcPct val="0"/>
              </a:spcAft>
              <a:defRPr sz="2400" u="sng">
                <a:solidFill>
                  <a:schemeClr val="tx1"/>
                </a:solidFill>
                <a:latin typeface="Arial" charset="0"/>
                <a:ea typeface="MS PGothic" pitchFamily="34" charset="-128"/>
              </a:defRPr>
            </a:lvl8pPr>
            <a:lvl9pPr marL="3886200" indent="-228600" eaLnBrk="0" fontAlgn="base" hangingPunct="0">
              <a:spcBef>
                <a:spcPct val="0"/>
              </a:spcBef>
              <a:spcAft>
                <a:spcPct val="0"/>
              </a:spcAft>
              <a:defRPr sz="2400" u="sng">
                <a:solidFill>
                  <a:schemeClr val="tx1"/>
                </a:solidFill>
                <a:latin typeface="Arial" charset="0"/>
                <a:ea typeface="MS PGothic" pitchFamily="34" charset="-128"/>
              </a:defRPr>
            </a:lvl9pPr>
          </a:lstStyle>
          <a:p>
            <a:pPr eaLnBrk="1" hangingPunct="1">
              <a:defRPr/>
            </a:pPr>
            <a:fld id="{898E4489-6314-4301-BB91-7600490F9EEB}" type="slidenum">
              <a:rPr lang="en-US" sz="1800" u="none" smtClean="0">
                <a:solidFill>
                  <a:srgbClr val="FF0000"/>
                </a:solidFill>
                <a:latin typeface="Calibri" pitchFamily="34" charset="0"/>
              </a:rPr>
              <a:pPr eaLnBrk="1" hangingPunct="1">
                <a:defRPr/>
              </a:pPr>
              <a:t>‹N›</a:t>
            </a:fld>
            <a:endParaRPr lang="en-US" sz="1800" u="none" smtClean="0">
              <a:solidFill>
                <a:srgbClr val="FF0000"/>
              </a:solidFill>
              <a:latin typeface="Calibri" pitchFamily="34" charset="0"/>
            </a:endParaRPr>
          </a:p>
        </p:txBody>
      </p:sp>
    </p:spTree>
  </p:cSld>
  <p:clrMap bg1="lt1" tx1="dk1" bg2="lt2" tx2="dk2" accent1="accent1" accent2="accent2" accent3="accent3" accent4="accent4" accent5="accent5" accent6="accent6" hlink="hlink" folHlink="folHlink"/>
  <p:sldLayoutIdLst>
    <p:sldLayoutId id="2147494786" r:id="rId1"/>
    <p:sldLayoutId id="2147494787" r:id="rId2"/>
    <p:sldLayoutId id="2147494788" r:id="rId3"/>
    <p:sldLayoutId id="2147494789" r:id="rId4"/>
    <p:sldLayoutId id="2147494790" r:id="rId5"/>
    <p:sldLayoutId id="2147494791" r:id="rId6"/>
    <p:sldLayoutId id="2147494792" r:id="rId7"/>
    <p:sldLayoutId id="2147494793" r:id="rId8"/>
    <p:sldLayoutId id="2147494794" r:id="rId9"/>
    <p:sldLayoutId id="2147494795" r:id="rId10"/>
    <p:sldLayoutId id="2147494796" r:id="rId11"/>
    <p:sldLayoutId id="2147494797" r:id="rId12"/>
    <p:sldLayoutId id="2147494825" r:id="rId13"/>
  </p:sldLayoutIdLst>
  <p:transition/>
  <p:txStyles>
    <p:titleStyle>
      <a:lvl1pPr algn="ctr" rtl="0" eaLnBrk="0" fontAlgn="base" hangingPunct="0">
        <a:spcBef>
          <a:spcPct val="0"/>
        </a:spcBef>
        <a:spcAft>
          <a:spcPct val="0"/>
        </a:spcAft>
        <a:defRPr sz="4400" b="1">
          <a:solidFill>
            <a:srgbClr val="FF0000"/>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b="1">
          <a:solidFill>
            <a:srgbClr val="FF0000"/>
          </a:solidFill>
          <a:latin typeface="Calibri" pitchFamily="34" charset="0"/>
          <a:ea typeface="ＭＳ Ｐゴシック" pitchFamily="34" charset="-128"/>
          <a:cs typeface="ＭＳ Ｐゴシック" charset="0"/>
        </a:defRPr>
      </a:lvl2pPr>
      <a:lvl3pPr algn="ctr" rtl="0" eaLnBrk="0" fontAlgn="base" hangingPunct="0">
        <a:spcBef>
          <a:spcPct val="0"/>
        </a:spcBef>
        <a:spcAft>
          <a:spcPct val="0"/>
        </a:spcAft>
        <a:defRPr sz="4400" b="1">
          <a:solidFill>
            <a:srgbClr val="FF0000"/>
          </a:solidFill>
          <a:latin typeface="Calibri" pitchFamily="34" charset="0"/>
          <a:ea typeface="ＭＳ Ｐゴシック" pitchFamily="34" charset="-128"/>
          <a:cs typeface="ＭＳ Ｐゴシック" charset="0"/>
        </a:defRPr>
      </a:lvl3pPr>
      <a:lvl4pPr algn="ctr" rtl="0" eaLnBrk="0" fontAlgn="base" hangingPunct="0">
        <a:spcBef>
          <a:spcPct val="0"/>
        </a:spcBef>
        <a:spcAft>
          <a:spcPct val="0"/>
        </a:spcAft>
        <a:defRPr sz="4400" b="1">
          <a:solidFill>
            <a:srgbClr val="FF0000"/>
          </a:solidFill>
          <a:latin typeface="Calibri" pitchFamily="34" charset="0"/>
          <a:ea typeface="ＭＳ Ｐゴシック" pitchFamily="34" charset="-128"/>
          <a:cs typeface="ＭＳ Ｐゴシック" charset="0"/>
        </a:defRPr>
      </a:lvl4pPr>
      <a:lvl5pPr algn="ctr" rtl="0" eaLnBrk="0" fontAlgn="base" hangingPunct="0">
        <a:spcBef>
          <a:spcPct val="0"/>
        </a:spcBef>
        <a:spcAft>
          <a:spcPct val="0"/>
        </a:spcAft>
        <a:defRPr sz="4400" b="1">
          <a:solidFill>
            <a:srgbClr val="FF0000"/>
          </a:solidFill>
          <a:latin typeface="Calibri" pitchFamily="34" charset="0"/>
          <a:ea typeface="ＭＳ Ｐゴシック" pitchFamily="34" charset="-128"/>
          <a:cs typeface="ＭＳ Ｐゴシック" charset="0"/>
        </a:defRPr>
      </a:lvl5pPr>
      <a:lvl6pPr marL="457200" algn="ctr" rtl="0" fontAlgn="base">
        <a:spcBef>
          <a:spcPct val="0"/>
        </a:spcBef>
        <a:spcAft>
          <a:spcPct val="0"/>
        </a:spcAft>
        <a:defRPr sz="4400" b="1">
          <a:solidFill>
            <a:srgbClr val="FF0000"/>
          </a:solidFill>
          <a:latin typeface="Comic Sans MS" pitchFamily="66" charset="0"/>
        </a:defRPr>
      </a:lvl6pPr>
      <a:lvl7pPr marL="914400" algn="ctr" rtl="0" fontAlgn="base">
        <a:spcBef>
          <a:spcPct val="0"/>
        </a:spcBef>
        <a:spcAft>
          <a:spcPct val="0"/>
        </a:spcAft>
        <a:defRPr sz="4400" b="1">
          <a:solidFill>
            <a:srgbClr val="FF0000"/>
          </a:solidFill>
          <a:latin typeface="Comic Sans MS" pitchFamily="66" charset="0"/>
        </a:defRPr>
      </a:lvl7pPr>
      <a:lvl8pPr marL="1371600" algn="ctr" rtl="0" fontAlgn="base">
        <a:spcBef>
          <a:spcPct val="0"/>
        </a:spcBef>
        <a:spcAft>
          <a:spcPct val="0"/>
        </a:spcAft>
        <a:defRPr sz="4400" b="1">
          <a:solidFill>
            <a:srgbClr val="FF0000"/>
          </a:solidFill>
          <a:latin typeface="Comic Sans MS" pitchFamily="66" charset="0"/>
        </a:defRPr>
      </a:lvl8pPr>
      <a:lvl9pPr marL="1828800" algn="ctr" rtl="0" fontAlgn="base">
        <a:spcBef>
          <a:spcPct val="0"/>
        </a:spcBef>
        <a:spcAft>
          <a:spcPct val="0"/>
        </a:spcAft>
        <a:defRPr sz="4400" b="1">
          <a:solidFill>
            <a:srgbClr val="FF0000"/>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pitchFamily="34" charset="-128"/>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66"/>
            </a:gs>
            <a:gs pos="100000">
              <a:srgbClr val="FFFFCC"/>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TextBox 3"/>
          <p:cNvSpPr txBox="1">
            <a:spLocks noChangeArrowheads="1"/>
          </p:cNvSpPr>
          <p:nvPr/>
        </p:nvSpPr>
        <p:spPr bwMode="auto">
          <a:xfrm>
            <a:off x="8686800" y="6477000"/>
            <a:ext cx="457200" cy="369888"/>
          </a:xfrm>
          <a:prstGeom prst="rect">
            <a:avLst/>
          </a:prstGeom>
          <a:noFill/>
          <a:ln>
            <a:noFill/>
          </a:ln>
          <a:extLst/>
        </p:spPr>
        <p:txBody>
          <a:bodyPr>
            <a:spAutoFit/>
          </a:bodyPr>
          <a:lstStyle>
            <a:lvl1pPr eaLnBrk="0" hangingPunct="0">
              <a:defRPr sz="2400" u="sng">
                <a:solidFill>
                  <a:schemeClr val="tx1"/>
                </a:solidFill>
                <a:latin typeface="Arial" pitchFamily="34" charset="0"/>
                <a:ea typeface="MS PGothic" pitchFamily="34" charset="-128"/>
              </a:defRPr>
            </a:lvl1pPr>
            <a:lvl2pPr marL="742950" indent="-285750" eaLnBrk="0" hangingPunct="0">
              <a:defRPr sz="2400" u="sng">
                <a:solidFill>
                  <a:schemeClr val="tx1"/>
                </a:solidFill>
                <a:latin typeface="Arial" pitchFamily="34" charset="0"/>
                <a:ea typeface="MS PGothic" pitchFamily="34" charset="-128"/>
              </a:defRPr>
            </a:lvl2pPr>
            <a:lvl3pPr marL="1143000" indent="-228600" eaLnBrk="0" hangingPunct="0">
              <a:defRPr sz="2400" u="sng">
                <a:solidFill>
                  <a:schemeClr val="tx1"/>
                </a:solidFill>
                <a:latin typeface="Arial" pitchFamily="34" charset="0"/>
                <a:ea typeface="MS PGothic" pitchFamily="34" charset="-128"/>
              </a:defRPr>
            </a:lvl3pPr>
            <a:lvl4pPr marL="1600200" indent="-228600" eaLnBrk="0" hangingPunct="0">
              <a:defRPr sz="2400" u="sng">
                <a:solidFill>
                  <a:schemeClr val="tx1"/>
                </a:solidFill>
                <a:latin typeface="Arial" pitchFamily="34" charset="0"/>
                <a:ea typeface="MS PGothic" pitchFamily="34" charset="-128"/>
              </a:defRPr>
            </a:lvl4pPr>
            <a:lvl5pPr marL="2057400" indent="-228600" eaLnBrk="0" hangingPunct="0">
              <a:defRPr sz="2400" u="sng">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MS PGothic" pitchFamily="34" charset="-128"/>
              </a:defRPr>
            </a:lvl9pPr>
          </a:lstStyle>
          <a:p>
            <a:pPr eaLnBrk="1" hangingPunct="1">
              <a:defRPr/>
            </a:pPr>
            <a:fld id="{25C3687F-8554-4334-9C1D-8F607D965177}" type="slidenum">
              <a:rPr lang="en-US" sz="1800" u="none" smtClean="0">
                <a:solidFill>
                  <a:srgbClr val="FF0000"/>
                </a:solidFill>
                <a:latin typeface="Calibri" pitchFamily="34" charset="0"/>
              </a:rPr>
              <a:pPr eaLnBrk="1" hangingPunct="1">
                <a:defRPr/>
              </a:pPr>
              <a:t>‹N›</a:t>
            </a:fld>
            <a:endParaRPr lang="en-US" sz="1800" u="none" smtClean="0">
              <a:solidFill>
                <a:srgbClr val="FF0000"/>
              </a:solidFill>
              <a:latin typeface="Calibri" pitchFamily="34" charset="0"/>
            </a:endParaRPr>
          </a:p>
        </p:txBody>
      </p:sp>
    </p:spTree>
  </p:cSld>
  <p:clrMap bg1="lt1" tx1="dk1" bg2="lt2" tx2="dk2" accent1="accent1" accent2="accent2" accent3="accent3" accent4="accent4" accent5="accent5" accent6="accent6" hlink="hlink" folHlink="folHlink"/>
  <p:sldLayoutIdLst>
    <p:sldLayoutId id="2147494700" r:id="rId1"/>
    <p:sldLayoutId id="2147494701" r:id="rId2"/>
    <p:sldLayoutId id="2147494702" r:id="rId3"/>
    <p:sldLayoutId id="2147494703" r:id="rId4"/>
    <p:sldLayoutId id="2147494704" r:id="rId5"/>
    <p:sldLayoutId id="2147494705" r:id="rId6"/>
    <p:sldLayoutId id="2147494706" r:id="rId7"/>
    <p:sldLayoutId id="2147494707" r:id="rId8"/>
    <p:sldLayoutId id="2147494708" r:id="rId9"/>
    <p:sldLayoutId id="2147494709" r:id="rId10"/>
    <p:sldLayoutId id="2147494710" r:id="rId11"/>
    <p:sldLayoutId id="2147494711" r:id="rId12"/>
    <p:sldLayoutId id="2147494712" r:id="rId13"/>
  </p:sldLayoutIdLst>
  <p:transition/>
  <p:hf hdr="0" ftr="0" dt="0"/>
  <p:txStyles>
    <p:titleStyle>
      <a:lvl1pPr algn="ctr" rtl="0" eaLnBrk="0" fontAlgn="base" hangingPunct="0">
        <a:spcBef>
          <a:spcPct val="0"/>
        </a:spcBef>
        <a:spcAft>
          <a:spcPct val="0"/>
        </a:spcAft>
        <a:defRPr sz="4400" b="1">
          <a:solidFill>
            <a:srgbClr val="FF0000"/>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b="1">
          <a:solidFill>
            <a:srgbClr val="FF0000"/>
          </a:solidFill>
          <a:latin typeface="Calibri" pitchFamily="34" charset="0"/>
          <a:ea typeface="ＭＳ Ｐゴシック" pitchFamily="34" charset="-128"/>
          <a:cs typeface="ＭＳ Ｐゴシック" charset="0"/>
        </a:defRPr>
      </a:lvl2pPr>
      <a:lvl3pPr algn="ctr" rtl="0" eaLnBrk="0" fontAlgn="base" hangingPunct="0">
        <a:spcBef>
          <a:spcPct val="0"/>
        </a:spcBef>
        <a:spcAft>
          <a:spcPct val="0"/>
        </a:spcAft>
        <a:defRPr sz="4400" b="1">
          <a:solidFill>
            <a:srgbClr val="FF0000"/>
          </a:solidFill>
          <a:latin typeface="Calibri" pitchFamily="34" charset="0"/>
          <a:ea typeface="ＭＳ Ｐゴシック" pitchFamily="34" charset="-128"/>
          <a:cs typeface="ＭＳ Ｐゴシック" charset="0"/>
        </a:defRPr>
      </a:lvl3pPr>
      <a:lvl4pPr algn="ctr" rtl="0" eaLnBrk="0" fontAlgn="base" hangingPunct="0">
        <a:spcBef>
          <a:spcPct val="0"/>
        </a:spcBef>
        <a:spcAft>
          <a:spcPct val="0"/>
        </a:spcAft>
        <a:defRPr sz="4400" b="1">
          <a:solidFill>
            <a:srgbClr val="FF0000"/>
          </a:solidFill>
          <a:latin typeface="Calibri" pitchFamily="34" charset="0"/>
          <a:ea typeface="ＭＳ Ｐゴシック" pitchFamily="34" charset="-128"/>
          <a:cs typeface="ＭＳ Ｐゴシック" charset="0"/>
        </a:defRPr>
      </a:lvl4pPr>
      <a:lvl5pPr algn="ctr" rtl="0" eaLnBrk="0" fontAlgn="base" hangingPunct="0">
        <a:spcBef>
          <a:spcPct val="0"/>
        </a:spcBef>
        <a:spcAft>
          <a:spcPct val="0"/>
        </a:spcAft>
        <a:defRPr sz="4400" b="1">
          <a:solidFill>
            <a:srgbClr val="FF0000"/>
          </a:solidFill>
          <a:latin typeface="Calibri" pitchFamily="34" charset="0"/>
          <a:ea typeface="ＭＳ Ｐゴシック" pitchFamily="34" charset="-128"/>
          <a:cs typeface="ＭＳ Ｐゴシック" charset="0"/>
        </a:defRPr>
      </a:lvl5pPr>
      <a:lvl6pPr marL="457200" algn="ctr" rtl="0" fontAlgn="base">
        <a:spcBef>
          <a:spcPct val="0"/>
        </a:spcBef>
        <a:spcAft>
          <a:spcPct val="0"/>
        </a:spcAft>
        <a:defRPr sz="4400" b="1">
          <a:solidFill>
            <a:srgbClr val="FF0000"/>
          </a:solidFill>
          <a:latin typeface="Comic Sans MS" pitchFamily="66" charset="0"/>
        </a:defRPr>
      </a:lvl6pPr>
      <a:lvl7pPr marL="914400" algn="ctr" rtl="0" fontAlgn="base">
        <a:spcBef>
          <a:spcPct val="0"/>
        </a:spcBef>
        <a:spcAft>
          <a:spcPct val="0"/>
        </a:spcAft>
        <a:defRPr sz="4400" b="1">
          <a:solidFill>
            <a:srgbClr val="FF0000"/>
          </a:solidFill>
          <a:latin typeface="Comic Sans MS" pitchFamily="66" charset="0"/>
        </a:defRPr>
      </a:lvl7pPr>
      <a:lvl8pPr marL="1371600" algn="ctr" rtl="0" fontAlgn="base">
        <a:spcBef>
          <a:spcPct val="0"/>
        </a:spcBef>
        <a:spcAft>
          <a:spcPct val="0"/>
        </a:spcAft>
        <a:defRPr sz="4400" b="1">
          <a:solidFill>
            <a:srgbClr val="FF0000"/>
          </a:solidFill>
          <a:latin typeface="Comic Sans MS" pitchFamily="66" charset="0"/>
        </a:defRPr>
      </a:lvl8pPr>
      <a:lvl9pPr marL="1828800" algn="ctr" rtl="0" fontAlgn="base">
        <a:spcBef>
          <a:spcPct val="0"/>
        </a:spcBef>
        <a:spcAft>
          <a:spcPct val="0"/>
        </a:spcAft>
        <a:defRPr sz="4400" b="1">
          <a:solidFill>
            <a:srgbClr val="FF0000"/>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pitchFamily="34" charset="-128"/>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MS PGothic" pitchFamily="34" charset="-128"/>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S PGothic" pitchFamily="34"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MS PGothic" pitchFamily="34" charset="-128"/>
              </a:defRPr>
            </a:lvl1pPr>
          </a:lstStyle>
          <a:p>
            <a:pPr>
              <a:defRPr/>
            </a:pPr>
            <a:fld id="{A81CA1C4-439E-4AC6-864E-68A957FF712F}"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4713" r:id="rId1"/>
    <p:sldLayoutId id="2147494714" r:id="rId2"/>
    <p:sldLayoutId id="2147494715" r:id="rId3"/>
    <p:sldLayoutId id="2147494716" r:id="rId4"/>
    <p:sldLayoutId id="2147494717" r:id="rId5"/>
    <p:sldLayoutId id="2147494718" r:id="rId6"/>
    <p:sldLayoutId id="2147494719" r:id="rId7"/>
    <p:sldLayoutId id="2147494720" r:id="rId8"/>
    <p:sldLayoutId id="2147494721" r:id="rId9"/>
    <p:sldLayoutId id="2147494722" r:id="rId10"/>
    <p:sldLayoutId id="2147494723" r:id="rId11"/>
    <p:sldLayoutId id="2147494724"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dt" sz="half" idx="2"/>
          </p:nvPr>
        </p:nvSpPr>
        <p:spPr bwMode="auto">
          <a:xfrm>
            <a:off x="4932363" y="6643688"/>
            <a:ext cx="4095750" cy="214312"/>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spAutoFit/>
          </a:bodyPr>
          <a:lstStyle>
            <a:lvl1pPr algn="l" eaLnBrk="0" hangingPunct="0">
              <a:defRPr sz="800" u="none">
                <a:solidFill>
                  <a:srgbClr val="919191"/>
                </a:solidFill>
                <a:latin typeface="Arial" charset="0"/>
                <a:ea typeface="+mn-ea"/>
                <a:cs typeface="+mn-cs"/>
              </a:defRPr>
            </a:lvl1pPr>
          </a:lstStyle>
          <a:p>
            <a:pPr>
              <a:defRPr/>
            </a:pPr>
            <a:endParaRPr lang="en-US"/>
          </a:p>
        </p:txBody>
      </p:sp>
      <p:sp>
        <p:nvSpPr>
          <p:cNvPr id="4099" name="Rectangle 3"/>
          <p:cNvSpPr>
            <a:spLocks noGrp="1" noChangeArrowheads="1"/>
          </p:cNvSpPr>
          <p:nvPr>
            <p:ph type="body" idx="1"/>
          </p:nvPr>
        </p:nvSpPr>
        <p:spPr bwMode="auto">
          <a:xfrm>
            <a:off x="250825" y="908050"/>
            <a:ext cx="8713788"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 Body Text</a:t>
            </a:r>
          </a:p>
          <a:p>
            <a:pPr lvl="1"/>
            <a:r>
              <a:rPr lang="en-US" smtClean="0"/>
              <a:t> Second Level</a:t>
            </a:r>
          </a:p>
          <a:p>
            <a:pPr lvl="2"/>
            <a:r>
              <a:rPr lang="en-US" smtClean="0"/>
              <a:t> Third Level</a:t>
            </a:r>
          </a:p>
          <a:p>
            <a:pPr lvl="3"/>
            <a:r>
              <a:rPr lang="en-US" smtClean="0"/>
              <a:t>Fourth Level</a:t>
            </a:r>
          </a:p>
          <a:p>
            <a:pPr lvl="4"/>
            <a:r>
              <a:rPr lang="en-US" smtClean="0"/>
              <a:t>Fifth Level</a:t>
            </a:r>
          </a:p>
        </p:txBody>
      </p:sp>
      <p:sp>
        <p:nvSpPr>
          <p:cNvPr id="4100" name="Rectangle 4"/>
          <p:cNvSpPr>
            <a:spLocks noGrp="1" noChangeArrowheads="1"/>
          </p:cNvSpPr>
          <p:nvPr>
            <p:ph type="title"/>
          </p:nvPr>
        </p:nvSpPr>
        <p:spPr bwMode="auto">
          <a:xfrm>
            <a:off x="684213" y="188913"/>
            <a:ext cx="76327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spAutoFit/>
          </a:bodyPr>
          <a:lstStyle/>
          <a:p>
            <a:pPr lvl="0"/>
            <a:r>
              <a:rPr lang="en-US" smtClean="0"/>
              <a:t>Slide Title</a:t>
            </a:r>
          </a:p>
        </p:txBody>
      </p:sp>
      <p:pic>
        <p:nvPicPr>
          <p:cNvPr id="4101"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65881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96288" y="0"/>
            <a:ext cx="747712"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Rectangle 8"/>
          <p:cNvSpPr>
            <a:spLocks noGrp="1" noChangeArrowheads="1"/>
          </p:cNvSpPr>
          <p:nvPr>
            <p:ph type="sldNum" sz="quarter" idx="4"/>
          </p:nvPr>
        </p:nvSpPr>
        <p:spPr bwMode="auto">
          <a:xfrm>
            <a:off x="8820150" y="6669088"/>
            <a:ext cx="323850" cy="188912"/>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000" u="none">
                <a:solidFill>
                  <a:srgbClr val="000000"/>
                </a:solidFill>
                <a:latin typeface="Times New Roman" pitchFamily="18" charset="0"/>
                <a:ea typeface="ＭＳ Ｐゴシック" pitchFamily="34" charset="-128"/>
              </a:defRPr>
            </a:lvl1pPr>
          </a:lstStyle>
          <a:p>
            <a:pPr>
              <a:defRPr/>
            </a:pPr>
            <a:fld id="{04ADC10B-38E6-4E24-9033-6519042EC09C}"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94809" r:id="rId1"/>
    <p:sldLayoutId id="2147494810" r:id="rId2"/>
    <p:sldLayoutId id="2147494811" r:id="rId3"/>
    <p:sldLayoutId id="2147494812" r:id="rId4"/>
    <p:sldLayoutId id="2147494813" r:id="rId5"/>
    <p:sldLayoutId id="2147494814" r:id="rId6"/>
    <p:sldLayoutId id="2147494815" r:id="rId7"/>
    <p:sldLayoutId id="2147494816" r:id="rId8"/>
    <p:sldLayoutId id="2147494817" r:id="rId9"/>
    <p:sldLayoutId id="2147494818" r:id="rId10"/>
    <p:sldLayoutId id="2147494819" r:id="rId11"/>
  </p:sldLayoutIdLst>
  <p:transition spd="med">
    <p:cover dir="ld"/>
  </p:transition>
  <p:timing>
    <p:tnLst>
      <p:par>
        <p:cTn id="1" dur="indefinite" restart="never" nodeType="tmRoot"/>
      </p:par>
    </p:tnLst>
  </p:timing>
  <p:hf hdr="0" ftr="0" dt="0"/>
  <p:txStyles>
    <p:titleStyle>
      <a:lvl1pPr algn="ctr" rtl="0" eaLnBrk="0" fontAlgn="base" hangingPunct="0">
        <a:lnSpc>
          <a:spcPct val="90000"/>
        </a:lnSpc>
        <a:spcBef>
          <a:spcPct val="0"/>
        </a:spcBef>
        <a:spcAft>
          <a:spcPct val="0"/>
        </a:spcAft>
        <a:defRPr sz="3600" b="1">
          <a:solidFill>
            <a:srgbClr val="FF0000"/>
          </a:solidFill>
          <a:latin typeface="+mj-lt"/>
          <a:ea typeface="ＭＳ Ｐゴシック" pitchFamily="34" charset="-128"/>
          <a:cs typeface="ＭＳ Ｐゴシック" charset="0"/>
        </a:defRPr>
      </a:lvl1pPr>
      <a:lvl2pPr algn="ctr" rtl="0" eaLnBrk="0" fontAlgn="base" hangingPunct="0">
        <a:lnSpc>
          <a:spcPct val="90000"/>
        </a:lnSpc>
        <a:spcBef>
          <a:spcPct val="0"/>
        </a:spcBef>
        <a:spcAft>
          <a:spcPct val="0"/>
        </a:spcAft>
        <a:defRPr sz="3600" b="1">
          <a:solidFill>
            <a:srgbClr val="FF0000"/>
          </a:solidFill>
          <a:latin typeface="Arial" charset="0"/>
          <a:ea typeface="ＭＳ Ｐゴシック" pitchFamily="34" charset="-128"/>
          <a:cs typeface="ＭＳ Ｐゴシック" charset="0"/>
        </a:defRPr>
      </a:lvl2pPr>
      <a:lvl3pPr algn="ctr" rtl="0" eaLnBrk="0" fontAlgn="base" hangingPunct="0">
        <a:lnSpc>
          <a:spcPct val="90000"/>
        </a:lnSpc>
        <a:spcBef>
          <a:spcPct val="0"/>
        </a:spcBef>
        <a:spcAft>
          <a:spcPct val="0"/>
        </a:spcAft>
        <a:defRPr sz="3600" b="1">
          <a:solidFill>
            <a:srgbClr val="FF0000"/>
          </a:solidFill>
          <a:latin typeface="Arial" charset="0"/>
          <a:ea typeface="ＭＳ Ｐゴシック" pitchFamily="34" charset="-128"/>
          <a:cs typeface="ＭＳ Ｐゴシック" charset="0"/>
        </a:defRPr>
      </a:lvl3pPr>
      <a:lvl4pPr algn="ctr" rtl="0" eaLnBrk="0" fontAlgn="base" hangingPunct="0">
        <a:lnSpc>
          <a:spcPct val="90000"/>
        </a:lnSpc>
        <a:spcBef>
          <a:spcPct val="0"/>
        </a:spcBef>
        <a:spcAft>
          <a:spcPct val="0"/>
        </a:spcAft>
        <a:defRPr sz="3600" b="1">
          <a:solidFill>
            <a:srgbClr val="FF0000"/>
          </a:solidFill>
          <a:latin typeface="Arial" charset="0"/>
          <a:ea typeface="ＭＳ Ｐゴシック" pitchFamily="34" charset="-128"/>
          <a:cs typeface="ＭＳ Ｐゴシック" charset="0"/>
        </a:defRPr>
      </a:lvl4pPr>
      <a:lvl5pPr algn="ctr" rtl="0" eaLnBrk="0" fontAlgn="base" hangingPunct="0">
        <a:lnSpc>
          <a:spcPct val="90000"/>
        </a:lnSpc>
        <a:spcBef>
          <a:spcPct val="0"/>
        </a:spcBef>
        <a:spcAft>
          <a:spcPct val="0"/>
        </a:spcAft>
        <a:defRPr sz="3600" b="1">
          <a:solidFill>
            <a:srgbClr val="FF0000"/>
          </a:solidFill>
          <a:latin typeface="Arial" charset="0"/>
          <a:ea typeface="ＭＳ Ｐゴシック" pitchFamily="34" charset="-128"/>
          <a:cs typeface="ＭＳ Ｐゴシック" charset="0"/>
        </a:defRPr>
      </a:lvl5pPr>
      <a:lvl6pPr marL="457200" algn="ctr" rtl="0" fontAlgn="base">
        <a:lnSpc>
          <a:spcPct val="90000"/>
        </a:lnSpc>
        <a:spcBef>
          <a:spcPct val="0"/>
        </a:spcBef>
        <a:spcAft>
          <a:spcPct val="0"/>
        </a:spcAft>
        <a:defRPr sz="3600" b="1">
          <a:solidFill>
            <a:srgbClr val="FF0000"/>
          </a:solidFill>
          <a:latin typeface="Arial" charset="0"/>
        </a:defRPr>
      </a:lvl6pPr>
      <a:lvl7pPr marL="914400" algn="ctr" rtl="0" fontAlgn="base">
        <a:lnSpc>
          <a:spcPct val="90000"/>
        </a:lnSpc>
        <a:spcBef>
          <a:spcPct val="0"/>
        </a:spcBef>
        <a:spcAft>
          <a:spcPct val="0"/>
        </a:spcAft>
        <a:defRPr sz="3600" b="1">
          <a:solidFill>
            <a:srgbClr val="FF0000"/>
          </a:solidFill>
          <a:latin typeface="Arial" charset="0"/>
        </a:defRPr>
      </a:lvl7pPr>
      <a:lvl8pPr marL="1371600" algn="ctr" rtl="0" fontAlgn="base">
        <a:lnSpc>
          <a:spcPct val="90000"/>
        </a:lnSpc>
        <a:spcBef>
          <a:spcPct val="0"/>
        </a:spcBef>
        <a:spcAft>
          <a:spcPct val="0"/>
        </a:spcAft>
        <a:defRPr sz="3600" b="1">
          <a:solidFill>
            <a:srgbClr val="FF0000"/>
          </a:solidFill>
          <a:latin typeface="Arial" charset="0"/>
        </a:defRPr>
      </a:lvl8pPr>
      <a:lvl9pPr marL="1828800" algn="ctr" rtl="0" fontAlgn="base">
        <a:lnSpc>
          <a:spcPct val="90000"/>
        </a:lnSpc>
        <a:spcBef>
          <a:spcPct val="0"/>
        </a:spcBef>
        <a:spcAft>
          <a:spcPct val="0"/>
        </a:spcAft>
        <a:defRPr sz="3600" b="1">
          <a:solidFill>
            <a:srgbClr val="FF0000"/>
          </a:solidFill>
          <a:latin typeface="Arial" charset="0"/>
        </a:defRPr>
      </a:lvl9pPr>
    </p:titleStyle>
    <p:bodyStyle>
      <a:lvl1pPr marL="357188" indent="-357188" algn="l" rtl="0" eaLnBrk="0" fontAlgn="base" hangingPunct="0">
        <a:lnSpc>
          <a:spcPct val="90000"/>
        </a:lnSpc>
        <a:spcBef>
          <a:spcPct val="30000"/>
        </a:spcBef>
        <a:spcAft>
          <a:spcPct val="0"/>
        </a:spcAft>
        <a:buClr>
          <a:schemeClr val="hlink"/>
        </a:buClr>
        <a:buFont typeface="Wingdings" pitchFamily="2" charset="2"/>
        <a:buChar char="l"/>
        <a:tabLst>
          <a:tab pos="1428750" algn="l"/>
        </a:tabLst>
        <a:defRPr sz="2400" b="1">
          <a:solidFill>
            <a:srgbClr val="0066FF"/>
          </a:solidFill>
          <a:latin typeface="+mn-lt"/>
          <a:ea typeface="ＭＳ Ｐゴシック" pitchFamily="34" charset="-128"/>
          <a:cs typeface="ＭＳ Ｐゴシック" charset="0"/>
        </a:defRPr>
      </a:lvl1pPr>
      <a:lvl2pPr marL="800100" indent="-263525" algn="l" rtl="0" eaLnBrk="0" fontAlgn="base" hangingPunct="0">
        <a:lnSpc>
          <a:spcPct val="90000"/>
        </a:lnSpc>
        <a:spcBef>
          <a:spcPct val="30000"/>
        </a:spcBef>
        <a:spcAft>
          <a:spcPct val="0"/>
        </a:spcAft>
        <a:buClr>
          <a:schemeClr val="hlink"/>
        </a:buClr>
        <a:buFont typeface="Wingdings" pitchFamily="2" charset="2"/>
        <a:buChar char="ð"/>
        <a:tabLst>
          <a:tab pos="1428750" algn="l"/>
        </a:tabLst>
        <a:defRPr sz="2000" b="1">
          <a:solidFill>
            <a:schemeClr val="tx1"/>
          </a:solidFill>
          <a:latin typeface="+mn-lt"/>
          <a:ea typeface="ＭＳ Ｐゴシック" pitchFamily="34" charset="-128"/>
        </a:defRPr>
      </a:lvl2pPr>
      <a:lvl3pPr marL="1165225" indent="-185738" algn="l" rtl="0" eaLnBrk="0" fontAlgn="base" hangingPunct="0">
        <a:lnSpc>
          <a:spcPct val="90000"/>
        </a:lnSpc>
        <a:spcBef>
          <a:spcPct val="30000"/>
        </a:spcBef>
        <a:spcAft>
          <a:spcPct val="0"/>
        </a:spcAft>
        <a:buClr>
          <a:schemeClr val="accent2"/>
        </a:buClr>
        <a:buSzPct val="80000"/>
        <a:buFont typeface="Wingdings" pitchFamily="2" charset="2"/>
        <a:buChar char="µ"/>
        <a:tabLst>
          <a:tab pos="1428750" algn="l"/>
        </a:tabLst>
        <a:defRPr b="1">
          <a:solidFill>
            <a:schemeClr val="tx1"/>
          </a:solidFill>
          <a:latin typeface="+mn-lt"/>
          <a:ea typeface="ＭＳ Ｐゴシック" pitchFamily="34" charset="-128"/>
        </a:defRPr>
      </a:lvl3pPr>
      <a:lvl4pPr marL="1344613" indent="26988" algn="l" rtl="0" eaLnBrk="0" fontAlgn="base" hangingPunct="0">
        <a:lnSpc>
          <a:spcPct val="90000"/>
        </a:lnSpc>
        <a:spcBef>
          <a:spcPct val="30000"/>
        </a:spcBef>
        <a:spcAft>
          <a:spcPct val="0"/>
        </a:spcAft>
        <a:buClr>
          <a:schemeClr val="hlink"/>
        </a:buClr>
        <a:buSzPct val="100000"/>
        <a:buFont typeface="Wingdings" pitchFamily="2" charset="2"/>
        <a:tabLst>
          <a:tab pos="1428750" algn="l"/>
        </a:tabLst>
        <a:defRPr>
          <a:solidFill>
            <a:schemeClr val="tx1"/>
          </a:solidFill>
          <a:latin typeface="+mn-lt"/>
          <a:ea typeface="ＭＳ Ｐゴシック" pitchFamily="34" charset="-128"/>
        </a:defRPr>
      </a:lvl4pPr>
      <a:lvl5pPr marL="1524000" indent="304800" algn="l" rtl="0" eaLnBrk="0" fontAlgn="base" hangingPunct="0">
        <a:lnSpc>
          <a:spcPct val="90000"/>
        </a:lnSpc>
        <a:spcBef>
          <a:spcPct val="30000"/>
        </a:spcBef>
        <a:spcAft>
          <a:spcPct val="0"/>
        </a:spcAft>
        <a:tabLst>
          <a:tab pos="1428750" algn="l"/>
        </a:tabLst>
        <a:defRPr>
          <a:solidFill>
            <a:schemeClr val="tx1"/>
          </a:solidFill>
          <a:latin typeface="+mn-lt"/>
          <a:ea typeface="ＭＳ Ｐゴシック" pitchFamily="34" charset="-128"/>
        </a:defRPr>
      </a:lvl5pPr>
      <a:lvl6pPr marL="1981200" algn="l" rtl="0" fontAlgn="base">
        <a:lnSpc>
          <a:spcPct val="90000"/>
        </a:lnSpc>
        <a:spcBef>
          <a:spcPct val="30000"/>
        </a:spcBef>
        <a:spcAft>
          <a:spcPct val="0"/>
        </a:spcAft>
        <a:tabLst>
          <a:tab pos="1428750" algn="l"/>
        </a:tabLst>
        <a:defRPr>
          <a:solidFill>
            <a:schemeClr val="tx1"/>
          </a:solidFill>
          <a:latin typeface="+mn-lt"/>
        </a:defRPr>
      </a:lvl6pPr>
      <a:lvl7pPr marL="2438400" algn="l" rtl="0" fontAlgn="base">
        <a:lnSpc>
          <a:spcPct val="90000"/>
        </a:lnSpc>
        <a:spcBef>
          <a:spcPct val="30000"/>
        </a:spcBef>
        <a:spcAft>
          <a:spcPct val="0"/>
        </a:spcAft>
        <a:tabLst>
          <a:tab pos="1428750" algn="l"/>
        </a:tabLst>
        <a:defRPr>
          <a:solidFill>
            <a:schemeClr val="tx1"/>
          </a:solidFill>
          <a:latin typeface="+mn-lt"/>
        </a:defRPr>
      </a:lvl7pPr>
      <a:lvl8pPr marL="2895600" algn="l" rtl="0" fontAlgn="base">
        <a:lnSpc>
          <a:spcPct val="90000"/>
        </a:lnSpc>
        <a:spcBef>
          <a:spcPct val="30000"/>
        </a:spcBef>
        <a:spcAft>
          <a:spcPct val="0"/>
        </a:spcAft>
        <a:tabLst>
          <a:tab pos="1428750" algn="l"/>
        </a:tabLst>
        <a:defRPr>
          <a:solidFill>
            <a:schemeClr val="tx1"/>
          </a:solidFill>
          <a:latin typeface="+mn-lt"/>
        </a:defRPr>
      </a:lvl8pPr>
      <a:lvl9pPr marL="3352800" algn="l" rtl="0" fontAlgn="base">
        <a:lnSpc>
          <a:spcPct val="90000"/>
        </a:lnSpc>
        <a:spcBef>
          <a:spcPct val="30000"/>
        </a:spcBef>
        <a:spcAft>
          <a:spcPct val="0"/>
        </a:spcAft>
        <a:tabLst>
          <a:tab pos="1428750" algn="l"/>
        </a:tabLst>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66"/>
            </a:gs>
            <a:gs pos="100000">
              <a:srgbClr val="FFFFCC"/>
            </a:gs>
          </a:gsLst>
          <a:lin ang="5400000" scaled="1"/>
        </a:gra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TextBox 3"/>
          <p:cNvSpPr txBox="1">
            <a:spLocks noChangeArrowheads="1"/>
          </p:cNvSpPr>
          <p:nvPr/>
        </p:nvSpPr>
        <p:spPr bwMode="auto">
          <a:xfrm>
            <a:off x="8686800" y="6477000"/>
            <a:ext cx="457200" cy="369888"/>
          </a:xfrm>
          <a:prstGeom prst="rect">
            <a:avLst/>
          </a:prstGeom>
          <a:noFill/>
          <a:ln>
            <a:noFill/>
          </a:ln>
          <a:extLst/>
        </p:spPr>
        <p:txBody>
          <a:bodyPr>
            <a:spAutoFit/>
          </a:bodyPr>
          <a:lstStyle>
            <a:lvl1pPr eaLnBrk="0" hangingPunct="0">
              <a:defRPr sz="2400" u="sng">
                <a:solidFill>
                  <a:schemeClr val="tx1"/>
                </a:solidFill>
                <a:latin typeface="Arial" charset="0"/>
                <a:ea typeface="MS PGothic" pitchFamily="34" charset="-128"/>
              </a:defRPr>
            </a:lvl1pPr>
            <a:lvl2pPr marL="742950" indent="-285750" eaLnBrk="0" hangingPunct="0">
              <a:defRPr sz="2400" u="sng">
                <a:solidFill>
                  <a:schemeClr val="tx1"/>
                </a:solidFill>
                <a:latin typeface="Arial" charset="0"/>
                <a:ea typeface="MS PGothic" pitchFamily="34" charset="-128"/>
              </a:defRPr>
            </a:lvl2pPr>
            <a:lvl3pPr marL="1143000" indent="-228600" eaLnBrk="0" hangingPunct="0">
              <a:defRPr sz="2400" u="sng">
                <a:solidFill>
                  <a:schemeClr val="tx1"/>
                </a:solidFill>
                <a:latin typeface="Arial" charset="0"/>
                <a:ea typeface="MS PGothic" pitchFamily="34" charset="-128"/>
              </a:defRPr>
            </a:lvl3pPr>
            <a:lvl4pPr marL="1600200" indent="-228600" eaLnBrk="0" hangingPunct="0">
              <a:defRPr sz="2400" u="sng">
                <a:solidFill>
                  <a:schemeClr val="tx1"/>
                </a:solidFill>
                <a:latin typeface="Arial" charset="0"/>
                <a:ea typeface="MS PGothic" pitchFamily="34" charset="-128"/>
              </a:defRPr>
            </a:lvl4pPr>
            <a:lvl5pPr marL="2057400" indent="-228600" eaLnBrk="0" hangingPunct="0">
              <a:defRPr sz="2400" u="sng">
                <a:solidFill>
                  <a:schemeClr val="tx1"/>
                </a:solidFill>
                <a:latin typeface="Arial" charset="0"/>
                <a:ea typeface="MS PGothic" pitchFamily="34" charset="-128"/>
              </a:defRPr>
            </a:lvl5pPr>
            <a:lvl6pPr marL="2514600" indent="-228600" eaLnBrk="0" fontAlgn="base" hangingPunct="0">
              <a:spcBef>
                <a:spcPct val="0"/>
              </a:spcBef>
              <a:spcAft>
                <a:spcPct val="0"/>
              </a:spcAft>
              <a:defRPr sz="2400" u="sng">
                <a:solidFill>
                  <a:schemeClr val="tx1"/>
                </a:solidFill>
                <a:latin typeface="Arial" charset="0"/>
                <a:ea typeface="MS PGothic" pitchFamily="34" charset="-128"/>
              </a:defRPr>
            </a:lvl6pPr>
            <a:lvl7pPr marL="2971800" indent="-228600" eaLnBrk="0" fontAlgn="base" hangingPunct="0">
              <a:spcBef>
                <a:spcPct val="0"/>
              </a:spcBef>
              <a:spcAft>
                <a:spcPct val="0"/>
              </a:spcAft>
              <a:defRPr sz="2400" u="sng">
                <a:solidFill>
                  <a:schemeClr val="tx1"/>
                </a:solidFill>
                <a:latin typeface="Arial" charset="0"/>
                <a:ea typeface="MS PGothic" pitchFamily="34" charset="-128"/>
              </a:defRPr>
            </a:lvl7pPr>
            <a:lvl8pPr marL="3429000" indent="-228600" eaLnBrk="0" fontAlgn="base" hangingPunct="0">
              <a:spcBef>
                <a:spcPct val="0"/>
              </a:spcBef>
              <a:spcAft>
                <a:spcPct val="0"/>
              </a:spcAft>
              <a:defRPr sz="2400" u="sng">
                <a:solidFill>
                  <a:schemeClr val="tx1"/>
                </a:solidFill>
                <a:latin typeface="Arial" charset="0"/>
                <a:ea typeface="MS PGothic" pitchFamily="34" charset="-128"/>
              </a:defRPr>
            </a:lvl8pPr>
            <a:lvl9pPr marL="3886200" indent="-228600" eaLnBrk="0" fontAlgn="base" hangingPunct="0">
              <a:spcBef>
                <a:spcPct val="0"/>
              </a:spcBef>
              <a:spcAft>
                <a:spcPct val="0"/>
              </a:spcAft>
              <a:defRPr sz="2400" u="sng">
                <a:solidFill>
                  <a:schemeClr val="tx1"/>
                </a:solidFill>
                <a:latin typeface="Arial" charset="0"/>
                <a:ea typeface="MS PGothic" pitchFamily="34" charset="-128"/>
              </a:defRPr>
            </a:lvl9pPr>
          </a:lstStyle>
          <a:p>
            <a:pPr eaLnBrk="1" hangingPunct="1">
              <a:defRPr/>
            </a:pPr>
            <a:fld id="{97C07105-E14D-492D-B96E-63E5FB046BAC}" type="slidenum">
              <a:rPr lang="en-US" sz="1800" u="none" smtClean="0">
                <a:solidFill>
                  <a:srgbClr val="FF0000"/>
                </a:solidFill>
                <a:latin typeface="Calibri" pitchFamily="34" charset="0"/>
              </a:rPr>
              <a:pPr eaLnBrk="1" hangingPunct="1">
                <a:defRPr/>
              </a:pPr>
              <a:t>‹N›</a:t>
            </a:fld>
            <a:endParaRPr lang="en-US" sz="1800" u="none" smtClean="0">
              <a:solidFill>
                <a:srgbClr val="FF0000"/>
              </a:solidFill>
              <a:latin typeface="Calibri" pitchFamily="34" charset="0"/>
            </a:endParaRPr>
          </a:p>
        </p:txBody>
      </p:sp>
    </p:spTree>
  </p:cSld>
  <p:clrMap bg1="lt1" tx1="dk1" bg2="lt2" tx2="dk2" accent1="accent1" accent2="accent2" accent3="accent3" accent4="accent4" accent5="accent5" accent6="accent6" hlink="hlink" folHlink="folHlink"/>
  <p:sldLayoutIdLst>
    <p:sldLayoutId id="2147494725" r:id="rId1"/>
    <p:sldLayoutId id="2147494726" r:id="rId2"/>
    <p:sldLayoutId id="2147494727" r:id="rId3"/>
    <p:sldLayoutId id="2147494728" r:id="rId4"/>
    <p:sldLayoutId id="2147494729" r:id="rId5"/>
    <p:sldLayoutId id="2147494730" r:id="rId6"/>
    <p:sldLayoutId id="2147494731" r:id="rId7"/>
    <p:sldLayoutId id="2147494732" r:id="rId8"/>
    <p:sldLayoutId id="2147494733" r:id="rId9"/>
    <p:sldLayoutId id="2147494734" r:id="rId10"/>
    <p:sldLayoutId id="2147494735" r:id="rId11"/>
    <p:sldLayoutId id="2147494736" r:id="rId12"/>
    <p:sldLayoutId id="2147494820" r:id="rId13"/>
  </p:sldLayoutIdLst>
  <p:transition/>
  <p:hf hdr="0" ftr="0" dt="0"/>
  <p:txStyles>
    <p:titleStyle>
      <a:lvl1pPr algn="ctr" rtl="0" eaLnBrk="0" fontAlgn="base" hangingPunct="0">
        <a:spcBef>
          <a:spcPct val="0"/>
        </a:spcBef>
        <a:spcAft>
          <a:spcPct val="0"/>
        </a:spcAft>
        <a:defRPr sz="4400" b="1">
          <a:solidFill>
            <a:srgbClr val="FF0000"/>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b="1">
          <a:solidFill>
            <a:srgbClr val="FF0000"/>
          </a:solidFill>
          <a:latin typeface="Calibri" pitchFamily="34" charset="0"/>
          <a:ea typeface="ＭＳ Ｐゴシック" pitchFamily="34" charset="-128"/>
          <a:cs typeface="ＭＳ Ｐゴシック" charset="0"/>
        </a:defRPr>
      </a:lvl2pPr>
      <a:lvl3pPr algn="ctr" rtl="0" eaLnBrk="0" fontAlgn="base" hangingPunct="0">
        <a:spcBef>
          <a:spcPct val="0"/>
        </a:spcBef>
        <a:spcAft>
          <a:spcPct val="0"/>
        </a:spcAft>
        <a:defRPr sz="4400" b="1">
          <a:solidFill>
            <a:srgbClr val="FF0000"/>
          </a:solidFill>
          <a:latin typeface="Calibri" pitchFamily="34" charset="0"/>
          <a:ea typeface="ＭＳ Ｐゴシック" pitchFamily="34" charset="-128"/>
          <a:cs typeface="ＭＳ Ｐゴシック" charset="0"/>
        </a:defRPr>
      </a:lvl3pPr>
      <a:lvl4pPr algn="ctr" rtl="0" eaLnBrk="0" fontAlgn="base" hangingPunct="0">
        <a:spcBef>
          <a:spcPct val="0"/>
        </a:spcBef>
        <a:spcAft>
          <a:spcPct val="0"/>
        </a:spcAft>
        <a:defRPr sz="4400" b="1">
          <a:solidFill>
            <a:srgbClr val="FF0000"/>
          </a:solidFill>
          <a:latin typeface="Calibri" pitchFamily="34" charset="0"/>
          <a:ea typeface="ＭＳ Ｐゴシック" pitchFamily="34" charset="-128"/>
          <a:cs typeface="ＭＳ Ｐゴシック" charset="0"/>
        </a:defRPr>
      </a:lvl4pPr>
      <a:lvl5pPr algn="ctr" rtl="0" eaLnBrk="0" fontAlgn="base" hangingPunct="0">
        <a:spcBef>
          <a:spcPct val="0"/>
        </a:spcBef>
        <a:spcAft>
          <a:spcPct val="0"/>
        </a:spcAft>
        <a:defRPr sz="4400" b="1">
          <a:solidFill>
            <a:srgbClr val="FF0000"/>
          </a:solidFill>
          <a:latin typeface="Calibri" pitchFamily="34" charset="0"/>
          <a:ea typeface="ＭＳ Ｐゴシック" pitchFamily="34" charset="-128"/>
          <a:cs typeface="ＭＳ Ｐゴシック" charset="0"/>
        </a:defRPr>
      </a:lvl5pPr>
      <a:lvl6pPr marL="457200" algn="ctr" rtl="0" fontAlgn="base">
        <a:spcBef>
          <a:spcPct val="0"/>
        </a:spcBef>
        <a:spcAft>
          <a:spcPct val="0"/>
        </a:spcAft>
        <a:defRPr sz="4400" b="1">
          <a:solidFill>
            <a:srgbClr val="FF0000"/>
          </a:solidFill>
          <a:latin typeface="Comic Sans MS" pitchFamily="66" charset="0"/>
        </a:defRPr>
      </a:lvl6pPr>
      <a:lvl7pPr marL="914400" algn="ctr" rtl="0" fontAlgn="base">
        <a:spcBef>
          <a:spcPct val="0"/>
        </a:spcBef>
        <a:spcAft>
          <a:spcPct val="0"/>
        </a:spcAft>
        <a:defRPr sz="4400" b="1">
          <a:solidFill>
            <a:srgbClr val="FF0000"/>
          </a:solidFill>
          <a:latin typeface="Comic Sans MS" pitchFamily="66" charset="0"/>
        </a:defRPr>
      </a:lvl7pPr>
      <a:lvl8pPr marL="1371600" algn="ctr" rtl="0" fontAlgn="base">
        <a:spcBef>
          <a:spcPct val="0"/>
        </a:spcBef>
        <a:spcAft>
          <a:spcPct val="0"/>
        </a:spcAft>
        <a:defRPr sz="4400" b="1">
          <a:solidFill>
            <a:srgbClr val="FF0000"/>
          </a:solidFill>
          <a:latin typeface="Comic Sans MS" pitchFamily="66" charset="0"/>
        </a:defRPr>
      </a:lvl8pPr>
      <a:lvl9pPr marL="1828800" algn="ctr" rtl="0" fontAlgn="base">
        <a:spcBef>
          <a:spcPct val="0"/>
        </a:spcBef>
        <a:spcAft>
          <a:spcPct val="0"/>
        </a:spcAft>
        <a:defRPr sz="4400" b="1">
          <a:solidFill>
            <a:srgbClr val="FF0000"/>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pitchFamily="34" charset="-128"/>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66"/>
            </a:gs>
            <a:gs pos="100000">
              <a:srgbClr val="FFFFCC"/>
            </a:gs>
          </a:gsLst>
          <a:lin ang="5400000" scaled="1"/>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94737" r:id="rId1"/>
    <p:sldLayoutId id="2147494738" r:id="rId2"/>
    <p:sldLayoutId id="2147494739" r:id="rId3"/>
    <p:sldLayoutId id="2147494740" r:id="rId4"/>
    <p:sldLayoutId id="2147494741" r:id="rId5"/>
    <p:sldLayoutId id="2147494742" r:id="rId6"/>
    <p:sldLayoutId id="2147494743" r:id="rId7"/>
    <p:sldLayoutId id="2147494744" r:id="rId8"/>
    <p:sldLayoutId id="2147494745" r:id="rId9"/>
    <p:sldLayoutId id="2147494746" r:id="rId10"/>
    <p:sldLayoutId id="2147494747" r:id="rId11"/>
    <p:sldLayoutId id="2147494748" r:id="rId12"/>
  </p:sldLayoutIdLst>
  <p:transition/>
  <p:hf hdr="0" ftr="0" dt="0"/>
  <p:txStyles>
    <p:titleStyle>
      <a:lvl1pPr algn="ctr" rtl="0" eaLnBrk="0" fontAlgn="base" hangingPunct="0">
        <a:spcBef>
          <a:spcPct val="0"/>
        </a:spcBef>
        <a:spcAft>
          <a:spcPct val="0"/>
        </a:spcAft>
        <a:defRPr sz="4400" b="1">
          <a:solidFill>
            <a:srgbClr val="FF0000"/>
          </a:solidFill>
          <a:latin typeface="+mj-lt"/>
          <a:ea typeface="+mj-ea"/>
          <a:cs typeface="+mj-cs"/>
        </a:defRPr>
      </a:lvl1pPr>
      <a:lvl2pPr algn="ctr" rtl="0" eaLnBrk="0" fontAlgn="base" hangingPunct="0">
        <a:spcBef>
          <a:spcPct val="0"/>
        </a:spcBef>
        <a:spcAft>
          <a:spcPct val="0"/>
        </a:spcAft>
        <a:defRPr sz="4400" b="1">
          <a:solidFill>
            <a:srgbClr val="FF0000"/>
          </a:solidFill>
          <a:latin typeface="Comic Sans MS" pitchFamily="66" charset="0"/>
        </a:defRPr>
      </a:lvl2pPr>
      <a:lvl3pPr algn="ctr" rtl="0" eaLnBrk="0" fontAlgn="base" hangingPunct="0">
        <a:spcBef>
          <a:spcPct val="0"/>
        </a:spcBef>
        <a:spcAft>
          <a:spcPct val="0"/>
        </a:spcAft>
        <a:defRPr sz="4400" b="1">
          <a:solidFill>
            <a:srgbClr val="FF0000"/>
          </a:solidFill>
          <a:latin typeface="Comic Sans MS" pitchFamily="66" charset="0"/>
        </a:defRPr>
      </a:lvl3pPr>
      <a:lvl4pPr algn="ctr" rtl="0" eaLnBrk="0" fontAlgn="base" hangingPunct="0">
        <a:spcBef>
          <a:spcPct val="0"/>
        </a:spcBef>
        <a:spcAft>
          <a:spcPct val="0"/>
        </a:spcAft>
        <a:defRPr sz="4400" b="1">
          <a:solidFill>
            <a:srgbClr val="FF0000"/>
          </a:solidFill>
          <a:latin typeface="Comic Sans MS" pitchFamily="66" charset="0"/>
        </a:defRPr>
      </a:lvl4pPr>
      <a:lvl5pPr algn="ctr" rtl="0" eaLnBrk="0" fontAlgn="base" hangingPunct="0">
        <a:spcBef>
          <a:spcPct val="0"/>
        </a:spcBef>
        <a:spcAft>
          <a:spcPct val="0"/>
        </a:spcAft>
        <a:defRPr sz="4400" b="1">
          <a:solidFill>
            <a:srgbClr val="FF0000"/>
          </a:solidFill>
          <a:latin typeface="Comic Sans MS" pitchFamily="66" charset="0"/>
        </a:defRPr>
      </a:lvl5pPr>
      <a:lvl6pPr marL="457200" algn="ctr" rtl="0" fontAlgn="base">
        <a:spcBef>
          <a:spcPct val="0"/>
        </a:spcBef>
        <a:spcAft>
          <a:spcPct val="0"/>
        </a:spcAft>
        <a:defRPr sz="4400" b="1">
          <a:solidFill>
            <a:srgbClr val="FF0000"/>
          </a:solidFill>
          <a:latin typeface="Comic Sans MS" pitchFamily="66" charset="0"/>
        </a:defRPr>
      </a:lvl6pPr>
      <a:lvl7pPr marL="914400" algn="ctr" rtl="0" fontAlgn="base">
        <a:spcBef>
          <a:spcPct val="0"/>
        </a:spcBef>
        <a:spcAft>
          <a:spcPct val="0"/>
        </a:spcAft>
        <a:defRPr sz="4400" b="1">
          <a:solidFill>
            <a:srgbClr val="FF0000"/>
          </a:solidFill>
          <a:latin typeface="Comic Sans MS" pitchFamily="66" charset="0"/>
        </a:defRPr>
      </a:lvl7pPr>
      <a:lvl8pPr marL="1371600" algn="ctr" rtl="0" fontAlgn="base">
        <a:spcBef>
          <a:spcPct val="0"/>
        </a:spcBef>
        <a:spcAft>
          <a:spcPct val="0"/>
        </a:spcAft>
        <a:defRPr sz="4400" b="1">
          <a:solidFill>
            <a:srgbClr val="FF0000"/>
          </a:solidFill>
          <a:latin typeface="Comic Sans MS" pitchFamily="66" charset="0"/>
        </a:defRPr>
      </a:lvl8pPr>
      <a:lvl9pPr marL="1828800" algn="ctr" rtl="0" fontAlgn="base">
        <a:spcBef>
          <a:spcPct val="0"/>
        </a:spcBef>
        <a:spcAft>
          <a:spcPct val="0"/>
        </a:spcAft>
        <a:defRPr sz="4400" b="1">
          <a:solidFill>
            <a:srgbClr val="FF0000"/>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66"/>
            </a:gs>
            <a:gs pos="100000">
              <a:srgbClr val="FFFFCC"/>
            </a:gs>
          </a:gsLst>
          <a:lin ang="5400000" scaled="1"/>
        </a:gra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TextBox 3"/>
          <p:cNvSpPr txBox="1">
            <a:spLocks noChangeArrowheads="1"/>
          </p:cNvSpPr>
          <p:nvPr/>
        </p:nvSpPr>
        <p:spPr bwMode="auto">
          <a:xfrm>
            <a:off x="8686800" y="6477000"/>
            <a:ext cx="457200" cy="369888"/>
          </a:xfrm>
          <a:prstGeom prst="rect">
            <a:avLst/>
          </a:prstGeom>
          <a:noFill/>
          <a:ln>
            <a:noFill/>
          </a:ln>
          <a:extLst/>
        </p:spPr>
        <p:txBody>
          <a:bodyPr>
            <a:spAutoFit/>
          </a:bodyPr>
          <a:lstStyle>
            <a:lvl1pPr eaLnBrk="0" hangingPunct="0">
              <a:defRPr sz="2400" u="sng">
                <a:solidFill>
                  <a:schemeClr val="tx1"/>
                </a:solidFill>
                <a:latin typeface="Arial" charset="0"/>
                <a:ea typeface="MS PGothic" pitchFamily="34" charset="-128"/>
              </a:defRPr>
            </a:lvl1pPr>
            <a:lvl2pPr marL="742950" indent="-285750" eaLnBrk="0" hangingPunct="0">
              <a:defRPr sz="2400" u="sng">
                <a:solidFill>
                  <a:schemeClr val="tx1"/>
                </a:solidFill>
                <a:latin typeface="Arial" charset="0"/>
                <a:ea typeface="MS PGothic" pitchFamily="34" charset="-128"/>
              </a:defRPr>
            </a:lvl2pPr>
            <a:lvl3pPr marL="1143000" indent="-228600" eaLnBrk="0" hangingPunct="0">
              <a:defRPr sz="2400" u="sng">
                <a:solidFill>
                  <a:schemeClr val="tx1"/>
                </a:solidFill>
                <a:latin typeface="Arial" charset="0"/>
                <a:ea typeface="MS PGothic" pitchFamily="34" charset="-128"/>
              </a:defRPr>
            </a:lvl3pPr>
            <a:lvl4pPr marL="1600200" indent="-228600" eaLnBrk="0" hangingPunct="0">
              <a:defRPr sz="2400" u="sng">
                <a:solidFill>
                  <a:schemeClr val="tx1"/>
                </a:solidFill>
                <a:latin typeface="Arial" charset="0"/>
                <a:ea typeface="MS PGothic" pitchFamily="34" charset="-128"/>
              </a:defRPr>
            </a:lvl4pPr>
            <a:lvl5pPr marL="2057400" indent="-228600" eaLnBrk="0" hangingPunct="0">
              <a:defRPr sz="2400" u="sng">
                <a:solidFill>
                  <a:schemeClr val="tx1"/>
                </a:solidFill>
                <a:latin typeface="Arial" charset="0"/>
                <a:ea typeface="MS PGothic" pitchFamily="34" charset="-128"/>
              </a:defRPr>
            </a:lvl5pPr>
            <a:lvl6pPr marL="2514600" indent="-228600" eaLnBrk="0" fontAlgn="base" hangingPunct="0">
              <a:spcBef>
                <a:spcPct val="0"/>
              </a:spcBef>
              <a:spcAft>
                <a:spcPct val="0"/>
              </a:spcAft>
              <a:defRPr sz="2400" u="sng">
                <a:solidFill>
                  <a:schemeClr val="tx1"/>
                </a:solidFill>
                <a:latin typeface="Arial" charset="0"/>
                <a:ea typeface="MS PGothic" pitchFamily="34" charset="-128"/>
              </a:defRPr>
            </a:lvl6pPr>
            <a:lvl7pPr marL="2971800" indent="-228600" eaLnBrk="0" fontAlgn="base" hangingPunct="0">
              <a:spcBef>
                <a:spcPct val="0"/>
              </a:spcBef>
              <a:spcAft>
                <a:spcPct val="0"/>
              </a:spcAft>
              <a:defRPr sz="2400" u="sng">
                <a:solidFill>
                  <a:schemeClr val="tx1"/>
                </a:solidFill>
                <a:latin typeface="Arial" charset="0"/>
                <a:ea typeface="MS PGothic" pitchFamily="34" charset="-128"/>
              </a:defRPr>
            </a:lvl7pPr>
            <a:lvl8pPr marL="3429000" indent="-228600" eaLnBrk="0" fontAlgn="base" hangingPunct="0">
              <a:spcBef>
                <a:spcPct val="0"/>
              </a:spcBef>
              <a:spcAft>
                <a:spcPct val="0"/>
              </a:spcAft>
              <a:defRPr sz="2400" u="sng">
                <a:solidFill>
                  <a:schemeClr val="tx1"/>
                </a:solidFill>
                <a:latin typeface="Arial" charset="0"/>
                <a:ea typeface="MS PGothic" pitchFamily="34" charset="-128"/>
              </a:defRPr>
            </a:lvl8pPr>
            <a:lvl9pPr marL="3886200" indent="-228600" eaLnBrk="0" fontAlgn="base" hangingPunct="0">
              <a:spcBef>
                <a:spcPct val="0"/>
              </a:spcBef>
              <a:spcAft>
                <a:spcPct val="0"/>
              </a:spcAft>
              <a:defRPr sz="2400" u="sng">
                <a:solidFill>
                  <a:schemeClr val="tx1"/>
                </a:solidFill>
                <a:latin typeface="Arial" charset="0"/>
                <a:ea typeface="MS PGothic" pitchFamily="34" charset="-128"/>
              </a:defRPr>
            </a:lvl9pPr>
          </a:lstStyle>
          <a:p>
            <a:pPr eaLnBrk="1" hangingPunct="1">
              <a:defRPr/>
            </a:pPr>
            <a:fld id="{10256037-47D1-495A-A0CD-1648D4792544}" type="slidenum">
              <a:rPr lang="en-US" sz="1800" u="none" smtClean="0">
                <a:solidFill>
                  <a:srgbClr val="FF0000"/>
                </a:solidFill>
                <a:latin typeface="Calibri" pitchFamily="34" charset="0"/>
              </a:rPr>
              <a:pPr eaLnBrk="1" hangingPunct="1">
                <a:defRPr/>
              </a:pPr>
              <a:t>‹N›</a:t>
            </a:fld>
            <a:endParaRPr lang="en-US" sz="1800" u="none" smtClean="0">
              <a:solidFill>
                <a:srgbClr val="FF0000"/>
              </a:solidFill>
              <a:latin typeface="Calibri" pitchFamily="34" charset="0"/>
            </a:endParaRPr>
          </a:p>
        </p:txBody>
      </p:sp>
    </p:spTree>
  </p:cSld>
  <p:clrMap bg1="lt1" tx1="dk1" bg2="lt2" tx2="dk2" accent1="accent1" accent2="accent2" accent3="accent3" accent4="accent4" accent5="accent5" accent6="accent6" hlink="hlink" folHlink="folHlink"/>
  <p:sldLayoutIdLst>
    <p:sldLayoutId id="2147494749" r:id="rId1"/>
    <p:sldLayoutId id="2147494750" r:id="rId2"/>
    <p:sldLayoutId id="2147494751" r:id="rId3"/>
    <p:sldLayoutId id="2147494752" r:id="rId4"/>
    <p:sldLayoutId id="2147494753" r:id="rId5"/>
    <p:sldLayoutId id="2147494754" r:id="rId6"/>
    <p:sldLayoutId id="2147494755" r:id="rId7"/>
    <p:sldLayoutId id="2147494756" r:id="rId8"/>
    <p:sldLayoutId id="2147494757" r:id="rId9"/>
    <p:sldLayoutId id="2147494758" r:id="rId10"/>
    <p:sldLayoutId id="2147494759" r:id="rId11"/>
    <p:sldLayoutId id="2147494760" r:id="rId12"/>
    <p:sldLayoutId id="2147494821" r:id="rId13"/>
  </p:sldLayoutIdLst>
  <p:transition/>
  <p:hf hdr="0" ftr="0" dt="0"/>
  <p:txStyles>
    <p:titleStyle>
      <a:lvl1pPr algn="ctr" rtl="0" eaLnBrk="0" fontAlgn="base" hangingPunct="0">
        <a:spcBef>
          <a:spcPct val="0"/>
        </a:spcBef>
        <a:spcAft>
          <a:spcPct val="0"/>
        </a:spcAft>
        <a:defRPr sz="4400" b="1">
          <a:solidFill>
            <a:srgbClr val="FF0000"/>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b="1">
          <a:solidFill>
            <a:srgbClr val="FF0000"/>
          </a:solidFill>
          <a:latin typeface="Calibri" pitchFamily="34" charset="0"/>
          <a:ea typeface="ＭＳ Ｐゴシック" pitchFamily="34" charset="-128"/>
          <a:cs typeface="ＭＳ Ｐゴシック" charset="0"/>
        </a:defRPr>
      </a:lvl2pPr>
      <a:lvl3pPr algn="ctr" rtl="0" eaLnBrk="0" fontAlgn="base" hangingPunct="0">
        <a:spcBef>
          <a:spcPct val="0"/>
        </a:spcBef>
        <a:spcAft>
          <a:spcPct val="0"/>
        </a:spcAft>
        <a:defRPr sz="4400" b="1">
          <a:solidFill>
            <a:srgbClr val="FF0000"/>
          </a:solidFill>
          <a:latin typeface="Calibri" pitchFamily="34" charset="0"/>
          <a:ea typeface="ＭＳ Ｐゴシック" pitchFamily="34" charset="-128"/>
          <a:cs typeface="ＭＳ Ｐゴシック" charset="0"/>
        </a:defRPr>
      </a:lvl3pPr>
      <a:lvl4pPr algn="ctr" rtl="0" eaLnBrk="0" fontAlgn="base" hangingPunct="0">
        <a:spcBef>
          <a:spcPct val="0"/>
        </a:spcBef>
        <a:spcAft>
          <a:spcPct val="0"/>
        </a:spcAft>
        <a:defRPr sz="4400" b="1">
          <a:solidFill>
            <a:srgbClr val="FF0000"/>
          </a:solidFill>
          <a:latin typeface="Calibri" pitchFamily="34" charset="0"/>
          <a:ea typeface="ＭＳ Ｐゴシック" pitchFamily="34" charset="-128"/>
          <a:cs typeface="ＭＳ Ｐゴシック" charset="0"/>
        </a:defRPr>
      </a:lvl4pPr>
      <a:lvl5pPr algn="ctr" rtl="0" eaLnBrk="0" fontAlgn="base" hangingPunct="0">
        <a:spcBef>
          <a:spcPct val="0"/>
        </a:spcBef>
        <a:spcAft>
          <a:spcPct val="0"/>
        </a:spcAft>
        <a:defRPr sz="4400" b="1">
          <a:solidFill>
            <a:srgbClr val="FF0000"/>
          </a:solidFill>
          <a:latin typeface="Calibri" pitchFamily="34" charset="0"/>
          <a:ea typeface="ＭＳ Ｐゴシック" pitchFamily="34" charset="-128"/>
          <a:cs typeface="ＭＳ Ｐゴシック" charset="0"/>
        </a:defRPr>
      </a:lvl5pPr>
      <a:lvl6pPr marL="457200" algn="ctr" rtl="0" fontAlgn="base">
        <a:spcBef>
          <a:spcPct val="0"/>
        </a:spcBef>
        <a:spcAft>
          <a:spcPct val="0"/>
        </a:spcAft>
        <a:defRPr sz="4400" b="1">
          <a:solidFill>
            <a:srgbClr val="FF0000"/>
          </a:solidFill>
          <a:latin typeface="Comic Sans MS" pitchFamily="66" charset="0"/>
        </a:defRPr>
      </a:lvl6pPr>
      <a:lvl7pPr marL="914400" algn="ctr" rtl="0" fontAlgn="base">
        <a:spcBef>
          <a:spcPct val="0"/>
        </a:spcBef>
        <a:spcAft>
          <a:spcPct val="0"/>
        </a:spcAft>
        <a:defRPr sz="4400" b="1">
          <a:solidFill>
            <a:srgbClr val="FF0000"/>
          </a:solidFill>
          <a:latin typeface="Comic Sans MS" pitchFamily="66" charset="0"/>
        </a:defRPr>
      </a:lvl7pPr>
      <a:lvl8pPr marL="1371600" algn="ctr" rtl="0" fontAlgn="base">
        <a:spcBef>
          <a:spcPct val="0"/>
        </a:spcBef>
        <a:spcAft>
          <a:spcPct val="0"/>
        </a:spcAft>
        <a:defRPr sz="4400" b="1">
          <a:solidFill>
            <a:srgbClr val="FF0000"/>
          </a:solidFill>
          <a:latin typeface="Comic Sans MS" pitchFamily="66" charset="0"/>
        </a:defRPr>
      </a:lvl8pPr>
      <a:lvl9pPr marL="1828800" algn="ctr" rtl="0" fontAlgn="base">
        <a:spcBef>
          <a:spcPct val="0"/>
        </a:spcBef>
        <a:spcAft>
          <a:spcPct val="0"/>
        </a:spcAft>
        <a:defRPr sz="4400" b="1">
          <a:solidFill>
            <a:srgbClr val="FF0000"/>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pitchFamily="34" charset="-128"/>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66"/>
            </a:gs>
            <a:gs pos="100000">
              <a:srgbClr val="FFFFCC"/>
            </a:gs>
          </a:gsLst>
          <a:lin ang="5400000" scaled="1"/>
        </a:gra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340" name="TextBox 3"/>
          <p:cNvSpPr txBox="1">
            <a:spLocks noChangeArrowheads="1"/>
          </p:cNvSpPr>
          <p:nvPr/>
        </p:nvSpPr>
        <p:spPr bwMode="auto">
          <a:xfrm>
            <a:off x="8686800" y="647700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defRPr/>
            </a:pPr>
            <a:fld id="{B06DD4ED-C8A4-448A-ADDA-DA4CAC02E46C}" type="slidenum">
              <a:rPr lang="en-US" sz="1800" u="none" smtClean="0">
                <a:solidFill>
                  <a:srgbClr val="FF0000"/>
                </a:solidFill>
                <a:latin typeface="Calibri" pitchFamily="34" charset="0"/>
              </a:rPr>
              <a:pPr eaLnBrk="1" hangingPunct="1">
                <a:defRPr/>
              </a:pPr>
              <a:t>‹N›</a:t>
            </a:fld>
            <a:endParaRPr lang="en-US" sz="1800" u="none" smtClean="0">
              <a:solidFill>
                <a:srgbClr val="FF0000"/>
              </a:solidFill>
              <a:latin typeface="Calibri" pitchFamily="34" charset="0"/>
            </a:endParaRPr>
          </a:p>
        </p:txBody>
      </p:sp>
    </p:spTree>
  </p:cSld>
  <p:clrMap bg1="lt1" tx1="dk1" bg2="lt2" tx2="dk2" accent1="accent1" accent2="accent2" accent3="accent3" accent4="accent4" accent5="accent5" accent6="accent6" hlink="hlink" folHlink="folHlink"/>
  <p:sldLayoutIdLst>
    <p:sldLayoutId id="2147494761" r:id="rId1"/>
    <p:sldLayoutId id="2147494762" r:id="rId2"/>
    <p:sldLayoutId id="2147494763" r:id="rId3"/>
    <p:sldLayoutId id="2147494764" r:id="rId4"/>
    <p:sldLayoutId id="2147494765" r:id="rId5"/>
    <p:sldLayoutId id="2147494766" r:id="rId6"/>
    <p:sldLayoutId id="2147494767" r:id="rId7"/>
    <p:sldLayoutId id="2147494768" r:id="rId8"/>
    <p:sldLayoutId id="2147494769" r:id="rId9"/>
    <p:sldLayoutId id="2147494770" r:id="rId10"/>
    <p:sldLayoutId id="2147494771" r:id="rId11"/>
    <p:sldLayoutId id="2147494772" r:id="rId12"/>
    <p:sldLayoutId id="2147494822" r:id="rId13"/>
  </p:sldLayoutIdLst>
  <p:transition/>
  <p:hf hdr="0" ftr="0" dt="0"/>
  <p:txStyles>
    <p:titleStyle>
      <a:lvl1pPr algn="ctr" rtl="0" eaLnBrk="0" fontAlgn="base" hangingPunct="0">
        <a:spcBef>
          <a:spcPct val="0"/>
        </a:spcBef>
        <a:spcAft>
          <a:spcPct val="0"/>
        </a:spcAft>
        <a:defRPr sz="4400" b="1">
          <a:solidFill>
            <a:srgbClr val="FF0000"/>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b="1">
          <a:solidFill>
            <a:srgbClr val="FF0000"/>
          </a:solidFill>
          <a:latin typeface="Calibri" pitchFamily="34" charset="0"/>
          <a:ea typeface="ＭＳ Ｐゴシック" pitchFamily="34" charset="-128"/>
          <a:cs typeface="ＭＳ Ｐゴシック" charset="0"/>
        </a:defRPr>
      </a:lvl2pPr>
      <a:lvl3pPr algn="ctr" rtl="0" eaLnBrk="0" fontAlgn="base" hangingPunct="0">
        <a:spcBef>
          <a:spcPct val="0"/>
        </a:spcBef>
        <a:spcAft>
          <a:spcPct val="0"/>
        </a:spcAft>
        <a:defRPr sz="4400" b="1">
          <a:solidFill>
            <a:srgbClr val="FF0000"/>
          </a:solidFill>
          <a:latin typeface="Calibri" pitchFamily="34" charset="0"/>
          <a:ea typeface="ＭＳ Ｐゴシック" pitchFamily="34" charset="-128"/>
          <a:cs typeface="ＭＳ Ｐゴシック" charset="0"/>
        </a:defRPr>
      </a:lvl3pPr>
      <a:lvl4pPr algn="ctr" rtl="0" eaLnBrk="0" fontAlgn="base" hangingPunct="0">
        <a:spcBef>
          <a:spcPct val="0"/>
        </a:spcBef>
        <a:spcAft>
          <a:spcPct val="0"/>
        </a:spcAft>
        <a:defRPr sz="4400" b="1">
          <a:solidFill>
            <a:srgbClr val="FF0000"/>
          </a:solidFill>
          <a:latin typeface="Calibri" pitchFamily="34" charset="0"/>
          <a:ea typeface="ＭＳ Ｐゴシック" pitchFamily="34" charset="-128"/>
          <a:cs typeface="ＭＳ Ｐゴシック" charset="0"/>
        </a:defRPr>
      </a:lvl4pPr>
      <a:lvl5pPr algn="ctr" rtl="0" eaLnBrk="0" fontAlgn="base" hangingPunct="0">
        <a:spcBef>
          <a:spcPct val="0"/>
        </a:spcBef>
        <a:spcAft>
          <a:spcPct val="0"/>
        </a:spcAft>
        <a:defRPr sz="4400" b="1">
          <a:solidFill>
            <a:srgbClr val="FF0000"/>
          </a:solidFill>
          <a:latin typeface="Calibri" pitchFamily="34" charset="0"/>
          <a:ea typeface="ＭＳ Ｐゴシック" pitchFamily="34" charset="-128"/>
          <a:cs typeface="ＭＳ Ｐゴシック" charset="0"/>
        </a:defRPr>
      </a:lvl5pPr>
      <a:lvl6pPr marL="457200" algn="ctr" rtl="0" fontAlgn="base">
        <a:spcBef>
          <a:spcPct val="0"/>
        </a:spcBef>
        <a:spcAft>
          <a:spcPct val="0"/>
        </a:spcAft>
        <a:defRPr sz="4400" b="1">
          <a:solidFill>
            <a:srgbClr val="FF0000"/>
          </a:solidFill>
          <a:latin typeface="Comic Sans MS" pitchFamily="66" charset="0"/>
        </a:defRPr>
      </a:lvl6pPr>
      <a:lvl7pPr marL="914400" algn="ctr" rtl="0" fontAlgn="base">
        <a:spcBef>
          <a:spcPct val="0"/>
        </a:spcBef>
        <a:spcAft>
          <a:spcPct val="0"/>
        </a:spcAft>
        <a:defRPr sz="4400" b="1">
          <a:solidFill>
            <a:srgbClr val="FF0000"/>
          </a:solidFill>
          <a:latin typeface="Comic Sans MS" pitchFamily="66" charset="0"/>
        </a:defRPr>
      </a:lvl7pPr>
      <a:lvl8pPr marL="1371600" algn="ctr" rtl="0" fontAlgn="base">
        <a:spcBef>
          <a:spcPct val="0"/>
        </a:spcBef>
        <a:spcAft>
          <a:spcPct val="0"/>
        </a:spcAft>
        <a:defRPr sz="4400" b="1">
          <a:solidFill>
            <a:srgbClr val="FF0000"/>
          </a:solidFill>
          <a:latin typeface="Comic Sans MS" pitchFamily="66" charset="0"/>
        </a:defRPr>
      </a:lvl8pPr>
      <a:lvl9pPr marL="1828800" algn="ctr" rtl="0" fontAlgn="base">
        <a:spcBef>
          <a:spcPct val="0"/>
        </a:spcBef>
        <a:spcAft>
          <a:spcPct val="0"/>
        </a:spcAft>
        <a:defRPr sz="4400" b="1">
          <a:solidFill>
            <a:srgbClr val="FF0000"/>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pitchFamily="34" charset="-128"/>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66"/>
            </a:gs>
            <a:gs pos="100000">
              <a:srgbClr val="FFFFCC"/>
            </a:gs>
          </a:gsLst>
          <a:lin ang="54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TextBox 3"/>
          <p:cNvSpPr txBox="1">
            <a:spLocks noChangeArrowheads="1"/>
          </p:cNvSpPr>
          <p:nvPr userDrawn="1"/>
        </p:nvSpPr>
        <p:spPr bwMode="auto">
          <a:xfrm>
            <a:off x="8686800" y="6477000"/>
            <a:ext cx="457200" cy="369888"/>
          </a:xfrm>
          <a:prstGeom prst="rect">
            <a:avLst/>
          </a:prstGeom>
          <a:noFill/>
          <a:ln>
            <a:noFill/>
          </a:ln>
          <a:extLst/>
        </p:spPr>
        <p:txBody>
          <a:bodyPr>
            <a:spAutoFit/>
          </a:bodyPr>
          <a:lstStyle>
            <a:lvl1pPr eaLnBrk="0" hangingPunct="0">
              <a:defRPr sz="2400" u="sng">
                <a:solidFill>
                  <a:schemeClr val="tx1"/>
                </a:solidFill>
                <a:latin typeface="Arial" pitchFamily="34" charset="0"/>
                <a:ea typeface="MS PGothic" pitchFamily="34" charset="-128"/>
              </a:defRPr>
            </a:lvl1pPr>
            <a:lvl2pPr marL="742950" indent="-285750" eaLnBrk="0" hangingPunct="0">
              <a:defRPr sz="2400" u="sng">
                <a:solidFill>
                  <a:schemeClr val="tx1"/>
                </a:solidFill>
                <a:latin typeface="Arial" pitchFamily="34" charset="0"/>
                <a:ea typeface="MS PGothic" pitchFamily="34" charset="-128"/>
              </a:defRPr>
            </a:lvl2pPr>
            <a:lvl3pPr marL="1143000" indent="-228600" eaLnBrk="0" hangingPunct="0">
              <a:defRPr sz="2400" u="sng">
                <a:solidFill>
                  <a:schemeClr val="tx1"/>
                </a:solidFill>
                <a:latin typeface="Arial" pitchFamily="34" charset="0"/>
                <a:ea typeface="MS PGothic" pitchFamily="34" charset="-128"/>
              </a:defRPr>
            </a:lvl3pPr>
            <a:lvl4pPr marL="1600200" indent="-228600" eaLnBrk="0" hangingPunct="0">
              <a:defRPr sz="2400" u="sng">
                <a:solidFill>
                  <a:schemeClr val="tx1"/>
                </a:solidFill>
                <a:latin typeface="Arial" pitchFamily="34" charset="0"/>
                <a:ea typeface="MS PGothic" pitchFamily="34" charset="-128"/>
              </a:defRPr>
            </a:lvl4pPr>
            <a:lvl5pPr marL="2057400" indent="-228600" eaLnBrk="0" hangingPunct="0">
              <a:defRPr sz="2400" u="sng">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MS PGothic" pitchFamily="34" charset="-128"/>
              </a:defRPr>
            </a:lvl9pPr>
          </a:lstStyle>
          <a:p>
            <a:pPr eaLnBrk="1" hangingPunct="1">
              <a:defRPr/>
            </a:pPr>
            <a:fld id="{65471BF4-6EA9-4853-A984-61E2F0B17A08}" type="slidenum">
              <a:rPr lang="en-US" sz="1800" u="none" smtClean="0">
                <a:solidFill>
                  <a:srgbClr val="FF0000"/>
                </a:solidFill>
                <a:latin typeface="Calibri" pitchFamily="34" charset="0"/>
              </a:rPr>
              <a:pPr eaLnBrk="1" hangingPunct="1">
                <a:defRPr/>
              </a:pPr>
              <a:t>‹N›</a:t>
            </a:fld>
            <a:endParaRPr lang="en-US" sz="1800" u="none" smtClean="0">
              <a:solidFill>
                <a:srgbClr val="FF0000"/>
              </a:solidFill>
              <a:latin typeface="Calibri" pitchFamily="34" charset="0"/>
            </a:endParaRPr>
          </a:p>
        </p:txBody>
      </p:sp>
    </p:spTree>
  </p:cSld>
  <p:clrMap bg1="lt1" tx1="dk1" bg2="lt2" tx2="dk2" accent1="accent1" accent2="accent2" accent3="accent3" accent4="accent4" accent5="accent5" accent6="accent6" hlink="hlink" folHlink="folHlink"/>
  <p:sldLayoutIdLst>
    <p:sldLayoutId id="2147494773" r:id="rId1"/>
    <p:sldLayoutId id="2147494774" r:id="rId2"/>
    <p:sldLayoutId id="2147494775" r:id="rId3"/>
    <p:sldLayoutId id="2147494776" r:id="rId4"/>
    <p:sldLayoutId id="2147494777" r:id="rId5"/>
    <p:sldLayoutId id="2147494778" r:id="rId6"/>
    <p:sldLayoutId id="2147494779" r:id="rId7"/>
    <p:sldLayoutId id="2147494780" r:id="rId8"/>
    <p:sldLayoutId id="2147494781" r:id="rId9"/>
    <p:sldLayoutId id="2147494782" r:id="rId10"/>
    <p:sldLayoutId id="2147494783" r:id="rId11"/>
    <p:sldLayoutId id="2147494784" r:id="rId12"/>
    <p:sldLayoutId id="2147494785" r:id="rId13"/>
    <p:sldLayoutId id="2147494823" r:id="rId14"/>
    <p:sldLayoutId id="2147494824" r:id="rId15"/>
  </p:sldLayoutIdLst>
  <p:transition/>
  <p:hf hdr="0" ftr="0" dt="0"/>
  <p:txStyles>
    <p:titleStyle>
      <a:lvl1pPr algn="ctr" rtl="0" eaLnBrk="0" fontAlgn="base" hangingPunct="0">
        <a:spcBef>
          <a:spcPct val="0"/>
        </a:spcBef>
        <a:spcAft>
          <a:spcPct val="0"/>
        </a:spcAft>
        <a:defRPr sz="4400" b="1">
          <a:solidFill>
            <a:srgbClr val="FF0000"/>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b="1">
          <a:solidFill>
            <a:srgbClr val="FF0000"/>
          </a:solidFill>
          <a:latin typeface="Calibri" pitchFamily="34" charset="0"/>
          <a:ea typeface="ＭＳ Ｐゴシック" pitchFamily="34" charset="-128"/>
          <a:cs typeface="ＭＳ Ｐゴシック" charset="0"/>
        </a:defRPr>
      </a:lvl2pPr>
      <a:lvl3pPr algn="ctr" rtl="0" eaLnBrk="0" fontAlgn="base" hangingPunct="0">
        <a:spcBef>
          <a:spcPct val="0"/>
        </a:spcBef>
        <a:spcAft>
          <a:spcPct val="0"/>
        </a:spcAft>
        <a:defRPr sz="4400" b="1">
          <a:solidFill>
            <a:srgbClr val="FF0000"/>
          </a:solidFill>
          <a:latin typeface="Calibri" pitchFamily="34" charset="0"/>
          <a:ea typeface="ＭＳ Ｐゴシック" pitchFamily="34" charset="-128"/>
          <a:cs typeface="ＭＳ Ｐゴシック" charset="0"/>
        </a:defRPr>
      </a:lvl3pPr>
      <a:lvl4pPr algn="ctr" rtl="0" eaLnBrk="0" fontAlgn="base" hangingPunct="0">
        <a:spcBef>
          <a:spcPct val="0"/>
        </a:spcBef>
        <a:spcAft>
          <a:spcPct val="0"/>
        </a:spcAft>
        <a:defRPr sz="4400" b="1">
          <a:solidFill>
            <a:srgbClr val="FF0000"/>
          </a:solidFill>
          <a:latin typeface="Calibri" pitchFamily="34" charset="0"/>
          <a:ea typeface="ＭＳ Ｐゴシック" pitchFamily="34" charset="-128"/>
          <a:cs typeface="ＭＳ Ｐゴシック" charset="0"/>
        </a:defRPr>
      </a:lvl4pPr>
      <a:lvl5pPr algn="ctr" rtl="0" eaLnBrk="0" fontAlgn="base" hangingPunct="0">
        <a:spcBef>
          <a:spcPct val="0"/>
        </a:spcBef>
        <a:spcAft>
          <a:spcPct val="0"/>
        </a:spcAft>
        <a:defRPr sz="4400" b="1">
          <a:solidFill>
            <a:srgbClr val="FF0000"/>
          </a:solidFill>
          <a:latin typeface="Calibri" pitchFamily="34" charset="0"/>
          <a:ea typeface="ＭＳ Ｐゴシック" pitchFamily="34" charset="-128"/>
          <a:cs typeface="ＭＳ Ｐゴシック" charset="0"/>
        </a:defRPr>
      </a:lvl5pPr>
      <a:lvl6pPr marL="457200" algn="ctr" rtl="0" fontAlgn="base">
        <a:spcBef>
          <a:spcPct val="0"/>
        </a:spcBef>
        <a:spcAft>
          <a:spcPct val="0"/>
        </a:spcAft>
        <a:defRPr sz="4400" b="1">
          <a:solidFill>
            <a:srgbClr val="FF0000"/>
          </a:solidFill>
          <a:latin typeface="Comic Sans MS" pitchFamily="66" charset="0"/>
        </a:defRPr>
      </a:lvl6pPr>
      <a:lvl7pPr marL="914400" algn="ctr" rtl="0" fontAlgn="base">
        <a:spcBef>
          <a:spcPct val="0"/>
        </a:spcBef>
        <a:spcAft>
          <a:spcPct val="0"/>
        </a:spcAft>
        <a:defRPr sz="4400" b="1">
          <a:solidFill>
            <a:srgbClr val="FF0000"/>
          </a:solidFill>
          <a:latin typeface="Comic Sans MS" pitchFamily="66" charset="0"/>
        </a:defRPr>
      </a:lvl7pPr>
      <a:lvl8pPr marL="1371600" algn="ctr" rtl="0" fontAlgn="base">
        <a:spcBef>
          <a:spcPct val="0"/>
        </a:spcBef>
        <a:spcAft>
          <a:spcPct val="0"/>
        </a:spcAft>
        <a:defRPr sz="4400" b="1">
          <a:solidFill>
            <a:srgbClr val="FF0000"/>
          </a:solidFill>
          <a:latin typeface="Comic Sans MS" pitchFamily="66" charset="0"/>
        </a:defRPr>
      </a:lvl8pPr>
      <a:lvl9pPr marL="1828800" algn="ctr" rtl="0" fontAlgn="base">
        <a:spcBef>
          <a:spcPct val="0"/>
        </a:spcBef>
        <a:spcAft>
          <a:spcPct val="0"/>
        </a:spcAft>
        <a:defRPr sz="4400" b="1">
          <a:solidFill>
            <a:srgbClr val="FF0000"/>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pitchFamily="34" charset="-128"/>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5.w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78.xml"/><Relationship Id="rId1" Type="http://schemas.openxmlformats.org/officeDocument/2006/relationships/vmlDrawing" Target="../drawings/vmlDrawing2.vml"/><Relationship Id="rId6" Type="http://schemas.openxmlformats.org/officeDocument/2006/relationships/image" Target="../media/image42.wmf"/><Relationship Id="rId5" Type="http://schemas.openxmlformats.org/officeDocument/2006/relationships/oleObject" Target="../embeddings/oleObject3.bin"/><Relationship Id="rId4" Type="http://schemas.openxmlformats.org/officeDocument/2006/relationships/image" Target="../media/image41.wmf"/><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0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74.xml"/><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103.xml"/><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00.xml"/><Relationship Id="rId1" Type="http://schemas.openxmlformats.org/officeDocument/2006/relationships/vmlDrawing" Target="../drawings/vmlDrawing3.vml"/><Relationship Id="rId5" Type="http://schemas.openxmlformats.org/officeDocument/2006/relationships/image" Target="../media/image62.png"/><Relationship Id="rId4" Type="http://schemas.openxmlformats.org/officeDocument/2006/relationships/image" Target="../media/image61.wmf"/></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00.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00.xml"/></Relationships>
</file>

<file path=ppt/slides/_rels/slide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0.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66.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00.xml"/></Relationships>
</file>

<file path=ppt/slides/_rels/slide3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0.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00.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10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10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7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105.xml"/><Relationship Id="rId5" Type="http://schemas.openxmlformats.org/officeDocument/2006/relationships/image" Target="../media/image86.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100.xml"/></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00.xml"/></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93.png"/><Relationship Id="rId7" Type="http://schemas.openxmlformats.org/officeDocument/2006/relationships/image" Target="../media/image91.png"/><Relationship Id="rId2" Type="http://schemas.openxmlformats.org/officeDocument/2006/relationships/slideLayout" Target="../slideLayouts/slideLayout100.xml"/><Relationship Id="rId1" Type="http://schemas.openxmlformats.org/officeDocument/2006/relationships/vmlDrawing" Target="../drawings/vmlDrawing4.vml"/><Relationship Id="rId6" Type="http://schemas.openxmlformats.org/officeDocument/2006/relationships/oleObject" Target="../embeddings/Foglio_di_lavoro_di_Microsoft_Excel_97-20031.xls"/><Relationship Id="rId5" Type="http://schemas.openxmlformats.org/officeDocument/2006/relationships/oleObject" Target="../embeddings/oleObject6.bin"/><Relationship Id="rId10" Type="http://schemas.openxmlformats.org/officeDocument/2006/relationships/image" Target="../media/image92.png"/><Relationship Id="rId4" Type="http://schemas.openxmlformats.org/officeDocument/2006/relationships/image" Target="../media/image94.png"/><Relationship Id="rId9" Type="http://schemas.openxmlformats.org/officeDocument/2006/relationships/oleObject" Target="../embeddings/Foglio_di_lavoro_di_Microsoft_Excel_97-20032.xls"/></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05.xml"/><Relationship Id="rId5" Type="http://schemas.openxmlformats.org/officeDocument/2006/relationships/image" Target="../media/image98.emf"/><Relationship Id="rId4" Type="http://schemas.openxmlformats.org/officeDocument/2006/relationships/image" Target="../media/image97.pn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9.png"/><Relationship Id="rId1" Type="http://schemas.openxmlformats.org/officeDocument/2006/relationships/slideLayout" Target="../slideLayouts/slideLayout105.xml"/></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xml"/><Relationship Id="rId1" Type="http://schemas.openxmlformats.org/officeDocument/2006/relationships/slideLayout" Target="../slideLayouts/slideLayout100.xml"/><Relationship Id="rId4" Type="http://schemas.openxmlformats.org/officeDocument/2006/relationships/image" Target="../media/image101.png"/></Relationships>
</file>

<file path=ppt/slides/_rels/slide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3.xml"/><Relationship Id="rId1" Type="http://schemas.openxmlformats.org/officeDocument/2006/relationships/slideLayout" Target="../slideLayouts/slideLayout105.xml"/></Relationships>
</file>

<file path=ppt/slides/_rels/slide4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notesSlide" Target="../notesSlides/notesSlide14.xml"/><Relationship Id="rId7" Type="http://schemas.openxmlformats.org/officeDocument/2006/relationships/image" Target="../media/image103.png"/><Relationship Id="rId2" Type="http://schemas.openxmlformats.org/officeDocument/2006/relationships/slideLayout" Target="../slideLayouts/slideLayout105.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hyperlink" Target="http://cds.cern.ch/record/1545781/" TargetMode="External"/><Relationship Id="rId4" Type="http://schemas.openxmlformats.org/officeDocument/2006/relationships/image" Target="../media/image104.png"/></Relationships>
</file>

<file path=ppt/slides/_rels/slide4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5.xml"/><Relationship Id="rId1" Type="http://schemas.openxmlformats.org/officeDocument/2006/relationships/slideLayout" Target="../slideLayouts/slideLayout105.xml"/><Relationship Id="rId5" Type="http://schemas.openxmlformats.org/officeDocument/2006/relationships/image" Target="../media/image107.png"/><Relationship Id="rId4" Type="http://schemas.openxmlformats.org/officeDocument/2006/relationships/hyperlink" Target="http://cds.cern.ch/record/1543975"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6.xml"/><Relationship Id="rId1" Type="http://schemas.openxmlformats.org/officeDocument/2006/relationships/slideLayout" Target="../slideLayouts/slideLayout105.xml"/><Relationship Id="rId5" Type="http://schemas.openxmlformats.org/officeDocument/2006/relationships/image" Target="../media/image109.png"/><Relationship Id="rId4" Type="http://schemas.openxmlformats.org/officeDocument/2006/relationships/hyperlink" Target="http://indico.cern.ch/getFile.py/access?contribId=2&amp;resId=1&amp;materialId=slides&amp;confId=216368"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arxiv.org/abs/arXiv:1305.0609" TargetMode="External"/><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hyperlink" Target="http://arxiv.org/abs/arXiv:1212.2001" TargetMode="External"/><Relationship Id="rId2" Type="http://schemas.openxmlformats.org/officeDocument/2006/relationships/notesSlide" Target="../notesSlides/notesSlide17.xml"/><Relationship Id="rId1" Type="http://schemas.openxmlformats.org/officeDocument/2006/relationships/slideLayout" Target="../slideLayouts/slideLayout105.xml"/><Relationship Id="rId6" Type="http://schemas.openxmlformats.org/officeDocument/2006/relationships/image" Target="../media/image113.png"/><Relationship Id="rId11" Type="http://schemas.openxmlformats.org/officeDocument/2006/relationships/hyperlink" Target="http://arxiv.org/abs/arXiv:1212.5198" TargetMode="External"/><Relationship Id="rId5" Type="http://schemas.openxmlformats.org/officeDocument/2006/relationships/image" Target="../media/image112.png"/><Relationship Id="rId10" Type="http://schemas.openxmlformats.org/officeDocument/2006/relationships/hyperlink" Target="http://arxiv.org/abs/arXiv:1210.5482" TargetMode="External"/><Relationship Id="rId4" Type="http://schemas.openxmlformats.org/officeDocument/2006/relationships/image" Target="../media/image111.png"/><Relationship Id="rId9" Type="http://schemas.openxmlformats.org/officeDocument/2006/relationships/hyperlink" Target="http://arxiv.org/abs/arXiv:1009.4122"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png"/><Relationship Id="rId1" Type="http://schemas.openxmlformats.org/officeDocument/2006/relationships/slideLayout" Target="../slideLayouts/slideLayout100.xml"/><Relationship Id="rId5" Type="http://schemas.openxmlformats.org/officeDocument/2006/relationships/image" Target="../media/image117.emf"/><Relationship Id="rId4" Type="http://schemas.openxmlformats.org/officeDocument/2006/relationships/image" Target="../media/image116.emf"/></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18.png"/><Relationship Id="rId1" Type="http://schemas.openxmlformats.org/officeDocument/2006/relationships/slideLayout" Target="../slideLayouts/slideLayout100.xml"/><Relationship Id="rId5" Type="http://schemas.openxmlformats.org/officeDocument/2006/relationships/image" Target="../media/image120.png"/><Relationship Id="rId4" Type="http://schemas.openxmlformats.org/officeDocument/2006/relationships/image" Target="../media/image1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8.xml"/><Relationship Id="rId1" Type="http://schemas.openxmlformats.org/officeDocument/2006/relationships/slideLayout" Target="../slideLayouts/slideLayout100.xml"/><Relationship Id="rId4" Type="http://schemas.openxmlformats.org/officeDocument/2006/relationships/hyperlink" Target="http://arxiv.org/abs/arXiv:1305.0609"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19.xml"/><Relationship Id="rId1" Type="http://schemas.openxmlformats.org/officeDocument/2006/relationships/slideLayout" Target="../slideLayouts/slideLayout105.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5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88.xml"/></Relationships>
</file>

<file path=ppt/slides/_rels/slide59.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134.png"/><Relationship Id="rId2" Type="http://schemas.openxmlformats.org/officeDocument/2006/relationships/image" Target="../media/image129.png"/><Relationship Id="rId1" Type="http://schemas.openxmlformats.org/officeDocument/2006/relationships/slideLayout" Target="../slideLayouts/slideLayout13.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1.xml"/><Relationship Id="rId1" Type="http://schemas.openxmlformats.org/officeDocument/2006/relationships/slideLayout" Target="../slideLayouts/slideLayout105.xml"/><Relationship Id="rId4" Type="http://schemas.openxmlformats.org/officeDocument/2006/relationships/hyperlink" Target="http://indico.cern.ch/getFile.py/access?contribId=2&amp;resId=1&amp;materialId=slides&amp;confId=216368"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png"/><Relationship Id="rId1" Type="http://schemas.openxmlformats.org/officeDocument/2006/relationships/slideLayout" Target="../slideLayouts/slideLayout50.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7.xml"/></Relationships>
</file>

<file path=ppt/slides/_rels/slide63.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1.png"/><Relationship Id="rId2" Type="http://schemas.openxmlformats.org/officeDocument/2006/relationships/image" Target="../media/image142.png"/><Relationship Id="rId1" Type="http://schemas.openxmlformats.org/officeDocument/2006/relationships/slideLayout" Target="../slideLayouts/slideLayout13.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65.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oleObject" Target="../embeddings/oleObject9.bin"/><Relationship Id="rId7" Type="http://schemas.openxmlformats.org/officeDocument/2006/relationships/image" Target="../media/image150.png"/><Relationship Id="rId2" Type="http://schemas.openxmlformats.org/officeDocument/2006/relationships/slideLayout" Target="../slideLayouts/slideLayout115.xml"/><Relationship Id="rId1" Type="http://schemas.openxmlformats.org/officeDocument/2006/relationships/vmlDrawing" Target="../drawings/vmlDrawing6.v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wmf"/><Relationship Id="rId9" Type="http://schemas.openxmlformats.org/officeDocument/2006/relationships/image" Target="../media/image152.png"/></Relationships>
</file>

<file path=ppt/slides/_rels/slide66.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1.png"/><Relationship Id="rId2" Type="http://schemas.openxmlformats.org/officeDocument/2006/relationships/image" Target="../media/image153.png"/><Relationship Id="rId1" Type="http://schemas.openxmlformats.org/officeDocument/2006/relationships/slideLayout" Target="../slideLayouts/slideLayout100.xml"/><Relationship Id="rId6" Type="http://schemas.openxmlformats.org/officeDocument/2006/relationships/image" Target="../media/image157.emf"/><Relationship Id="rId5" Type="http://schemas.openxmlformats.org/officeDocument/2006/relationships/image" Target="../media/image156.png"/><Relationship Id="rId4" Type="http://schemas.openxmlformats.org/officeDocument/2006/relationships/image" Target="../media/image155.png"/></Relationships>
</file>

<file path=ppt/slides/_rels/slide67.xml.rels><?xml version="1.0" encoding="UTF-8" standalone="yes"?>
<Relationships xmlns="http://schemas.openxmlformats.org/package/2006/relationships"><Relationship Id="rId3" Type="http://schemas.openxmlformats.org/officeDocument/2006/relationships/image" Target="../media/image158.wmf"/><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9.png"/><Relationship Id="rId5" Type="http://schemas.openxmlformats.org/officeDocument/2006/relationships/image" Target="../media/image154.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olo 3"/>
          <p:cNvSpPr>
            <a:spLocks noGrp="1"/>
          </p:cNvSpPr>
          <p:nvPr>
            <p:ph type="title"/>
          </p:nvPr>
        </p:nvSpPr>
        <p:spPr>
          <a:xfrm>
            <a:off x="0" y="-26988"/>
            <a:ext cx="9144000" cy="1246188"/>
          </a:xfrm>
        </p:spPr>
        <p:txBody>
          <a:bodyPr/>
          <a:lstStyle/>
          <a:p>
            <a:r>
              <a:rPr lang="en-US" smtClean="0"/>
              <a:t>Recent results from heavy-ions collisions at CERN</a:t>
            </a:r>
            <a:endParaRPr lang="it-IT" sz="2400" smtClean="0"/>
          </a:p>
        </p:txBody>
      </p:sp>
      <p:sp>
        <p:nvSpPr>
          <p:cNvPr id="39939" name="Rettangolo 4"/>
          <p:cNvSpPr>
            <a:spLocks noChangeArrowheads="1"/>
          </p:cNvSpPr>
          <p:nvPr/>
        </p:nvSpPr>
        <p:spPr bwMode="auto">
          <a:xfrm>
            <a:off x="381000" y="5311775"/>
            <a:ext cx="1905000" cy="1524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p>
            <a:endParaRPr lang="it-IT"/>
          </a:p>
        </p:txBody>
      </p:sp>
      <p:pic>
        <p:nvPicPr>
          <p:cNvPr id="39940" name="Picture 10"/>
          <p:cNvPicPr>
            <a:picLocks noChangeAspect="1" noChangeArrowheads="1"/>
          </p:cNvPicPr>
          <p:nvPr/>
        </p:nvPicPr>
        <p:blipFill>
          <a:blip r:embed="rId3">
            <a:extLst>
              <a:ext uri="{28A0092B-C50C-407E-A947-70E740481C1C}">
                <a14:useLocalDpi xmlns:a14="http://schemas.microsoft.com/office/drawing/2010/main" val="0"/>
              </a:ext>
            </a:extLst>
          </a:blip>
          <a:srcRect b="7234"/>
          <a:stretch>
            <a:fillRect/>
          </a:stretch>
        </p:blipFill>
        <p:spPr bwMode="auto">
          <a:xfrm>
            <a:off x="0" y="4100513"/>
            <a:ext cx="3962400" cy="2757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1" name="Picture 12" descr="http://cds.cern.ch/record/1305179/files/HI-150431-630470-2-huge.png?subformat=icon-6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08088"/>
            <a:ext cx="3962400"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42" name="Group 1"/>
          <p:cNvGrpSpPr>
            <a:grpSpLocks/>
          </p:cNvGrpSpPr>
          <p:nvPr/>
        </p:nvGrpSpPr>
        <p:grpSpPr bwMode="auto">
          <a:xfrm>
            <a:off x="4387850" y="1252538"/>
            <a:ext cx="4603750" cy="3167062"/>
            <a:chOff x="4278483" y="1219200"/>
            <a:chExt cx="4789317" cy="3429000"/>
          </a:xfrm>
        </p:grpSpPr>
        <p:pic>
          <p:nvPicPr>
            <p:cNvPr id="39945" name="Picture 14" descr="C:\Users\giubellino\AppData\Local\Microsoft\Windows\Temporary Internet Files\Content.Outlook\KM0OY7Q5\ALICE_event_167693_0x3d94315a_2011-11-12_065112_0.png"/>
            <p:cNvPicPr>
              <a:picLocks noChangeAspect="1" noChangeArrowheads="1"/>
            </p:cNvPicPr>
            <p:nvPr/>
          </p:nvPicPr>
          <p:blipFill>
            <a:blip r:embed="rId5">
              <a:extLst>
                <a:ext uri="{28A0092B-C50C-407E-A947-70E740481C1C}">
                  <a14:useLocalDpi xmlns:a14="http://schemas.microsoft.com/office/drawing/2010/main" val="0"/>
                </a:ext>
              </a:extLst>
            </a:blip>
            <a:srcRect t="11673" r="9167"/>
            <a:stretch>
              <a:fillRect/>
            </a:stretch>
          </p:blipFill>
          <p:spPr bwMode="auto">
            <a:xfrm>
              <a:off x="4278483" y="1219200"/>
              <a:ext cx="478931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54683" y="3588757"/>
              <a:ext cx="794459" cy="1046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943" name="Picture 13"/>
          <p:cNvPicPr>
            <a:picLocks noChangeAspect="1" noChangeArrowheads="1"/>
          </p:cNvPicPr>
          <p:nvPr/>
        </p:nvPicPr>
        <p:blipFill>
          <a:blip r:embed="rId7">
            <a:extLst>
              <a:ext uri="{28A0092B-C50C-407E-A947-70E740481C1C}">
                <a14:useLocalDpi xmlns:a14="http://schemas.microsoft.com/office/drawing/2010/main" val="0"/>
              </a:ext>
            </a:extLst>
          </a:blip>
          <a:srcRect t="8586"/>
          <a:stretch>
            <a:fillRect/>
          </a:stretch>
        </p:blipFill>
        <p:spPr bwMode="auto">
          <a:xfrm>
            <a:off x="4044950" y="4464050"/>
            <a:ext cx="3879850" cy="239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896" name="TextBox 1"/>
          <p:cNvSpPr txBox="1">
            <a:spLocks noChangeArrowheads="1"/>
          </p:cNvSpPr>
          <p:nvPr/>
        </p:nvSpPr>
        <p:spPr bwMode="auto">
          <a:xfrm>
            <a:off x="7620000" y="5810250"/>
            <a:ext cx="1511300" cy="1047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lnSpc>
                <a:spcPct val="85000"/>
              </a:lnSpc>
              <a:defRPr/>
            </a:pPr>
            <a:r>
              <a:rPr lang="en-US" sz="1500" b="1" u="none" dirty="0" smtClean="0">
                <a:solidFill>
                  <a:srgbClr val="0066FF"/>
                </a:solidFill>
                <a:latin typeface="+mn-lt"/>
              </a:rPr>
              <a:t>INPC  2013        </a:t>
            </a:r>
            <a:r>
              <a:rPr lang="en-US" sz="1500" b="1" u="none" dirty="0" smtClean="0">
                <a:solidFill>
                  <a:srgbClr val="FF0000"/>
                </a:solidFill>
                <a:latin typeface="+mn-lt"/>
              </a:rPr>
              <a:t>Paolo Giubellino</a:t>
            </a:r>
          </a:p>
          <a:p>
            <a:pPr eaLnBrk="1" hangingPunct="1">
              <a:lnSpc>
                <a:spcPct val="85000"/>
              </a:lnSpc>
              <a:defRPr/>
            </a:pPr>
            <a:r>
              <a:rPr lang="it-IT" sz="1500" b="1" u="none" dirty="0" smtClean="0">
                <a:solidFill>
                  <a:srgbClr val="FF0000"/>
                </a:solidFill>
                <a:latin typeface="+mn-lt"/>
              </a:rPr>
              <a:t>INFN Torino &amp; CERN</a:t>
            </a:r>
          </a:p>
          <a:p>
            <a:pPr eaLnBrk="1" hangingPunct="1">
              <a:lnSpc>
                <a:spcPct val="85000"/>
              </a:lnSpc>
              <a:defRPr/>
            </a:pPr>
            <a:r>
              <a:rPr lang="it-IT" sz="1500" b="1" u="none" dirty="0" smtClean="0">
                <a:solidFill>
                  <a:srgbClr val="FF0000"/>
                </a:solidFill>
                <a:latin typeface="+mn-lt"/>
              </a:rPr>
              <a:t>June 7, </a:t>
            </a:r>
            <a:r>
              <a:rPr lang="en-US" sz="1500" b="1" u="none" dirty="0" smtClean="0">
                <a:solidFill>
                  <a:srgbClr val="FF0000"/>
                </a:solidFill>
                <a:latin typeface="+mn-lt"/>
              </a:rPr>
              <a:t>2013</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685800" y="76200"/>
            <a:ext cx="7772400" cy="1143000"/>
          </a:xfrm>
        </p:spPr>
        <p:txBody>
          <a:bodyPr/>
          <a:lstStyle/>
          <a:p>
            <a:r>
              <a:rPr lang="en-US" smtClean="0"/>
              <a:t>Why Heavy Ions </a:t>
            </a:r>
            <a:r>
              <a:rPr lang="en-US" smtClean="0">
                <a:solidFill>
                  <a:srgbClr val="0066FF"/>
                </a:solidFill>
              </a:rPr>
              <a:t>@ LHC</a:t>
            </a:r>
            <a:r>
              <a:rPr lang="en-US" smtClean="0"/>
              <a:t>?</a:t>
            </a:r>
          </a:p>
        </p:txBody>
      </p:sp>
      <p:sp>
        <p:nvSpPr>
          <p:cNvPr id="3" name="Content Placeholder 2"/>
          <p:cNvSpPr>
            <a:spLocks noGrp="1"/>
          </p:cNvSpPr>
          <p:nvPr>
            <p:ph idx="1"/>
          </p:nvPr>
        </p:nvSpPr>
        <p:spPr>
          <a:xfrm>
            <a:off x="304800" y="1371600"/>
            <a:ext cx="8686800" cy="5105400"/>
          </a:xfrm>
        </p:spPr>
        <p:txBody>
          <a:bodyPr>
            <a:normAutofit fontScale="85000" lnSpcReduction="20000"/>
          </a:bodyPr>
          <a:lstStyle/>
          <a:p>
            <a:pPr>
              <a:defRPr/>
            </a:pPr>
            <a:r>
              <a:rPr lang="en-US" dirty="0" smtClean="0"/>
              <a:t>It is a different matter as compared to RHIC (and even more to </a:t>
            </a:r>
            <a:r>
              <a:rPr lang="en-US" dirty="0" err="1" smtClean="0"/>
              <a:t>SpS</a:t>
            </a:r>
            <a:r>
              <a:rPr lang="en-US" dirty="0" smtClean="0"/>
              <a:t>)</a:t>
            </a:r>
          </a:p>
          <a:p>
            <a:pPr lvl="1">
              <a:defRPr/>
            </a:pPr>
            <a:r>
              <a:rPr lang="en-US" dirty="0" smtClean="0"/>
              <a:t>Larger temperature, </a:t>
            </a:r>
            <a:r>
              <a:rPr lang="en-US" dirty="0"/>
              <a:t>v</a:t>
            </a:r>
            <a:r>
              <a:rPr lang="en-US" dirty="0" smtClean="0"/>
              <a:t>olume, energy density and lifetime</a:t>
            </a:r>
          </a:p>
          <a:p>
            <a:pPr lvl="2">
              <a:defRPr/>
            </a:pPr>
            <a:r>
              <a:rPr lang="en-US" sz="2800" dirty="0" smtClean="0"/>
              <a:t>Study QGP properties </a:t>
            </a:r>
            <a:r>
              <a:rPr lang="en-US" sz="2800" dirty="0" err="1" smtClean="0"/>
              <a:t>vs</a:t>
            </a:r>
            <a:r>
              <a:rPr lang="en-US" sz="2800" dirty="0" smtClean="0"/>
              <a:t> T …</a:t>
            </a:r>
          </a:p>
          <a:p>
            <a:pPr lvl="1">
              <a:defRPr/>
            </a:pPr>
            <a:r>
              <a:rPr lang="en-US" dirty="0" smtClean="0"/>
              <a:t>large cross section for </a:t>
            </a:r>
            <a:r>
              <a:rPr lang="en-US" b="1" dirty="0" smtClean="0"/>
              <a:t>'</a:t>
            </a:r>
            <a:r>
              <a:rPr lang="en-US" b="1" dirty="0" smtClean="0">
                <a:solidFill>
                  <a:srgbClr val="0000FF"/>
                </a:solidFill>
              </a:rPr>
              <a:t>hard probes</a:t>
            </a:r>
            <a:r>
              <a:rPr lang="en-US" dirty="0" smtClean="0"/>
              <a:t>' :  high </a:t>
            </a:r>
            <a:r>
              <a:rPr lang="en-US" dirty="0" err="1" smtClean="0"/>
              <a:t>p</a:t>
            </a:r>
            <a:r>
              <a:rPr lang="en-US" baseline="-25000" dirty="0" err="1" smtClean="0"/>
              <a:t>T</a:t>
            </a:r>
            <a:r>
              <a:rPr lang="en-US" dirty="0" smtClean="0"/>
              <a:t>, jets, heavy quarks,…</a:t>
            </a:r>
            <a:r>
              <a:rPr lang="en-US" sz="2000" dirty="0" smtClean="0">
                <a:solidFill>
                  <a:srgbClr val="FF0000"/>
                </a:solidFill>
              </a:rPr>
              <a:t> </a:t>
            </a:r>
          </a:p>
          <a:p>
            <a:pPr lvl="1">
              <a:defRPr/>
            </a:pPr>
            <a:r>
              <a:rPr lang="en-US" dirty="0">
                <a:solidFill>
                  <a:srgbClr val="000000"/>
                </a:solidFill>
              </a:rPr>
              <a:t>small </a:t>
            </a:r>
            <a:r>
              <a:rPr lang="en-US" dirty="0" smtClean="0">
                <a:solidFill>
                  <a:srgbClr val="000000"/>
                </a:solidFill>
              </a:rPr>
              <a:t>net‐baryon </a:t>
            </a:r>
            <a:r>
              <a:rPr lang="en-US" dirty="0">
                <a:solidFill>
                  <a:srgbClr val="000000"/>
                </a:solidFill>
              </a:rPr>
              <a:t>density at </a:t>
            </a:r>
            <a:r>
              <a:rPr lang="en-US" dirty="0" smtClean="0">
                <a:solidFill>
                  <a:srgbClr val="000000"/>
                </a:solidFill>
              </a:rPr>
              <a:t>mid‐rapidity  </a:t>
            </a:r>
            <a:r>
              <a:rPr lang="el-GR" dirty="0">
                <a:solidFill>
                  <a:srgbClr val="000000"/>
                </a:solidFill>
              </a:rPr>
              <a:t>(</a:t>
            </a:r>
            <a:r>
              <a:rPr lang="el-GR" i="1" dirty="0">
                <a:solidFill>
                  <a:srgbClr val="000000"/>
                </a:solidFill>
                <a:latin typeface="Calibri-Italic"/>
              </a:rPr>
              <a:t>μ</a:t>
            </a:r>
            <a:r>
              <a:rPr lang="en-US" sz="2000" i="1" dirty="0">
                <a:solidFill>
                  <a:srgbClr val="000000"/>
                </a:solidFill>
                <a:latin typeface="Calibri-Italic"/>
              </a:rPr>
              <a:t>B </a:t>
            </a:r>
            <a:r>
              <a:rPr lang="en-US" dirty="0">
                <a:solidFill>
                  <a:srgbClr val="000000"/>
                </a:solidFill>
              </a:rPr>
              <a:t>≈ 0), corresponding to  the </a:t>
            </a:r>
            <a:r>
              <a:rPr lang="en-US" dirty="0" smtClean="0">
                <a:solidFill>
                  <a:srgbClr val="FF0000"/>
                </a:solidFill>
              </a:rPr>
              <a:t>conditions in the early universe</a:t>
            </a:r>
          </a:p>
          <a:p>
            <a:pPr lvl="1">
              <a:defRPr/>
            </a:pPr>
            <a:r>
              <a:rPr lang="en-US" dirty="0" smtClean="0"/>
              <a:t>First principle</a:t>
            </a:r>
            <a:r>
              <a:rPr lang="en-US" dirty="0"/>
              <a:t> </a:t>
            </a:r>
            <a:r>
              <a:rPr lang="en-US" dirty="0" smtClean="0"/>
              <a:t>methods</a:t>
            </a:r>
            <a:r>
              <a:rPr lang="en-US" dirty="0"/>
              <a:t> </a:t>
            </a:r>
            <a:r>
              <a:rPr lang="en-US" dirty="0" smtClean="0"/>
              <a:t>(</a:t>
            </a:r>
            <a:r>
              <a:rPr lang="en-US" dirty="0" err="1" smtClean="0"/>
              <a:t>pQCD</a:t>
            </a:r>
            <a:r>
              <a:rPr lang="en-US" dirty="0" smtClean="0"/>
              <a:t>, Lattice</a:t>
            </a:r>
            <a:r>
              <a:rPr lang="en-US" dirty="0"/>
              <a:t> </a:t>
            </a:r>
            <a:r>
              <a:rPr lang="en-US" dirty="0" smtClean="0"/>
              <a:t>Gauge</a:t>
            </a:r>
            <a:r>
              <a:rPr lang="en-US" dirty="0"/>
              <a:t> </a:t>
            </a:r>
            <a:r>
              <a:rPr lang="en-US" dirty="0" smtClean="0"/>
              <a:t>Theory) more directly applicable</a:t>
            </a:r>
          </a:p>
          <a:p>
            <a:pPr lvl="1">
              <a:defRPr/>
            </a:pPr>
            <a:r>
              <a:rPr lang="en-US" dirty="0" smtClean="0"/>
              <a:t>new generation, large acceptance state-of-the-art detectors</a:t>
            </a:r>
          </a:p>
          <a:p>
            <a:pPr lvl="2">
              <a:defRPr/>
            </a:pPr>
            <a:r>
              <a:rPr lang="en-US" sz="2800" dirty="0" smtClean="0"/>
              <a:t>Atlas, CMS, ALICE, [LHCb, for </a:t>
            </a:r>
            <a:r>
              <a:rPr lang="en-US" sz="2800" dirty="0" err="1" smtClean="0"/>
              <a:t>pA</a:t>
            </a:r>
            <a:r>
              <a:rPr lang="en-US" sz="2800" dirty="0" smtClean="0"/>
              <a:t>]</a:t>
            </a:r>
          </a:p>
          <a:p>
            <a:pPr>
              <a:defRPr/>
            </a:pPr>
            <a:r>
              <a:rPr lang="en-US" dirty="0" smtClean="0"/>
              <a:t>A comprehensive program, complementary to the one at RHIC</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Grp="1" noChangeArrowheads="1"/>
          </p:cNvSpPr>
          <p:nvPr>
            <p:ph type="title"/>
          </p:nvPr>
        </p:nvSpPr>
        <p:spPr>
          <a:xfrm>
            <a:off x="0" y="0"/>
            <a:ext cx="9144000" cy="857250"/>
          </a:xfrm>
          <a:noFill/>
        </p:spPr>
        <p:txBody>
          <a:bodyPr/>
          <a:lstStyle/>
          <a:p>
            <a:pPr eaLnBrk="1" hangingPunct="1"/>
            <a:r>
              <a:rPr lang="it-IT" sz="3600" smtClean="0"/>
              <a:t>The Phase Diagram of Nuclear Matter</a:t>
            </a:r>
          </a:p>
        </p:txBody>
      </p:sp>
      <p:pic>
        <p:nvPicPr>
          <p:cNvPr id="50179" name="Immagine 3" descr="Sketch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4438" y="928688"/>
            <a:ext cx="6858000" cy="586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685800" y="0"/>
            <a:ext cx="5410200" cy="762000"/>
          </a:xfrm>
        </p:spPr>
        <p:txBody>
          <a:bodyPr/>
          <a:lstStyle/>
          <a:p>
            <a:r>
              <a:rPr lang="en-US" sz="4000" smtClean="0"/>
              <a:t>Global properties</a:t>
            </a:r>
          </a:p>
        </p:txBody>
      </p:sp>
      <p:sp>
        <p:nvSpPr>
          <p:cNvPr id="51203" name="Content Placeholder 2"/>
          <p:cNvSpPr>
            <a:spLocks noGrp="1"/>
          </p:cNvSpPr>
          <p:nvPr>
            <p:ph idx="1"/>
          </p:nvPr>
        </p:nvSpPr>
        <p:spPr>
          <a:xfrm>
            <a:off x="117475" y="609600"/>
            <a:ext cx="6516688" cy="1966913"/>
          </a:xfrm>
        </p:spPr>
        <p:txBody>
          <a:bodyPr/>
          <a:lstStyle/>
          <a:p>
            <a:pPr eaLnBrk="1" hangingPunct="1"/>
            <a:r>
              <a:rPr lang="en-US" sz="2200" smtClean="0">
                <a:solidFill>
                  <a:srgbClr val="0070C0"/>
                </a:solidFill>
              </a:rPr>
              <a:t>From the very first 2010  analysis, fireball at LHC denser, larger and longer lived than at RHIC</a:t>
            </a:r>
            <a:endParaRPr lang="en-US" sz="2200" b="1" smtClean="0">
              <a:solidFill>
                <a:srgbClr val="FF0000"/>
              </a:solidFill>
            </a:endParaRPr>
          </a:p>
          <a:p>
            <a:pPr lvl="2" eaLnBrk="1" hangingPunct="1"/>
            <a:r>
              <a:rPr lang="en-US" sz="2000" b="1" smtClean="0">
                <a:solidFill>
                  <a:srgbClr val="FF0000"/>
                </a:solidFill>
              </a:rPr>
              <a:t>Energy density ≈ 3 x RHIC </a:t>
            </a:r>
            <a:r>
              <a:rPr lang="en-US" sz="2000" smtClean="0"/>
              <a:t>(p</a:t>
            </a:r>
            <a:r>
              <a:rPr lang="en-US" sz="2000" baseline="-25000" smtClean="0"/>
              <a:t>T</a:t>
            </a:r>
            <a:r>
              <a:rPr lang="en-US" sz="2000" smtClean="0"/>
              <a:t> is larger)</a:t>
            </a:r>
          </a:p>
          <a:p>
            <a:pPr lvl="2" eaLnBrk="1" hangingPunct="1"/>
            <a:r>
              <a:rPr lang="en-US" sz="2000" b="1" smtClean="0">
                <a:solidFill>
                  <a:srgbClr val="FF0000"/>
                </a:solidFill>
              </a:rPr>
              <a:t>Volume ≈ 2 x RHIC </a:t>
            </a:r>
          </a:p>
          <a:p>
            <a:pPr lvl="2" eaLnBrk="1" hangingPunct="1"/>
            <a:r>
              <a:rPr lang="en-US" sz="2000" b="1" smtClean="0">
                <a:solidFill>
                  <a:srgbClr val="FF0000"/>
                </a:solidFill>
              </a:rPr>
              <a:t>Lifetime ≈ +20% </a:t>
            </a:r>
            <a:r>
              <a:rPr lang="en-US" sz="2000" b="1" smtClean="0"/>
              <a:t>(≈ 10 fm/c)</a:t>
            </a:r>
            <a:endParaRPr lang="en-US" sz="2000" smtClean="0"/>
          </a:p>
          <a:p>
            <a:endParaRPr lang="en-US" smtClean="0"/>
          </a:p>
        </p:txBody>
      </p:sp>
      <p:pic>
        <p:nvPicPr>
          <p:cNvPr id="90114" name="Picture 2"/>
          <p:cNvPicPr>
            <a:picLocks noChangeAspect="1" noChangeArrowheads="1"/>
          </p:cNvPicPr>
          <p:nvPr/>
        </p:nvPicPr>
        <p:blipFill>
          <a:blip r:embed="rId3"/>
          <a:srcRect/>
          <a:stretch>
            <a:fillRect/>
          </a:stretch>
        </p:blipFill>
        <p:spPr bwMode="auto">
          <a:xfrm>
            <a:off x="6227763" y="0"/>
            <a:ext cx="2844800" cy="2036763"/>
          </a:xfrm>
          <a:prstGeom prst="rect">
            <a:avLst/>
          </a:prstGeom>
          <a:noFill/>
          <a:ln>
            <a:noFill/>
          </a:ln>
          <a:effectLst>
            <a:prstShdw prst="shdw17" dist="17961" dir="2700000">
              <a:schemeClr val="accent1">
                <a:gamma/>
                <a:shade val="60000"/>
                <a:invGamma/>
              </a:schemeClr>
            </a:prstShdw>
          </a:effectLst>
          <a:extLst/>
        </p:spPr>
      </p:pic>
      <p:pic>
        <p:nvPicPr>
          <p:cNvPr id="90115" name="Picture 3"/>
          <p:cNvPicPr>
            <a:picLocks noChangeAspect="1" noChangeArrowheads="1"/>
          </p:cNvPicPr>
          <p:nvPr/>
        </p:nvPicPr>
        <p:blipFill>
          <a:blip r:embed="rId4"/>
          <a:srcRect/>
          <a:stretch>
            <a:fillRect/>
          </a:stretch>
        </p:blipFill>
        <p:spPr bwMode="auto">
          <a:xfrm>
            <a:off x="6477000" y="4903788"/>
            <a:ext cx="2595563" cy="1954212"/>
          </a:xfrm>
          <a:prstGeom prst="rect">
            <a:avLst/>
          </a:prstGeom>
          <a:noFill/>
          <a:ln>
            <a:noFill/>
          </a:ln>
          <a:effectLst>
            <a:prstShdw prst="shdw17" dist="17961" dir="2700000">
              <a:schemeClr val="accent1">
                <a:gamma/>
                <a:shade val="60000"/>
                <a:invGamma/>
              </a:schemeClr>
            </a:prstShdw>
          </a:effectLst>
          <a:extLst/>
        </p:spPr>
      </p:pic>
      <p:pic>
        <p:nvPicPr>
          <p:cNvPr id="90116" name="Picture 4"/>
          <p:cNvPicPr>
            <a:picLocks noChangeAspect="1" noChangeArrowheads="1"/>
          </p:cNvPicPr>
          <p:nvPr/>
        </p:nvPicPr>
        <p:blipFill>
          <a:blip r:embed="rId5"/>
          <a:srcRect/>
          <a:stretch>
            <a:fillRect/>
          </a:stretch>
        </p:blipFill>
        <p:spPr bwMode="auto">
          <a:xfrm>
            <a:off x="6424613" y="2809875"/>
            <a:ext cx="2643187" cy="1990725"/>
          </a:xfrm>
          <a:prstGeom prst="rect">
            <a:avLst/>
          </a:prstGeom>
          <a:noFill/>
          <a:ln>
            <a:noFill/>
          </a:ln>
          <a:effectLst>
            <a:prstShdw prst="shdw17" dist="17961" dir="2700000">
              <a:schemeClr val="accent1">
                <a:gamma/>
                <a:shade val="60000"/>
                <a:invGamma/>
              </a:schemeClr>
            </a:prstShdw>
          </a:effectLst>
          <a:extLst/>
        </p:spPr>
      </p:pic>
      <p:graphicFrame>
        <p:nvGraphicFramePr>
          <p:cNvPr id="51207" name="Object 1"/>
          <p:cNvGraphicFramePr>
            <a:graphicFrameLocks noChangeAspect="1"/>
          </p:cNvGraphicFramePr>
          <p:nvPr/>
        </p:nvGraphicFramePr>
        <p:xfrm>
          <a:off x="6551613" y="2089150"/>
          <a:ext cx="2503487" cy="654050"/>
        </p:xfrm>
        <a:graphic>
          <a:graphicData uri="http://schemas.openxmlformats.org/presentationml/2006/ole">
            <mc:AlternateContent xmlns:mc="http://schemas.openxmlformats.org/markup-compatibility/2006">
              <mc:Choice xmlns:v="urn:schemas-microsoft-com:vml" Requires="v">
                <p:oleObj spid="_x0000_s51214" name="Equation" r:id="rId6" imgW="1651000" imgH="431800" progId="Equation.3">
                  <p:embed/>
                </p:oleObj>
              </mc:Choice>
              <mc:Fallback>
                <p:oleObj name="Equation" r:id="rId6" imgW="1651000" imgH="431800" progId="Equation.3">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1613" y="2089150"/>
                        <a:ext cx="2503487" cy="65405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1208" name="Group 3"/>
          <p:cNvGrpSpPr>
            <a:grpSpLocks/>
          </p:cNvGrpSpPr>
          <p:nvPr/>
        </p:nvGrpSpPr>
        <p:grpSpPr bwMode="auto">
          <a:xfrm>
            <a:off x="58738" y="2428875"/>
            <a:ext cx="6516687" cy="4200525"/>
            <a:chOff x="58649" y="2428095"/>
            <a:chExt cx="6516233" cy="4201841"/>
          </a:xfrm>
        </p:grpSpPr>
        <p:sp>
          <p:nvSpPr>
            <p:cNvPr id="51211" name="Content Placeholder 2"/>
            <p:cNvSpPr txBox="1">
              <a:spLocks/>
            </p:cNvSpPr>
            <p:nvPr/>
          </p:nvSpPr>
          <p:spPr bwMode="auto">
            <a:xfrm>
              <a:off x="58649" y="2428095"/>
              <a:ext cx="651623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spcBef>
                  <a:spcPct val="20000"/>
                </a:spcBef>
                <a:buFontTx/>
                <a:buChar char="•"/>
              </a:pPr>
              <a:r>
                <a:rPr lang="en-US" sz="2200" b="1" u="none">
                  <a:solidFill>
                    <a:srgbClr val="0070C0"/>
                  </a:solidFill>
                  <a:latin typeface="Calibri" pitchFamily="34" charset="0"/>
                </a:rPr>
                <a:t>Now, measure T  from photon spectrum</a:t>
              </a:r>
              <a:endParaRPr lang="en-US" sz="2200" u="none">
                <a:solidFill>
                  <a:srgbClr val="0070C0"/>
                </a:solidFill>
                <a:latin typeface="Calibri" pitchFamily="34" charset="0"/>
              </a:endParaRPr>
            </a:p>
            <a:p>
              <a:pPr lvl="2" eaLnBrk="1" hangingPunct="1">
                <a:spcBef>
                  <a:spcPct val="20000"/>
                </a:spcBef>
                <a:buFont typeface="Wingdings" pitchFamily="2" charset="2"/>
                <a:buNone/>
              </a:pPr>
              <a:endParaRPr lang="en-US">
                <a:latin typeface="Calibri" pitchFamily="34" charset="0"/>
              </a:endParaRPr>
            </a:p>
            <a:p>
              <a:pPr>
                <a:spcBef>
                  <a:spcPct val="20000"/>
                </a:spcBef>
                <a:buFontTx/>
                <a:buChar char="•"/>
              </a:pPr>
              <a:endParaRPr lang="en-US" sz="3200">
                <a:latin typeface="Calibri" pitchFamily="34" charset="0"/>
              </a:endParaRPr>
            </a:p>
          </p:txBody>
        </p:sp>
        <p:pic>
          <p:nvPicPr>
            <p:cNvPr id="51212"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53306" y="2885295"/>
              <a:ext cx="5373823" cy="3744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09" name="TextBox 12"/>
          <p:cNvSpPr txBox="1">
            <a:spLocks noChangeArrowheads="1"/>
          </p:cNvSpPr>
          <p:nvPr/>
        </p:nvSpPr>
        <p:spPr bwMode="auto">
          <a:xfrm>
            <a:off x="0" y="5561013"/>
            <a:ext cx="3216275" cy="1323975"/>
          </a:xfrm>
          <a:prstGeom prst="rect">
            <a:avLst/>
          </a:prstGeom>
          <a:solidFill>
            <a:schemeClr val="bg1"/>
          </a:solidFill>
          <a:ln w="25400">
            <a:solidFill>
              <a:srgbClr val="0000FF"/>
            </a:solidFill>
            <a:miter lim="800000"/>
            <a:headEnd/>
            <a:tailEnd/>
          </a:ln>
        </p:spPr>
        <p:txBody>
          <a:bodyPr>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r>
              <a:rPr lang="en-US" sz="1600" u="none"/>
              <a:t>Exponential fit for </a:t>
            </a:r>
            <a:r>
              <a:rPr lang="en-US" sz="1600" i="1" u="none"/>
              <a:t>p</a:t>
            </a:r>
            <a:r>
              <a:rPr lang="en-US" sz="1600" u="none" baseline="-25000"/>
              <a:t>T</a:t>
            </a:r>
            <a:r>
              <a:rPr lang="en-US" sz="1600" u="none"/>
              <a:t> &lt; 2.2 GeV/</a:t>
            </a:r>
            <a:r>
              <a:rPr lang="en-US" sz="1600" i="1" u="none"/>
              <a:t>c</a:t>
            </a:r>
            <a:r>
              <a:rPr lang="en-US" sz="1600" u="none"/>
              <a:t> </a:t>
            </a:r>
          </a:p>
          <a:p>
            <a:pPr eaLnBrk="1" hangingPunct="1"/>
            <a:r>
              <a:rPr lang="en-US" sz="1600" u="none"/>
              <a:t>inv. slope </a:t>
            </a:r>
            <a:r>
              <a:rPr lang="en-US" sz="1600" i="1" u="none">
                <a:solidFill>
                  <a:srgbClr val="FF0000"/>
                </a:solidFill>
              </a:rPr>
              <a:t>T</a:t>
            </a:r>
            <a:r>
              <a:rPr lang="en-US" sz="1600" u="none">
                <a:solidFill>
                  <a:srgbClr val="FF0000"/>
                </a:solidFill>
              </a:rPr>
              <a:t> = 304±51 MeV</a:t>
            </a:r>
          </a:p>
          <a:p>
            <a:pPr eaLnBrk="1" hangingPunct="1"/>
            <a:r>
              <a:rPr lang="en-US" sz="1600" u="none"/>
              <a:t>for 0–40% Pb–Pb at √</a:t>
            </a:r>
            <a:r>
              <a:rPr lang="en-US" sz="1600" i="1" u="none"/>
              <a:t>s</a:t>
            </a:r>
            <a:r>
              <a:rPr lang="en-US" sz="1600" u="none"/>
              <a:t> 2.76 TeV</a:t>
            </a:r>
          </a:p>
          <a:p>
            <a:pPr eaLnBrk="1" hangingPunct="1"/>
            <a:r>
              <a:rPr lang="en-US" sz="1600" u="none"/>
              <a:t>PHENIX: </a:t>
            </a:r>
            <a:r>
              <a:rPr lang="en-US" sz="1600" i="1" u="none">
                <a:solidFill>
                  <a:srgbClr val="0000FF"/>
                </a:solidFill>
              </a:rPr>
              <a:t>T</a:t>
            </a:r>
            <a:r>
              <a:rPr lang="en-US" sz="1600" u="none">
                <a:solidFill>
                  <a:srgbClr val="0000FF"/>
                </a:solidFill>
              </a:rPr>
              <a:t> = 221±19±19 MeV</a:t>
            </a:r>
          </a:p>
          <a:p>
            <a:pPr eaLnBrk="1" hangingPunct="1"/>
            <a:r>
              <a:rPr lang="en-US" sz="1600" u="none"/>
              <a:t>for 0–20% Au–Au at √</a:t>
            </a:r>
            <a:r>
              <a:rPr lang="en-US" sz="1600" i="1" u="none"/>
              <a:t>s</a:t>
            </a:r>
            <a:r>
              <a:rPr lang="en-US" sz="1600" u="none"/>
              <a:t> 200 GeV</a:t>
            </a:r>
          </a:p>
        </p:txBody>
      </p:sp>
      <p:pic>
        <p:nvPicPr>
          <p:cNvPr id="51210" name="Picture 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5334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685800" y="0"/>
            <a:ext cx="7772400" cy="762000"/>
          </a:xfrm>
        </p:spPr>
        <p:txBody>
          <a:bodyPr/>
          <a:lstStyle/>
          <a:p>
            <a:r>
              <a:rPr lang="en-US" smtClean="0"/>
              <a:t>dN</a:t>
            </a:r>
            <a:r>
              <a:rPr lang="en-US" baseline="-25000" smtClean="0"/>
              <a:t>ch</a:t>
            </a:r>
            <a:r>
              <a:rPr lang="en-US" smtClean="0"/>
              <a:t>/d</a:t>
            </a:r>
            <a:r>
              <a:rPr lang="en-US" smtClean="0">
                <a:latin typeface="Symbol" pitchFamily="18" charset="2"/>
              </a:rPr>
              <a:t>h</a:t>
            </a:r>
            <a:r>
              <a:rPr lang="en-US" smtClean="0"/>
              <a:t> versus </a:t>
            </a:r>
            <a:r>
              <a:rPr lang="en-US" smtClean="0">
                <a:latin typeface="Symbol" pitchFamily="18" charset="2"/>
              </a:rPr>
              <a:t>h</a:t>
            </a:r>
            <a:endParaRPr lang="en-US" smtClean="0"/>
          </a:p>
        </p:txBody>
      </p:sp>
      <p:sp>
        <p:nvSpPr>
          <p:cNvPr id="3" name="Content Placeholder 2"/>
          <p:cNvSpPr>
            <a:spLocks noGrp="1"/>
          </p:cNvSpPr>
          <p:nvPr>
            <p:ph idx="1"/>
          </p:nvPr>
        </p:nvSpPr>
        <p:spPr>
          <a:xfrm>
            <a:off x="228600" y="5029200"/>
            <a:ext cx="4229100" cy="1828800"/>
          </a:xfrm>
        </p:spPr>
        <p:txBody>
          <a:bodyPr>
            <a:normAutofit fontScale="47500" lnSpcReduction="20000"/>
          </a:bodyPr>
          <a:lstStyle/>
          <a:p>
            <a:pPr marL="285750" indent="-285750">
              <a:spcBef>
                <a:spcPct val="50000"/>
              </a:spcBef>
              <a:buFont typeface="Wingdings" charset="2"/>
              <a:buChar char="§"/>
              <a:defRPr/>
            </a:pPr>
            <a:r>
              <a:rPr lang="da-DK" b="1" dirty="0">
                <a:solidFill>
                  <a:srgbClr val="FF0000"/>
                </a:solidFill>
              </a:rPr>
              <a:t>17165</a:t>
            </a:r>
            <a:r>
              <a:rPr lang="da-DK" b="1" dirty="0"/>
              <a:t> ± 722  </a:t>
            </a:r>
            <a:r>
              <a:rPr lang="da-DK" b="1" dirty="0">
                <a:solidFill>
                  <a:srgbClr val="FF0000"/>
                </a:solidFill>
              </a:rPr>
              <a:t>charged particles </a:t>
            </a:r>
            <a:r>
              <a:rPr lang="da-DK" b="1" dirty="0"/>
              <a:t>produced in 5% most central coll </a:t>
            </a:r>
            <a:endParaRPr lang="da-DK" b="1" dirty="0" smtClean="0"/>
          </a:p>
          <a:p>
            <a:pPr marL="285750" indent="-285750">
              <a:spcBef>
                <a:spcPct val="50000"/>
              </a:spcBef>
              <a:buFont typeface="Wingdings" charset="2"/>
              <a:buChar char="§"/>
              <a:defRPr/>
            </a:pPr>
            <a:r>
              <a:rPr lang="en-US" b="1" dirty="0" smtClean="0">
                <a:sym typeface="Symbol" charset="2"/>
              </a:rPr>
              <a:t>ε  ≥ 16 </a:t>
            </a:r>
            <a:r>
              <a:rPr lang="en-US" b="1" dirty="0" err="1" smtClean="0">
                <a:sym typeface="Symbol" charset="2"/>
              </a:rPr>
              <a:t>GeV</a:t>
            </a:r>
            <a:r>
              <a:rPr lang="en-US" b="1" dirty="0" smtClean="0">
                <a:sym typeface="Symbol" charset="2"/>
              </a:rPr>
              <a:t>/fm</a:t>
            </a:r>
            <a:r>
              <a:rPr lang="en-US" b="1" baseline="30000" dirty="0" smtClean="0">
                <a:sym typeface="Symbol" charset="2"/>
              </a:rPr>
              <a:t>3</a:t>
            </a:r>
          </a:p>
          <a:p>
            <a:pPr marL="285750" indent="-285750">
              <a:spcBef>
                <a:spcPct val="50000"/>
              </a:spcBef>
              <a:buFont typeface="Wingdings" charset="2"/>
              <a:buChar char="§"/>
              <a:defRPr/>
            </a:pPr>
            <a:r>
              <a:rPr lang="en-US" b="1" dirty="0" smtClean="0">
                <a:sym typeface="Symbol" charset="2"/>
              </a:rPr>
              <a:t>x 100 above nuclear density</a:t>
            </a:r>
          </a:p>
          <a:p>
            <a:pPr marL="285750" indent="-285750">
              <a:spcBef>
                <a:spcPct val="50000"/>
              </a:spcBef>
              <a:buFont typeface="Wingdings" charset="2"/>
              <a:buChar char="§"/>
              <a:defRPr/>
            </a:pPr>
            <a:r>
              <a:rPr lang="en-US" b="1" dirty="0" smtClean="0">
                <a:sym typeface="Symbol" charset="2"/>
              </a:rPr>
              <a:t>x 30 above nucleon density</a:t>
            </a:r>
          </a:p>
          <a:p>
            <a:pPr marL="285750" indent="-285750">
              <a:spcBef>
                <a:spcPct val="50000"/>
              </a:spcBef>
              <a:buFont typeface="Wingdings" charset="2"/>
              <a:buChar char="§"/>
              <a:defRPr/>
            </a:pPr>
            <a:r>
              <a:rPr lang="en-US" b="1" dirty="0" smtClean="0">
                <a:sym typeface="Symbol" charset="2"/>
              </a:rPr>
              <a:t>x 20 above lattice-QCD prediction for quark-gluon plasma formation</a:t>
            </a:r>
            <a:endParaRPr lang="en-US" b="1" baseline="30000" dirty="0" smtClean="0">
              <a:sym typeface="Symbol" charset="2"/>
            </a:endParaRPr>
          </a:p>
          <a:p>
            <a:pPr>
              <a:defRPr/>
            </a:pPr>
            <a:endParaRPr lang="en-US" dirty="0"/>
          </a:p>
        </p:txBody>
      </p:sp>
      <p:grpSp>
        <p:nvGrpSpPr>
          <p:cNvPr id="52228" name="Grupper 53"/>
          <p:cNvGrpSpPr>
            <a:grpSpLocks/>
          </p:cNvGrpSpPr>
          <p:nvPr/>
        </p:nvGrpSpPr>
        <p:grpSpPr bwMode="auto">
          <a:xfrm>
            <a:off x="228600" y="914400"/>
            <a:ext cx="7696200" cy="3992563"/>
            <a:chOff x="152400" y="914400"/>
            <a:chExt cx="7696200" cy="3992569"/>
          </a:xfrm>
        </p:grpSpPr>
        <p:pic>
          <p:nvPicPr>
            <p:cNvPr id="52231"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4191000" cy="3535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Tekstfelt 45"/>
            <p:cNvSpPr txBox="1">
              <a:spLocks noChangeArrowheads="1"/>
            </p:cNvSpPr>
            <p:nvPr/>
          </p:nvSpPr>
          <p:spPr bwMode="auto">
            <a:xfrm>
              <a:off x="381000" y="914400"/>
              <a:ext cx="7467600" cy="27699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r>
                <a:rPr lang="da-DK" sz="1200" u="none">
                  <a:solidFill>
                    <a:srgbClr val="FF0000"/>
                  </a:solidFill>
                </a:rPr>
                <a:t>First measurements over wide kinematic range at LHC   </a:t>
              </a:r>
              <a:r>
                <a:rPr lang="da-DK" sz="1200" b="1" u="none"/>
                <a:t>arXiv:1304.0347 </a:t>
              </a:r>
              <a:endParaRPr lang="da-DK" sz="1200" u="none">
                <a:solidFill>
                  <a:srgbClr val="FF0000"/>
                </a:solidFill>
              </a:endParaRPr>
            </a:p>
          </p:txBody>
        </p:sp>
      </p:grpSp>
      <p:pic>
        <p:nvPicPr>
          <p:cNvPr id="52229" name="Billede 8" descr="longscaling.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01763"/>
            <a:ext cx="4267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Content Placeholder 2"/>
          <p:cNvSpPr txBox="1">
            <a:spLocks/>
          </p:cNvSpPr>
          <p:nvPr/>
        </p:nvSpPr>
        <p:spPr bwMode="auto">
          <a:xfrm>
            <a:off x="4457700" y="5029200"/>
            <a:ext cx="46863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47500" lnSpcReduction="20000"/>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pitchFamily="34" charset="-128"/>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a:defRPr/>
            </a:pPr>
            <a:r>
              <a:rPr lang="en-US" sz="3600" b="1" u="none" dirty="0" smtClean="0"/>
              <a:t>Longitudinal Scaling?</a:t>
            </a:r>
            <a:endParaRPr lang="en-US" sz="3600" b="1" u="none" dirty="0"/>
          </a:p>
          <a:p>
            <a:pPr lvl="1">
              <a:defRPr/>
            </a:pPr>
            <a:r>
              <a:rPr lang="en-US" sz="3400" u="none" dirty="0" smtClean="0"/>
              <a:t>Is particle production in the fragmentation region invariant with beam energy? (</a:t>
            </a:r>
            <a:r>
              <a:rPr lang="en-US" sz="3400" u="none" dirty="0" err="1" smtClean="0"/>
              <a:t>Benecke</a:t>
            </a:r>
            <a:r>
              <a:rPr lang="en-US" sz="3400" u="none" dirty="0" smtClean="0"/>
              <a:t> et al., </a:t>
            </a:r>
            <a:r>
              <a:rPr lang="en-US" sz="3400" u="none" dirty="0" err="1" smtClean="0"/>
              <a:t>Phys</a:t>
            </a:r>
            <a:r>
              <a:rPr lang="en-US" sz="3400" u="none" dirty="0" smtClean="0"/>
              <a:t> Rev, v188, n5, 1969</a:t>
            </a:r>
            <a:r>
              <a:rPr lang="en-US" sz="3400" dirty="0" smtClean="0"/>
              <a:t>) </a:t>
            </a:r>
          </a:p>
          <a:p>
            <a:pPr lvl="1">
              <a:defRPr/>
            </a:pPr>
            <a:r>
              <a:rPr lang="en-US" sz="3400" u="none" dirty="0" smtClean="0"/>
              <a:t>Extrapolation </a:t>
            </a:r>
            <a:r>
              <a:rPr lang="en-US" sz="3400" u="none" dirty="0"/>
              <a:t>of </a:t>
            </a:r>
            <a:r>
              <a:rPr lang="en-US" sz="3400" u="none" dirty="0" err="1"/>
              <a:t>dN</a:t>
            </a:r>
            <a:r>
              <a:rPr lang="en-US" sz="3400" u="none" baseline="-25000" dirty="0" err="1"/>
              <a:t>ch</a:t>
            </a:r>
            <a:r>
              <a:rPr lang="en-US" sz="3400" u="none" dirty="0"/>
              <a:t>/d</a:t>
            </a:r>
            <a:r>
              <a:rPr lang="en-US" sz="3400" u="none" dirty="0" smtClean="0">
                <a:latin typeface="Symbol" pitchFamily="18" charset="2"/>
              </a:rPr>
              <a:t>h</a:t>
            </a:r>
            <a:r>
              <a:rPr lang="en-US" sz="3400" u="none" dirty="0"/>
              <a:t> </a:t>
            </a:r>
            <a:r>
              <a:rPr lang="en-US" sz="3400" u="none" dirty="0" err="1"/>
              <a:t>vs</a:t>
            </a:r>
            <a:r>
              <a:rPr lang="en-US" sz="3400" u="none" dirty="0"/>
              <a:t> </a:t>
            </a:r>
            <a:r>
              <a:rPr lang="en-US" sz="3400" u="none" dirty="0" smtClean="0">
                <a:latin typeface="Symbol" pitchFamily="18" charset="2"/>
              </a:rPr>
              <a:t>h</a:t>
            </a:r>
            <a:r>
              <a:rPr lang="en-US" sz="3400" u="none" dirty="0"/>
              <a:t>-</a:t>
            </a:r>
            <a:r>
              <a:rPr lang="en-US" sz="3400" u="none" dirty="0" err="1"/>
              <a:t>y</a:t>
            </a:r>
            <a:r>
              <a:rPr lang="en-US" sz="3400" u="none" baseline="-25000" dirty="0" err="1"/>
              <a:t>beam</a:t>
            </a:r>
            <a:r>
              <a:rPr lang="en-US" sz="3400" u="none" dirty="0"/>
              <a:t> coincides with lower energy </a:t>
            </a:r>
            <a:r>
              <a:rPr lang="en-US" sz="3400" u="none" dirty="0" smtClean="0"/>
              <a:t>data</a:t>
            </a:r>
          </a:p>
          <a:p>
            <a:pPr lvl="1">
              <a:defRPr/>
            </a:pPr>
            <a:r>
              <a:rPr lang="en-US" sz="3400" u="none" dirty="0" smtClean="0"/>
              <a:t>Measurements consistent </a:t>
            </a:r>
            <a:r>
              <a:rPr lang="en-US" sz="3400" u="none" dirty="0"/>
              <a:t>with longitudinal scaling</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0" y="-26988"/>
            <a:ext cx="9144000" cy="1093788"/>
          </a:xfrm>
        </p:spPr>
        <p:txBody>
          <a:bodyPr/>
          <a:lstStyle/>
          <a:p>
            <a:r>
              <a:rPr lang="en-US" smtClean="0"/>
              <a:t>Nucleo-synthesis at LHC</a:t>
            </a:r>
          </a:p>
        </p:txBody>
      </p:sp>
      <p:sp>
        <p:nvSpPr>
          <p:cNvPr id="53251" name="Content Placeholder 2"/>
          <p:cNvSpPr>
            <a:spLocks noGrp="1"/>
          </p:cNvSpPr>
          <p:nvPr>
            <p:ph idx="1"/>
          </p:nvPr>
        </p:nvSpPr>
        <p:spPr>
          <a:xfrm>
            <a:off x="144463" y="1219200"/>
            <a:ext cx="8891587" cy="1800225"/>
          </a:xfrm>
        </p:spPr>
        <p:txBody>
          <a:bodyPr/>
          <a:lstStyle/>
          <a:p>
            <a:r>
              <a:rPr lang="en-US" smtClean="0"/>
              <a:t>Light Nuclei &amp; anti-Nuclei</a:t>
            </a:r>
          </a:p>
          <a:p>
            <a:pPr lvl="1"/>
            <a:r>
              <a:rPr lang="en-US" smtClean="0"/>
              <a:t> </a:t>
            </a:r>
            <a:r>
              <a:rPr lang="en-US" b="1" smtClean="0">
                <a:solidFill>
                  <a:srgbClr val="FF0000"/>
                </a:solidFill>
              </a:rPr>
              <a:t>Anti-</a:t>
            </a:r>
            <a:r>
              <a:rPr lang="en-US" b="1" baseline="30000" smtClean="0">
                <a:solidFill>
                  <a:srgbClr val="FF0000"/>
                </a:solidFill>
              </a:rPr>
              <a:t>4</a:t>
            </a:r>
            <a:r>
              <a:rPr lang="en-US" b="1" smtClean="0">
                <a:solidFill>
                  <a:srgbClr val="FF0000"/>
                </a:solidFill>
              </a:rPr>
              <a:t>He</a:t>
            </a:r>
            <a:r>
              <a:rPr lang="en-US" smtClean="0"/>
              <a:t> is the heaviest anti-nucleus ever observed</a:t>
            </a:r>
          </a:p>
          <a:p>
            <a:pPr lvl="1"/>
            <a:r>
              <a:rPr lang="en-US" smtClean="0"/>
              <a:t> </a:t>
            </a:r>
            <a:r>
              <a:rPr lang="en-US" b="1" smtClean="0">
                <a:solidFill>
                  <a:srgbClr val="FF0000"/>
                </a:solidFill>
              </a:rPr>
              <a:t>Hypertriton:</a:t>
            </a:r>
            <a:r>
              <a:rPr lang="en-US" smtClean="0"/>
              <a:t> one proton replaced by </a:t>
            </a:r>
            <a:r>
              <a:rPr lang="en-US" smtClean="0">
                <a:latin typeface="Symbol" pitchFamily="18" charset="2"/>
              </a:rPr>
              <a:t>L </a:t>
            </a:r>
            <a:r>
              <a:rPr lang="en-US" smtClean="0"/>
              <a:t>particle</a:t>
            </a:r>
          </a:p>
        </p:txBody>
      </p:sp>
      <p:grpSp>
        <p:nvGrpSpPr>
          <p:cNvPr id="53252" name="Group 22"/>
          <p:cNvGrpSpPr>
            <a:grpSpLocks/>
          </p:cNvGrpSpPr>
          <p:nvPr/>
        </p:nvGrpSpPr>
        <p:grpSpPr bwMode="auto">
          <a:xfrm>
            <a:off x="4800600" y="3014663"/>
            <a:ext cx="4235450" cy="3371850"/>
            <a:chOff x="3876995" y="2941504"/>
            <a:chExt cx="5267005" cy="4178701"/>
          </a:xfrm>
        </p:grpSpPr>
        <p:pic>
          <p:nvPicPr>
            <p:cNvPr id="53254" name="Picture 6" descr="0"/>
            <p:cNvPicPr>
              <a:picLocks noChangeAspect="1" noChangeArrowheads="1"/>
            </p:cNvPicPr>
            <p:nvPr/>
          </p:nvPicPr>
          <p:blipFill>
            <a:blip r:embed="rId2">
              <a:extLst>
                <a:ext uri="{28A0092B-C50C-407E-A947-70E740481C1C}">
                  <a14:useLocalDpi xmlns:a14="http://schemas.microsoft.com/office/drawing/2010/main" val="0"/>
                </a:ext>
              </a:extLst>
            </a:blip>
            <a:srcRect l="3148" t="7620" r="6854" b="6471"/>
            <a:stretch>
              <a:fillRect/>
            </a:stretch>
          </p:blipFill>
          <p:spPr bwMode="auto">
            <a:xfrm>
              <a:off x="3876995" y="2941504"/>
              <a:ext cx="5267005" cy="3778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4074409" y="6565406"/>
              <a:ext cx="2716416" cy="554799"/>
            </a:xfrm>
            <a:prstGeom prst="rect">
              <a:avLst/>
            </a:prstGeom>
            <a:solidFill>
              <a:schemeClr val="accent1">
                <a:lumMod val="60000"/>
                <a:lumOff val="40000"/>
                <a:alpha val="38000"/>
              </a:schemeClr>
            </a:solidFill>
          </p:spPr>
          <p:txBody>
            <a:bodyPr>
              <a:spAutoFit/>
            </a:bodyPr>
            <a:lstStyle/>
            <a:p>
              <a:pPr>
                <a:defRPr/>
              </a:pPr>
              <a:r>
                <a:rPr lang="en-US" sz="2000" u="none" baseline="30000" dirty="0">
                  <a:ea typeface="MS PGothic" pitchFamily="34" charset="-128"/>
                </a:rPr>
                <a:t>3</a:t>
              </a:r>
              <a:r>
                <a:rPr lang="en-US" sz="2000" u="none" baseline="-25000" dirty="0">
                  <a:latin typeface="Symbol" pitchFamily="18" charset="2"/>
                  <a:ea typeface="MS PGothic" pitchFamily="34" charset="-128"/>
                </a:rPr>
                <a:t>L</a:t>
              </a:r>
              <a:r>
                <a:rPr lang="en-US" sz="2000" u="none" dirty="0">
                  <a:ea typeface="MS PGothic" pitchFamily="34" charset="-128"/>
                </a:rPr>
                <a:t>H → </a:t>
              </a:r>
              <a:r>
                <a:rPr lang="en-US" sz="2000" u="none" baseline="30000" dirty="0">
                  <a:ea typeface="MS PGothic" pitchFamily="34" charset="-128"/>
                </a:rPr>
                <a:t>3</a:t>
              </a:r>
              <a:r>
                <a:rPr lang="en-US" sz="2000" u="none" dirty="0">
                  <a:ea typeface="MS PGothic" pitchFamily="34" charset="-128"/>
                </a:rPr>
                <a:t>He + </a:t>
              </a:r>
              <a:r>
                <a:rPr lang="en-US" sz="2000" u="none" dirty="0">
                  <a:latin typeface="Symbol" pitchFamily="18" charset="2"/>
                  <a:ea typeface="MS PGothic" pitchFamily="34" charset="-128"/>
                </a:rPr>
                <a:t>p</a:t>
              </a:r>
              <a:r>
                <a:rPr lang="en-US" sz="2000" u="none" baseline="30000" dirty="0">
                  <a:ea typeface="MS PGothic" pitchFamily="34" charset="-128"/>
                </a:rPr>
                <a:t>-</a:t>
              </a:r>
            </a:p>
          </p:txBody>
        </p:sp>
      </p:grpSp>
      <p:pic>
        <p:nvPicPr>
          <p:cNvPr id="5325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871788"/>
            <a:ext cx="4343400" cy="351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5292725" y="-26988"/>
            <a:ext cx="3851275" cy="1511301"/>
          </a:xfrm>
        </p:spPr>
        <p:txBody>
          <a:bodyPr/>
          <a:lstStyle/>
          <a:p>
            <a:r>
              <a:rPr lang="en-US" sz="3600" smtClean="0"/>
              <a:t>Particle Flow: </a:t>
            </a:r>
            <a:r>
              <a:rPr lang="en-US" sz="2400" smtClean="0"/>
              <a:t>hydro properties of the plasma</a:t>
            </a:r>
          </a:p>
        </p:txBody>
      </p:sp>
      <p:grpSp>
        <p:nvGrpSpPr>
          <p:cNvPr id="54275" name="Group 55"/>
          <p:cNvGrpSpPr>
            <a:grpSpLocks/>
          </p:cNvGrpSpPr>
          <p:nvPr/>
        </p:nvGrpSpPr>
        <p:grpSpPr bwMode="auto">
          <a:xfrm>
            <a:off x="5148263" y="1628775"/>
            <a:ext cx="3924300" cy="3529013"/>
            <a:chOff x="5895975" y="1052513"/>
            <a:chExt cx="3248025" cy="3040062"/>
          </a:xfrm>
        </p:grpSpPr>
        <p:pic>
          <p:nvPicPr>
            <p:cNvPr id="54327" name="Picture 5" descr="central_neg_whydro.png"/>
            <p:cNvPicPr>
              <a:picLocks noChangeAspect="1"/>
            </p:cNvPicPr>
            <p:nvPr/>
          </p:nvPicPr>
          <p:blipFill>
            <a:blip r:embed="rId2">
              <a:extLst>
                <a:ext uri="{28A0092B-C50C-407E-A947-70E740481C1C}">
                  <a14:useLocalDpi xmlns:a14="http://schemas.microsoft.com/office/drawing/2010/main" val="0"/>
                </a:ext>
              </a:extLst>
            </a:blip>
            <a:srcRect t="3030" r="2461" b="1865"/>
            <a:stretch>
              <a:fillRect/>
            </a:stretch>
          </p:blipFill>
          <p:spPr bwMode="auto">
            <a:xfrm>
              <a:off x="5895975" y="1052513"/>
              <a:ext cx="3248025" cy="304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328" name="Group 30"/>
            <p:cNvGrpSpPr>
              <a:grpSpLocks/>
            </p:cNvGrpSpPr>
            <p:nvPr/>
          </p:nvGrpSpPr>
          <p:grpSpPr bwMode="auto">
            <a:xfrm>
              <a:off x="6496050" y="1628775"/>
              <a:ext cx="2468563" cy="647700"/>
              <a:chOff x="4784097" y="1906939"/>
              <a:chExt cx="2672750" cy="647250"/>
            </a:xfrm>
          </p:grpSpPr>
          <p:cxnSp>
            <p:nvCxnSpPr>
              <p:cNvPr id="54329" name="Straight Arrow Connector 7"/>
              <p:cNvCxnSpPr>
                <a:cxnSpLocks noChangeShapeType="1"/>
              </p:cNvCxnSpPr>
              <p:nvPr/>
            </p:nvCxnSpPr>
            <p:spPr bwMode="auto">
              <a:xfrm rot="10800000" flipV="1">
                <a:off x="5585573" y="2110153"/>
                <a:ext cx="1166923" cy="372475"/>
              </a:xfrm>
              <a:prstGeom prst="straightConnector1">
                <a:avLst/>
              </a:prstGeom>
              <a:noFill/>
              <a:ln w="12700" algn="ctr">
                <a:solidFill>
                  <a:srgbClr val="000099"/>
                </a:solidFill>
                <a:round/>
                <a:headEnd/>
                <a:tailEnd type="arrow" w="med" len="med"/>
              </a:ln>
              <a:extLst>
                <a:ext uri="{909E8E84-426E-40DD-AFC4-6F175D3DCCD1}">
                  <a14:hiddenFill xmlns:a14="http://schemas.microsoft.com/office/drawing/2010/main">
                    <a:noFill/>
                  </a14:hiddenFill>
                </a:ext>
              </a:extLst>
            </p:spPr>
          </p:cxnSp>
          <p:cxnSp>
            <p:nvCxnSpPr>
              <p:cNvPr id="54330" name="Straight Arrow Connector 8"/>
              <p:cNvCxnSpPr>
                <a:cxnSpLocks noChangeShapeType="1"/>
              </p:cNvCxnSpPr>
              <p:nvPr/>
            </p:nvCxnSpPr>
            <p:spPr bwMode="auto">
              <a:xfrm rot="10800000" flipV="1">
                <a:off x="4790403" y="2086707"/>
                <a:ext cx="1938648" cy="467482"/>
              </a:xfrm>
              <a:prstGeom prst="straightConnector1">
                <a:avLst/>
              </a:prstGeom>
              <a:noFill/>
              <a:ln w="12700" algn="ctr">
                <a:solidFill>
                  <a:srgbClr val="0066FF"/>
                </a:solidFill>
                <a:round/>
                <a:headEnd/>
                <a:tailEnd type="arrow" w="med" len="med"/>
              </a:ln>
              <a:extLst>
                <a:ext uri="{909E8E84-426E-40DD-AFC4-6F175D3DCCD1}">
                  <a14:hiddenFill xmlns:a14="http://schemas.microsoft.com/office/drawing/2010/main">
                    <a:noFill/>
                  </a14:hiddenFill>
                </a:ext>
              </a:extLst>
            </p:spPr>
          </p:cxnSp>
          <p:cxnSp>
            <p:nvCxnSpPr>
              <p:cNvPr id="54331" name="Straight Arrow Connector 9"/>
              <p:cNvCxnSpPr>
                <a:cxnSpLocks noChangeShapeType="1"/>
              </p:cNvCxnSpPr>
              <p:nvPr/>
            </p:nvCxnSpPr>
            <p:spPr bwMode="auto">
              <a:xfrm rot="10800000">
                <a:off x="4784097" y="1917627"/>
                <a:ext cx="1699408" cy="145634"/>
              </a:xfrm>
              <a:prstGeom prst="straightConnector1">
                <a:avLst/>
              </a:prstGeom>
              <a:noFill/>
              <a:ln w="127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54332" name="Text Box 5"/>
              <p:cNvSpPr txBox="1">
                <a:spLocks noChangeArrowheads="1"/>
              </p:cNvSpPr>
              <p:nvPr/>
            </p:nvSpPr>
            <p:spPr bwMode="auto">
              <a:xfrm>
                <a:off x="6404141" y="1906939"/>
                <a:ext cx="1052706" cy="451046"/>
              </a:xfrm>
              <a:prstGeom prst="rect">
                <a:avLst/>
              </a:prstGeom>
              <a:solidFill>
                <a:srgbClr val="CC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r>
                  <a:rPr lang="en-US" sz="1400" u="none"/>
                  <a:t>Hydro Calculation</a:t>
                </a:r>
                <a:endParaRPr lang="en-US" sz="1400" u="none">
                  <a:latin typeface="Symbol" pitchFamily="18" charset="2"/>
                </a:endParaRPr>
              </a:p>
            </p:txBody>
          </p:sp>
        </p:grpSp>
      </p:grpSp>
      <p:sp>
        <p:nvSpPr>
          <p:cNvPr id="77828" name="TextBox 28"/>
          <p:cNvSpPr txBox="1">
            <a:spLocks noChangeArrowheads="1"/>
          </p:cNvSpPr>
          <p:nvPr/>
        </p:nvSpPr>
        <p:spPr bwMode="auto">
          <a:xfrm>
            <a:off x="4114800" y="5381625"/>
            <a:ext cx="4968875" cy="1323975"/>
          </a:xfrm>
          <a:prstGeom prst="rect">
            <a:avLst/>
          </a:prstGeom>
          <a:noFill/>
          <a:ln w="9525">
            <a:noFill/>
            <a:miter lim="800000"/>
            <a:headEnd/>
            <a:tailEnd/>
          </a:ln>
        </p:spPr>
        <p:txBody>
          <a:bodyPr>
            <a:spAutoFit/>
          </a:bodyPr>
          <a:lstStyle/>
          <a:p>
            <a:pPr>
              <a:defRPr/>
            </a:pPr>
            <a:r>
              <a:rPr lang="en-US" sz="1800" u="none" dirty="0">
                <a:latin typeface="+mn-lt"/>
                <a:ea typeface="MS PGothic" pitchFamily="34" charset="-128"/>
              </a:rPr>
              <a:t>IDENTIFIED PARTICLE SPECTRA @LHC: </a:t>
            </a:r>
            <a:r>
              <a:rPr lang="en-US" sz="1800" u="none" dirty="0">
                <a:solidFill>
                  <a:srgbClr val="FF00FF"/>
                </a:solidFill>
                <a:latin typeface="+mn-lt"/>
                <a:ea typeface="MS PGothic" pitchFamily="34" charset="-128"/>
              </a:rPr>
              <a:t>significant changes in slope</a:t>
            </a:r>
            <a:r>
              <a:rPr lang="en-US" sz="1800" u="none" dirty="0">
                <a:latin typeface="+mn-lt"/>
                <a:ea typeface="MS PGothic" pitchFamily="34" charset="-128"/>
              </a:rPr>
              <a:t> compared to RHIC</a:t>
            </a:r>
          </a:p>
          <a:p>
            <a:pPr>
              <a:defRPr/>
            </a:pPr>
            <a:r>
              <a:rPr lang="en-US" sz="1800" u="none" dirty="0">
                <a:latin typeface="+mn-lt"/>
                <a:ea typeface="MS PGothic" pitchFamily="34" charset="-128"/>
              </a:rPr>
              <a:t>Most dramatically for </a:t>
            </a:r>
            <a:r>
              <a:rPr lang="en-US" sz="1800" u="none" dirty="0">
                <a:solidFill>
                  <a:srgbClr val="FF00FF"/>
                </a:solidFill>
                <a:latin typeface="+mn-lt"/>
                <a:ea typeface="MS PGothic" pitchFamily="34" charset="-128"/>
              </a:rPr>
              <a:t>protons</a:t>
            </a:r>
          </a:p>
          <a:p>
            <a:pPr>
              <a:defRPr/>
            </a:pPr>
            <a:r>
              <a:rPr lang="en-US" sz="2600" b="1" u="none" dirty="0">
                <a:solidFill>
                  <a:srgbClr val="FF0000"/>
                </a:solidFill>
                <a:latin typeface="+mn-lt"/>
                <a:ea typeface="MS PGothic" pitchFamily="34" charset="-128"/>
              </a:rPr>
              <a:t>Very strong radial flow,  </a:t>
            </a:r>
            <a:r>
              <a:rPr lang="en-US" sz="2600" b="1" u="none" dirty="0">
                <a:solidFill>
                  <a:srgbClr val="FF0000"/>
                </a:solidFill>
                <a:latin typeface="Symbol" pitchFamily="18" charset="2"/>
                <a:ea typeface="MS PGothic" pitchFamily="34" charset="-128"/>
              </a:rPr>
              <a:t>b</a:t>
            </a:r>
            <a:r>
              <a:rPr lang="en-US" sz="2600" b="1" u="none" dirty="0">
                <a:solidFill>
                  <a:srgbClr val="FF0000"/>
                </a:solidFill>
                <a:ea typeface="MS PGothic" pitchFamily="34" charset="-128"/>
              </a:rPr>
              <a:t> </a:t>
            </a:r>
            <a:r>
              <a:rPr lang="en-US" sz="2600" u="none" dirty="0">
                <a:solidFill>
                  <a:srgbClr val="FF0000"/>
                </a:solidFill>
                <a:latin typeface="+mn-lt"/>
                <a:ea typeface="MS PGothic" pitchFamily="34" charset="-128"/>
              </a:rPr>
              <a:t>≈ 0.66</a:t>
            </a:r>
            <a:r>
              <a:rPr lang="en-US" sz="2600" b="1" u="none" dirty="0">
                <a:solidFill>
                  <a:srgbClr val="FF0000"/>
                </a:solidFill>
                <a:latin typeface="+mn-lt"/>
                <a:ea typeface="MS PGothic" pitchFamily="34" charset="-128"/>
              </a:rPr>
              <a:t> </a:t>
            </a:r>
          </a:p>
        </p:txBody>
      </p:sp>
      <p:sp>
        <p:nvSpPr>
          <p:cNvPr id="54277" name="TextBox 48"/>
          <p:cNvSpPr txBox="1">
            <a:spLocks noChangeArrowheads="1"/>
          </p:cNvSpPr>
          <p:nvPr/>
        </p:nvSpPr>
        <p:spPr bwMode="auto">
          <a:xfrm>
            <a:off x="3284538" y="1277938"/>
            <a:ext cx="325437"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r>
              <a:rPr lang="en-US" sz="1400">
                <a:solidFill>
                  <a:srgbClr val="FF0000"/>
                </a:solidFill>
                <a:latin typeface="Symbol" pitchFamily="18" charset="2"/>
              </a:rPr>
              <a:t>p</a:t>
            </a:r>
            <a:r>
              <a:rPr lang="en-US" sz="1400" baseline="30000">
                <a:solidFill>
                  <a:srgbClr val="FF0000"/>
                </a:solidFill>
              </a:rPr>
              <a:t>-</a:t>
            </a:r>
          </a:p>
        </p:txBody>
      </p:sp>
      <p:grpSp>
        <p:nvGrpSpPr>
          <p:cNvPr id="54278" name="Group 26"/>
          <p:cNvGrpSpPr>
            <a:grpSpLocks/>
          </p:cNvGrpSpPr>
          <p:nvPr/>
        </p:nvGrpSpPr>
        <p:grpSpPr bwMode="auto">
          <a:xfrm>
            <a:off x="3059113" y="115888"/>
            <a:ext cx="2332037" cy="2017712"/>
            <a:chOff x="0" y="2985571"/>
            <a:chExt cx="3394513" cy="3078410"/>
          </a:xfrm>
        </p:grpSpPr>
        <p:grpSp>
          <p:nvGrpSpPr>
            <p:cNvPr id="54301" name="Group 139"/>
            <p:cNvGrpSpPr>
              <a:grpSpLocks/>
            </p:cNvGrpSpPr>
            <p:nvPr/>
          </p:nvGrpSpPr>
          <p:grpSpPr bwMode="auto">
            <a:xfrm>
              <a:off x="141796" y="2985571"/>
              <a:ext cx="3198782" cy="3078410"/>
              <a:chOff x="170209" y="2421257"/>
              <a:chExt cx="1987885" cy="1913080"/>
            </a:xfrm>
          </p:grpSpPr>
          <p:sp>
            <p:nvSpPr>
              <p:cNvPr id="54307" name="TextBox 33"/>
              <p:cNvSpPr txBox="1">
                <a:spLocks noChangeArrowheads="1"/>
              </p:cNvSpPr>
              <p:nvPr/>
            </p:nvSpPr>
            <p:spPr bwMode="auto">
              <a:xfrm>
                <a:off x="170209" y="2421257"/>
                <a:ext cx="1987885" cy="323916"/>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algn="ctr">
                  <a:lnSpc>
                    <a:spcPct val="90000"/>
                  </a:lnSpc>
                  <a:spcBef>
                    <a:spcPct val="30000"/>
                  </a:spcBef>
                  <a:buClr>
                    <a:srgbClr val="FC0128"/>
                  </a:buClr>
                  <a:buFont typeface="Wingdings" pitchFamily="2" charset="2"/>
                  <a:buNone/>
                </a:pPr>
                <a:r>
                  <a:rPr lang="en-US" sz="1800" u="none">
                    <a:solidFill>
                      <a:srgbClr val="0000FF"/>
                    </a:solidFill>
                  </a:rPr>
                  <a:t>isotropic</a:t>
                </a:r>
                <a:r>
                  <a:rPr lang="en-US" sz="1800" u="none">
                    <a:solidFill>
                      <a:srgbClr val="FF00FF"/>
                    </a:solidFill>
                  </a:rPr>
                  <a:t> </a:t>
                </a:r>
                <a:r>
                  <a:rPr lang="en-US" sz="1800" b="1" u="none">
                    <a:solidFill>
                      <a:srgbClr val="FF00FF"/>
                    </a:solidFill>
                  </a:rPr>
                  <a:t>radial</a:t>
                </a:r>
                <a:r>
                  <a:rPr lang="en-US" sz="1800" b="1" u="none">
                    <a:solidFill>
                      <a:srgbClr val="0000FF"/>
                    </a:solidFill>
                  </a:rPr>
                  <a:t> </a:t>
                </a:r>
                <a:r>
                  <a:rPr lang="en-US" sz="1800" u="none">
                    <a:solidFill>
                      <a:srgbClr val="0000FF"/>
                    </a:solidFill>
                  </a:rPr>
                  <a:t>flow</a:t>
                </a:r>
              </a:p>
            </p:txBody>
          </p:sp>
          <p:grpSp>
            <p:nvGrpSpPr>
              <p:cNvPr id="54308" name="Group 195"/>
              <p:cNvGrpSpPr>
                <a:grpSpLocks/>
              </p:cNvGrpSpPr>
              <p:nvPr/>
            </p:nvGrpSpPr>
            <p:grpSpPr bwMode="auto">
              <a:xfrm>
                <a:off x="383459" y="2770212"/>
                <a:ext cx="1530365" cy="1564125"/>
                <a:chOff x="5437240" y="3942735"/>
                <a:chExt cx="1818966" cy="1859093"/>
              </a:xfrm>
            </p:grpSpPr>
            <p:grpSp>
              <p:nvGrpSpPr>
                <p:cNvPr id="54309" name="Group 42"/>
                <p:cNvGrpSpPr>
                  <a:grpSpLocks/>
                </p:cNvGrpSpPr>
                <p:nvPr/>
              </p:nvGrpSpPr>
              <p:grpSpPr bwMode="auto">
                <a:xfrm>
                  <a:off x="5774403" y="4321076"/>
                  <a:ext cx="1196668" cy="1170948"/>
                  <a:chOff x="4146" y="1327"/>
                  <a:chExt cx="374" cy="753"/>
                </a:xfrm>
              </p:grpSpPr>
              <p:sp>
                <p:nvSpPr>
                  <p:cNvPr id="54323" name="Oval 43"/>
                  <p:cNvSpPr>
                    <a:spLocks noChangeArrowheads="1"/>
                  </p:cNvSpPr>
                  <p:nvPr/>
                </p:nvSpPr>
                <p:spPr bwMode="auto">
                  <a:xfrm>
                    <a:off x="4146" y="1328"/>
                    <a:ext cx="373" cy="750"/>
                  </a:xfrm>
                  <a:prstGeom prst="ellipse">
                    <a:avLst/>
                  </a:prstGeom>
                  <a:gradFill rotWithShape="0">
                    <a:gsLst>
                      <a:gs pos="0">
                        <a:srgbClr val="FFCC00"/>
                      </a:gs>
                      <a:gs pos="100000">
                        <a:srgbClr val="FF3300"/>
                      </a:gs>
                    </a:gsLst>
                    <a:path path="shape">
                      <a:fillToRect l="50000" t="50000" r="50000" b="50000"/>
                    </a:path>
                  </a:gradFill>
                  <a:ln w="9525">
                    <a:solidFill>
                      <a:schemeClr val="tx1"/>
                    </a:solidFill>
                    <a:round/>
                    <a:headEnd/>
                    <a:tailEnd/>
                  </a:ln>
                </p:spPr>
                <p:txBody>
                  <a:bodyPr wrap="none" anchor="ctr"/>
                  <a:lstStyle/>
                  <a:p>
                    <a:pPr algn="ctr" eaLnBrk="0" hangingPunct="0">
                      <a:lnSpc>
                        <a:spcPct val="90000"/>
                      </a:lnSpc>
                      <a:spcBef>
                        <a:spcPct val="30000"/>
                      </a:spcBef>
                      <a:buClr>
                        <a:srgbClr val="FC0128"/>
                      </a:buClr>
                      <a:buFont typeface="Wingdings" pitchFamily="2" charset="2"/>
                      <a:buNone/>
                    </a:pPr>
                    <a:endParaRPr lang="it-IT" sz="1600">
                      <a:solidFill>
                        <a:srgbClr val="0000FF"/>
                      </a:solidFill>
                    </a:endParaRPr>
                  </a:p>
                </p:txBody>
              </p:sp>
              <p:sp>
                <p:nvSpPr>
                  <p:cNvPr id="54324" name="Freeform 44"/>
                  <p:cNvSpPr>
                    <a:spLocks/>
                  </p:cNvSpPr>
                  <p:nvPr/>
                </p:nvSpPr>
                <p:spPr bwMode="auto">
                  <a:xfrm>
                    <a:off x="4146" y="1686"/>
                    <a:ext cx="374" cy="394"/>
                  </a:xfrm>
                  <a:custGeom>
                    <a:avLst/>
                    <a:gdLst>
                      <a:gd name="T0" fmla="*/ 2 w 489"/>
                      <a:gd name="T1" fmla="*/ 2 h 515"/>
                      <a:gd name="T2" fmla="*/ 2 w 489"/>
                      <a:gd name="T3" fmla="*/ 2 h 515"/>
                      <a:gd name="T4" fmla="*/ 2 w 489"/>
                      <a:gd name="T5" fmla="*/ 2 h 515"/>
                      <a:gd name="T6" fmla="*/ 2 w 489"/>
                      <a:gd name="T7" fmla="*/ 2 h 515"/>
                      <a:gd name="T8" fmla="*/ 2 w 489"/>
                      <a:gd name="T9" fmla="*/ 2 h 515"/>
                      <a:gd name="T10" fmla="*/ 2 w 489"/>
                      <a:gd name="T11" fmla="*/ 2 h 515"/>
                      <a:gd name="T12" fmla="*/ 2 w 489"/>
                      <a:gd name="T13" fmla="*/ 2 h 515"/>
                      <a:gd name="T14" fmla="*/ 2 w 489"/>
                      <a:gd name="T15" fmla="*/ 2 h 515"/>
                      <a:gd name="T16" fmla="*/ 2 w 489"/>
                      <a:gd name="T17" fmla="*/ 2 h 515"/>
                      <a:gd name="T18" fmla="*/ 2 w 489"/>
                      <a:gd name="T19" fmla="*/ 2 h 515"/>
                      <a:gd name="T20" fmla="*/ 2 w 489"/>
                      <a:gd name="T21" fmla="*/ 2 h 515"/>
                      <a:gd name="T22" fmla="*/ 2 w 489"/>
                      <a:gd name="T23" fmla="*/ 2 h 515"/>
                      <a:gd name="T24" fmla="*/ 2 w 489"/>
                      <a:gd name="T25" fmla="*/ 2 h 515"/>
                      <a:gd name="T26" fmla="*/ 2 w 489"/>
                      <a:gd name="T27" fmla="*/ 2 h 515"/>
                      <a:gd name="T28" fmla="*/ 2 w 489"/>
                      <a:gd name="T29" fmla="*/ 2 h 515"/>
                      <a:gd name="T30" fmla="*/ 2 w 489"/>
                      <a:gd name="T31" fmla="*/ 2 h 515"/>
                      <a:gd name="T32" fmla="*/ 2 w 489"/>
                      <a:gd name="T33" fmla="*/ 2 h 515"/>
                      <a:gd name="T34" fmla="*/ 2 w 489"/>
                      <a:gd name="T35" fmla="*/ 2 h 515"/>
                      <a:gd name="T36" fmla="*/ 2 w 489"/>
                      <a:gd name="T37" fmla="*/ 2 h 515"/>
                      <a:gd name="T38" fmla="*/ 2 w 489"/>
                      <a:gd name="T39" fmla="*/ 2 h 515"/>
                      <a:gd name="T40" fmla="*/ 0 w 489"/>
                      <a:gd name="T41" fmla="*/ 2 h 515"/>
                      <a:gd name="T42" fmla="*/ 2 w 489"/>
                      <a:gd name="T43" fmla="*/ 2 h 5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9"/>
                      <a:gd name="T67" fmla="*/ 0 h 515"/>
                      <a:gd name="T68" fmla="*/ 489 w 489"/>
                      <a:gd name="T69" fmla="*/ 515 h 5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9" h="515">
                        <a:moveTo>
                          <a:pt x="13" y="46"/>
                        </a:moveTo>
                        <a:cubicBezTo>
                          <a:pt x="24" y="55"/>
                          <a:pt x="47" y="72"/>
                          <a:pt x="65" y="81"/>
                        </a:cubicBezTo>
                        <a:cubicBezTo>
                          <a:pt x="83" y="90"/>
                          <a:pt x="103" y="92"/>
                          <a:pt x="121" y="97"/>
                        </a:cubicBezTo>
                        <a:cubicBezTo>
                          <a:pt x="139" y="102"/>
                          <a:pt x="156" y="109"/>
                          <a:pt x="176" y="112"/>
                        </a:cubicBezTo>
                        <a:cubicBezTo>
                          <a:pt x="196" y="115"/>
                          <a:pt x="218" y="115"/>
                          <a:pt x="241" y="114"/>
                        </a:cubicBezTo>
                        <a:cubicBezTo>
                          <a:pt x="264" y="113"/>
                          <a:pt x="289" y="109"/>
                          <a:pt x="313" y="103"/>
                        </a:cubicBezTo>
                        <a:cubicBezTo>
                          <a:pt x="337" y="97"/>
                          <a:pt x="362" y="90"/>
                          <a:pt x="385" y="78"/>
                        </a:cubicBezTo>
                        <a:cubicBezTo>
                          <a:pt x="408" y="66"/>
                          <a:pt x="435" y="41"/>
                          <a:pt x="452" y="29"/>
                        </a:cubicBezTo>
                        <a:cubicBezTo>
                          <a:pt x="469" y="17"/>
                          <a:pt x="479" y="0"/>
                          <a:pt x="485" y="7"/>
                        </a:cubicBezTo>
                        <a:cubicBezTo>
                          <a:pt x="483" y="11"/>
                          <a:pt x="489" y="40"/>
                          <a:pt x="487" y="70"/>
                        </a:cubicBezTo>
                        <a:cubicBezTo>
                          <a:pt x="485" y="100"/>
                          <a:pt x="481" y="151"/>
                          <a:pt x="474" y="190"/>
                        </a:cubicBezTo>
                        <a:cubicBezTo>
                          <a:pt x="467" y="229"/>
                          <a:pt x="455" y="272"/>
                          <a:pt x="444" y="304"/>
                        </a:cubicBezTo>
                        <a:cubicBezTo>
                          <a:pt x="433" y="336"/>
                          <a:pt x="423" y="359"/>
                          <a:pt x="408" y="385"/>
                        </a:cubicBezTo>
                        <a:cubicBezTo>
                          <a:pt x="394" y="411"/>
                          <a:pt x="376" y="438"/>
                          <a:pt x="356" y="458"/>
                        </a:cubicBezTo>
                        <a:cubicBezTo>
                          <a:pt x="336" y="478"/>
                          <a:pt x="313" y="495"/>
                          <a:pt x="289" y="503"/>
                        </a:cubicBezTo>
                        <a:cubicBezTo>
                          <a:pt x="265" y="511"/>
                          <a:pt x="238" y="515"/>
                          <a:pt x="214" y="509"/>
                        </a:cubicBezTo>
                        <a:cubicBezTo>
                          <a:pt x="189" y="503"/>
                          <a:pt x="164" y="488"/>
                          <a:pt x="143" y="469"/>
                        </a:cubicBezTo>
                        <a:cubicBezTo>
                          <a:pt x="122" y="450"/>
                          <a:pt x="104" y="427"/>
                          <a:pt x="87" y="397"/>
                        </a:cubicBezTo>
                        <a:cubicBezTo>
                          <a:pt x="69" y="367"/>
                          <a:pt x="52" y="328"/>
                          <a:pt x="39" y="289"/>
                        </a:cubicBezTo>
                        <a:cubicBezTo>
                          <a:pt x="27" y="250"/>
                          <a:pt x="17" y="204"/>
                          <a:pt x="10" y="161"/>
                        </a:cubicBezTo>
                        <a:cubicBezTo>
                          <a:pt x="4" y="118"/>
                          <a:pt x="0" y="47"/>
                          <a:pt x="0" y="28"/>
                        </a:cubicBezTo>
                        <a:lnTo>
                          <a:pt x="13" y="46"/>
                        </a:lnTo>
                        <a:close/>
                      </a:path>
                    </a:pathLst>
                  </a:custGeom>
                  <a:solidFill>
                    <a:schemeClr val="bg1">
                      <a:alpha val="50195"/>
                    </a:schemeClr>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it-IT"/>
                  </a:p>
                </p:txBody>
              </p:sp>
              <p:sp>
                <p:nvSpPr>
                  <p:cNvPr id="54325" name="Freeform 45"/>
                  <p:cNvSpPr>
                    <a:spLocks/>
                  </p:cNvSpPr>
                  <p:nvPr/>
                </p:nvSpPr>
                <p:spPr bwMode="auto">
                  <a:xfrm>
                    <a:off x="4146" y="1688"/>
                    <a:ext cx="372" cy="84"/>
                  </a:xfrm>
                  <a:custGeom>
                    <a:avLst/>
                    <a:gdLst>
                      <a:gd name="T0" fmla="*/ 0 w 979"/>
                      <a:gd name="T1" fmla="*/ 0 h 257"/>
                      <a:gd name="T2" fmla="*/ 0 w 979"/>
                      <a:gd name="T3" fmla="*/ 0 h 257"/>
                      <a:gd name="T4" fmla="*/ 0 w 979"/>
                      <a:gd name="T5" fmla="*/ 0 h 257"/>
                      <a:gd name="T6" fmla="*/ 0 w 979"/>
                      <a:gd name="T7" fmla="*/ 0 h 257"/>
                      <a:gd name="T8" fmla="*/ 0 w 979"/>
                      <a:gd name="T9" fmla="*/ 0 h 257"/>
                      <a:gd name="T10" fmla="*/ 0 w 979"/>
                      <a:gd name="T11" fmla="*/ 0 h 257"/>
                      <a:gd name="T12" fmla="*/ 0 w 979"/>
                      <a:gd name="T13" fmla="*/ 0 h 257"/>
                      <a:gd name="T14" fmla="*/ 0 60000 65536"/>
                      <a:gd name="T15" fmla="*/ 0 60000 65536"/>
                      <a:gd name="T16" fmla="*/ 0 60000 65536"/>
                      <a:gd name="T17" fmla="*/ 0 60000 65536"/>
                      <a:gd name="T18" fmla="*/ 0 60000 65536"/>
                      <a:gd name="T19" fmla="*/ 0 60000 65536"/>
                      <a:gd name="T20" fmla="*/ 0 60000 65536"/>
                      <a:gd name="T21" fmla="*/ 0 w 979"/>
                      <a:gd name="T22" fmla="*/ 0 h 257"/>
                      <a:gd name="T23" fmla="*/ 979 w 979"/>
                      <a:gd name="T24" fmla="*/ 257 h 2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79" h="257">
                        <a:moveTo>
                          <a:pt x="0" y="78"/>
                        </a:moveTo>
                        <a:cubicBezTo>
                          <a:pt x="17" y="92"/>
                          <a:pt x="57" y="134"/>
                          <a:pt x="101" y="160"/>
                        </a:cubicBezTo>
                        <a:cubicBezTo>
                          <a:pt x="145" y="186"/>
                          <a:pt x="213" y="216"/>
                          <a:pt x="263" y="232"/>
                        </a:cubicBezTo>
                        <a:cubicBezTo>
                          <a:pt x="313" y="248"/>
                          <a:pt x="347" y="255"/>
                          <a:pt x="404" y="256"/>
                        </a:cubicBezTo>
                        <a:cubicBezTo>
                          <a:pt x="461" y="257"/>
                          <a:pt x="542" y="254"/>
                          <a:pt x="608" y="238"/>
                        </a:cubicBezTo>
                        <a:cubicBezTo>
                          <a:pt x="674" y="222"/>
                          <a:pt x="738" y="200"/>
                          <a:pt x="800" y="160"/>
                        </a:cubicBezTo>
                        <a:cubicBezTo>
                          <a:pt x="862" y="120"/>
                          <a:pt x="942" y="33"/>
                          <a:pt x="979" y="0"/>
                        </a:cubicBez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54326" name="Oval 46"/>
                  <p:cNvSpPr>
                    <a:spLocks noChangeArrowheads="1"/>
                  </p:cNvSpPr>
                  <p:nvPr/>
                </p:nvSpPr>
                <p:spPr bwMode="auto">
                  <a:xfrm>
                    <a:off x="4146" y="1327"/>
                    <a:ext cx="373" cy="75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lnSpc>
                        <a:spcPct val="90000"/>
                      </a:lnSpc>
                      <a:spcBef>
                        <a:spcPct val="30000"/>
                      </a:spcBef>
                      <a:buClr>
                        <a:srgbClr val="FC0128"/>
                      </a:buClr>
                      <a:buFont typeface="Wingdings" pitchFamily="2" charset="2"/>
                      <a:buNone/>
                    </a:pPr>
                    <a:endParaRPr lang="it-IT" sz="1600">
                      <a:solidFill>
                        <a:srgbClr val="0000FF"/>
                      </a:solidFill>
                    </a:endParaRPr>
                  </a:p>
                </p:txBody>
              </p:sp>
            </p:grpSp>
            <p:grpSp>
              <p:nvGrpSpPr>
                <p:cNvPr id="54310" name="Group 145"/>
                <p:cNvGrpSpPr>
                  <a:grpSpLocks/>
                </p:cNvGrpSpPr>
                <p:nvPr/>
              </p:nvGrpSpPr>
              <p:grpSpPr bwMode="auto">
                <a:xfrm>
                  <a:off x="5437240" y="3942735"/>
                  <a:ext cx="1818966" cy="1859093"/>
                  <a:chOff x="5437240" y="3942735"/>
                  <a:chExt cx="1818966" cy="1859093"/>
                </a:xfrm>
              </p:grpSpPr>
              <p:cxnSp>
                <p:nvCxnSpPr>
                  <p:cNvPr id="54311" name="Straight Arrow Connector 37"/>
                  <p:cNvCxnSpPr>
                    <a:cxnSpLocks noChangeShapeType="1"/>
                  </p:cNvCxnSpPr>
                  <p:nvPr/>
                </p:nvCxnSpPr>
                <p:spPr bwMode="auto">
                  <a:xfrm rot="5400000" flipH="1" flipV="1">
                    <a:off x="6169742" y="4124631"/>
                    <a:ext cx="363795" cy="3"/>
                  </a:xfrm>
                  <a:prstGeom prst="straightConnector1">
                    <a:avLst/>
                  </a:prstGeom>
                  <a:noFill/>
                  <a:ln w="28575" algn="ctr">
                    <a:solidFill>
                      <a:srgbClr val="000099"/>
                    </a:solidFill>
                    <a:round/>
                    <a:headEnd/>
                    <a:tailEnd type="triangle" w="med" len="med"/>
                  </a:ln>
                  <a:extLst>
                    <a:ext uri="{909E8E84-426E-40DD-AFC4-6F175D3DCCD1}">
                      <a14:hiddenFill xmlns:a14="http://schemas.microsoft.com/office/drawing/2010/main">
                        <a:noFill/>
                      </a14:hiddenFill>
                    </a:ext>
                  </a:extLst>
                </p:spPr>
              </p:cxnSp>
              <p:cxnSp>
                <p:nvCxnSpPr>
                  <p:cNvPr id="54312" name="Straight Arrow Connector 38"/>
                  <p:cNvCxnSpPr>
                    <a:cxnSpLocks noChangeShapeType="1"/>
                  </p:cNvCxnSpPr>
                  <p:nvPr/>
                </p:nvCxnSpPr>
                <p:spPr bwMode="auto">
                  <a:xfrm rot="16200000" flipV="1">
                    <a:off x="5732206" y="4178711"/>
                    <a:ext cx="280221" cy="280219"/>
                  </a:xfrm>
                  <a:prstGeom prst="straightConnector1">
                    <a:avLst/>
                  </a:prstGeom>
                  <a:noFill/>
                  <a:ln w="28575" algn="ctr">
                    <a:solidFill>
                      <a:srgbClr val="000099"/>
                    </a:solidFill>
                    <a:round/>
                    <a:headEnd/>
                    <a:tailEnd type="triangle" w="med" len="med"/>
                  </a:ln>
                  <a:extLst>
                    <a:ext uri="{909E8E84-426E-40DD-AFC4-6F175D3DCCD1}">
                      <a14:hiddenFill xmlns:a14="http://schemas.microsoft.com/office/drawing/2010/main">
                        <a:noFill/>
                      </a14:hiddenFill>
                    </a:ext>
                  </a:extLst>
                </p:spPr>
              </p:cxnSp>
              <p:cxnSp>
                <p:nvCxnSpPr>
                  <p:cNvPr id="54313" name="Straight Arrow Connector 39"/>
                  <p:cNvCxnSpPr>
                    <a:cxnSpLocks noChangeShapeType="1"/>
                  </p:cNvCxnSpPr>
                  <p:nvPr/>
                </p:nvCxnSpPr>
                <p:spPr bwMode="auto">
                  <a:xfrm rot="10800000">
                    <a:off x="5437240" y="4906298"/>
                    <a:ext cx="304803" cy="1"/>
                  </a:xfrm>
                  <a:prstGeom prst="straightConnector1">
                    <a:avLst/>
                  </a:prstGeom>
                  <a:noFill/>
                  <a:ln w="28575" algn="ctr">
                    <a:solidFill>
                      <a:srgbClr val="000099"/>
                    </a:solidFill>
                    <a:round/>
                    <a:headEnd/>
                    <a:tailEnd type="triangle" w="med" len="med"/>
                  </a:ln>
                  <a:extLst>
                    <a:ext uri="{909E8E84-426E-40DD-AFC4-6F175D3DCCD1}">
                      <a14:hiddenFill xmlns:a14="http://schemas.microsoft.com/office/drawing/2010/main">
                        <a:noFill/>
                      </a14:hiddenFill>
                    </a:ext>
                  </a:extLst>
                </p:spPr>
              </p:cxnSp>
              <p:cxnSp>
                <p:nvCxnSpPr>
                  <p:cNvPr id="54314" name="Straight Arrow Connector 40"/>
                  <p:cNvCxnSpPr>
                    <a:cxnSpLocks noChangeShapeType="1"/>
                  </p:cNvCxnSpPr>
                  <p:nvPr/>
                </p:nvCxnSpPr>
                <p:spPr bwMode="auto">
                  <a:xfrm flipV="1">
                    <a:off x="6946489" y="4886632"/>
                    <a:ext cx="309717" cy="14750"/>
                  </a:xfrm>
                  <a:prstGeom prst="straightConnector1">
                    <a:avLst/>
                  </a:prstGeom>
                  <a:noFill/>
                  <a:ln w="28575" algn="ctr">
                    <a:solidFill>
                      <a:srgbClr val="000099"/>
                    </a:solidFill>
                    <a:round/>
                    <a:headEnd/>
                    <a:tailEnd type="triangle" w="med" len="med"/>
                  </a:ln>
                  <a:extLst>
                    <a:ext uri="{909E8E84-426E-40DD-AFC4-6F175D3DCCD1}">
                      <a14:hiddenFill xmlns:a14="http://schemas.microsoft.com/office/drawing/2010/main">
                        <a:noFill/>
                      </a14:hiddenFill>
                    </a:ext>
                  </a:extLst>
                </p:spPr>
              </p:cxnSp>
              <p:cxnSp>
                <p:nvCxnSpPr>
                  <p:cNvPr id="54315" name="Straight Arrow Connector 41"/>
                  <p:cNvCxnSpPr>
                    <a:cxnSpLocks noChangeShapeType="1"/>
                  </p:cNvCxnSpPr>
                  <p:nvPr/>
                </p:nvCxnSpPr>
                <p:spPr bwMode="auto">
                  <a:xfrm rot="5400000" flipH="1" flipV="1">
                    <a:off x="6700682" y="4183626"/>
                    <a:ext cx="304802" cy="216310"/>
                  </a:xfrm>
                  <a:prstGeom prst="straightConnector1">
                    <a:avLst/>
                  </a:prstGeom>
                  <a:noFill/>
                  <a:ln w="28575" algn="ctr">
                    <a:solidFill>
                      <a:srgbClr val="000099"/>
                    </a:solidFill>
                    <a:round/>
                    <a:headEnd/>
                    <a:tailEnd type="triangle" w="med" len="med"/>
                  </a:ln>
                  <a:extLst>
                    <a:ext uri="{909E8E84-426E-40DD-AFC4-6F175D3DCCD1}">
                      <a14:hiddenFill xmlns:a14="http://schemas.microsoft.com/office/drawing/2010/main">
                        <a:noFill/>
                      </a14:hiddenFill>
                    </a:ext>
                  </a:extLst>
                </p:spPr>
              </p:cxnSp>
              <p:cxnSp>
                <p:nvCxnSpPr>
                  <p:cNvPr id="54316" name="Straight Arrow Connector 42"/>
                  <p:cNvCxnSpPr>
                    <a:cxnSpLocks noChangeShapeType="1"/>
                  </p:cNvCxnSpPr>
                  <p:nvPr/>
                </p:nvCxnSpPr>
                <p:spPr bwMode="auto">
                  <a:xfrm rot="10800000" flipV="1">
                    <a:off x="5732206" y="5299589"/>
                    <a:ext cx="235978" cy="226139"/>
                  </a:xfrm>
                  <a:prstGeom prst="straightConnector1">
                    <a:avLst/>
                  </a:prstGeom>
                  <a:noFill/>
                  <a:ln w="28575" algn="ctr">
                    <a:solidFill>
                      <a:srgbClr val="000099"/>
                    </a:solidFill>
                    <a:round/>
                    <a:headEnd/>
                    <a:tailEnd type="triangle" w="med" len="med"/>
                  </a:ln>
                  <a:extLst>
                    <a:ext uri="{909E8E84-426E-40DD-AFC4-6F175D3DCCD1}">
                      <a14:hiddenFill xmlns:a14="http://schemas.microsoft.com/office/drawing/2010/main">
                        <a:noFill/>
                      </a14:hiddenFill>
                    </a:ext>
                  </a:extLst>
                </p:spPr>
              </p:cxnSp>
              <p:cxnSp>
                <p:nvCxnSpPr>
                  <p:cNvPr id="54317" name="Straight Arrow Connector 44"/>
                  <p:cNvCxnSpPr>
                    <a:cxnSpLocks noChangeShapeType="1"/>
                  </p:cNvCxnSpPr>
                  <p:nvPr/>
                </p:nvCxnSpPr>
                <p:spPr bwMode="auto">
                  <a:xfrm>
                    <a:off x="6808841" y="5314338"/>
                    <a:ext cx="250720" cy="191727"/>
                  </a:xfrm>
                  <a:prstGeom prst="straightConnector1">
                    <a:avLst/>
                  </a:prstGeom>
                  <a:noFill/>
                  <a:ln w="28575" algn="ctr">
                    <a:solidFill>
                      <a:srgbClr val="000099"/>
                    </a:solidFill>
                    <a:round/>
                    <a:headEnd/>
                    <a:tailEnd type="triangle" w="med" len="med"/>
                  </a:ln>
                  <a:extLst>
                    <a:ext uri="{909E8E84-426E-40DD-AFC4-6F175D3DCCD1}">
                      <a14:hiddenFill xmlns:a14="http://schemas.microsoft.com/office/drawing/2010/main">
                        <a:noFill/>
                      </a14:hiddenFill>
                    </a:ext>
                  </a:extLst>
                </p:spPr>
              </p:cxnSp>
              <p:cxnSp>
                <p:nvCxnSpPr>
                  <p:cNvPr id="54318" name="Straight Arrow Connector 46"/>
                  <p:cNvCxnSpPr>
                    <a:cxnSpLocks noChangeShapeType="1"/>
                  </p:cNvCxnSpPr>
                  <p:nvPr/>
                </p:nvCxnSpPr>
                <p:spPr bwMode="auto">
                  <a:xfrm rot="5400000">
                    <a:off x="6204158" y="5633886"/>
                    <a:ext cx="334297" cy="1588"/>
                  </a:xfrm>
                  <a:prstGeom prst="straightConnector1">
                    <a:avLst/>
                  </a:prstGeom>
                  <a:noFill/>
                  <a:ln w="28575" algn="ctr">
                    <a:solidFill>
                      <a:srgbClr val="000099"/>
                    </a:solidFill>
                    <a:round/>
                    <a:headEnd/>
                    <a:tailEnd type="triangle" w="med" len="med"/>
                  </a:ln>
                  <a:extLst>
                    <a:ext uri="{909E8E84-426E-40DD-AFC4-6F175D3DCCD1}">
                      <a14:hiddenFill xmlns:a14="http://schemas.microsoft.com/office/drawing/2010/main">
                        <a:noFill/>
                      </a14:hiddenFill>
                    </a:ext>
                  </a:extLst>
                </p:spPr>
              </p:cxnSp>
              <p:cxnSp>
                <p:nvCxnSpPr>
                  <p:cNvPr id="54319" name="Straight Arrow Connector 47"/>
                  <p:cNvCxnSpPr>
                    <a:cxnSpLocks noChangeShapeType="1"/>
                  </p:cNvCxnSpPr>
                  <p:nvPr/>
                </p:nvCxnSpPr>
                <p:spPr bwMode="auto">
                  <a:xfrm rot="10800000">
                    <a:off x="6007511" y="4699820"/>
                    <a:ext cx="211393" cy="73743"/>
                  </a:xfrm>
                  <a:prstGeom prst="straightConnector1">
                    <a:avLst/>
                  </a:prstGeom>
                  <a:noFill/>
                  <a:ln w="28575" algn="ctr">
                    <a:solidFill>
                      <a:srgbClr val="000099"/>
                    </a:solidFill>
                    <a:round/>
                    <a:headEnd/>
                    <a:tailEnd type="triangle" w="med" len="med"/>
                  </a:ln>
                  <a:extLst>
                    <a:ext uri="{909E8E84-426E-40DD-AFC4-6F175D3DCCD1}">
                      <a14:hiddenFill xmlns:a14="http://schemas.microsoft.com/office/drawing/2010/main">
                        <a:noFill/>
                      </a14:hiddenFill>
                    </a:ext>
                  </a:extLst>
                </p:spPr>
              </p:cxnSp>
              <p:cxnSp>
                <p:nvCxnSpPr>
                  <p:cNvPr id="54320" name="Straight Arrow Connector 48"/>
                  <p:cNvCxnSpPr>
                    <a:cxnSpLocks noChangeShapeType="1"/>
                  </p:cNvCxnSpPr>
                  <p:nvPr/>
                </p:nvCxnSpPr>
                <p:spPr bwMode="auto">
                  <a:xfrm flipV="1">
                    <a:off x="6538454" y="4660490"/>
                    <a:ext cx="206478" cy="98326"/>
                  </a:xfrm>
                  <a:prstGeom prst="straightConnector1">
                    <a:avLst/>
                  </a:prstGeom>
                  <a:noFill/>
                  <a:ln w="28575" algn="ctr">
                    <a:solidFill>
                      <a:srgbClr val="000099"/>
                    </a:solidFill>
                    <a:round/>
                    <a:headEnd/>
                    <a:tailEnd type="triangle" w="med" len="med"/>
                  </a:ln>
                  <a:extLst>
                    <a:ext uri="{909E8E84-426E-40DD-AFC4-6F175D3DCCD1}">
                      <a14:hiddenFill xmlns:a14="http://schemas.microsoft.com/office/drawing/2010/main">
                        <a:noFill/>
                      </a14:hiddenFill>
                    </a:ext>
                  </a:extLst>
                </p:spPr>
              </p:cxnSp>
              <p:cxnSp>
                <p:nvCxnSpPr>
                  <p:cNvPr id="54321" name="Straight Arrow Connector 49"/>
                  <p:cNvCxnSpPr>
                    <a:cxnSpLocks noChangeShapeType="1"/>
                  </p:cNvCxnSpPr>
                  <p:nvPr/>
                </p:nvCxnSpPr>
                <p:spPr bwMode="auto">
                  <a:xfrm>
                    <a:off x="6563036" y="5186520"/>
                    <a:ext cx="172064" cy="83570"/>
                  </a:xfrm>
                  <a:prstGeom prst="straightConnector1">
                    <a:avLst/>
                  </a:prstGeom>
                  <a:noFill/>
                  <a:ln w="28575" algn="ctr">
                    <a:solidFill>
                      <a:srgbClr val="000099"/>
                    </a:solidFill>
                    <a:round/>
                    <a:headEnd/>
                    <a:tailEnd type="triangle" w="med" len="med"/>
                  </a:ln>
                  <a:extLst>
                    <a:ext uri="{909E8E84-426E-40DD-AFC4-6F175D3DCCD1}">
                      <a14:hiddenFill xmlns:a14="http://schemas.microsoft.com/office/drawing/2010/main">
                        <a:noFill/>
                      </a14:hiddenFill>
                    </a:ext>
                  </a:extLst>
                </p:spPr>
              </p:cxnSp>
              <p:cxnSp>
                <p:nvCxnSpPr>
                  <p:cNvPr id="54322" name="Straight Arrow Connector 50"/>
                  <p:cNvCxnSpPr>
                    <a:cxnSpLocks noChangeShapeType="1"/>
                    <a:endCxn id="54324" idx="15"/>
                  </p:cNvCxnSpPr>
                  <p:nvPr/>
                </p:nvCxnSpPr>
                <p:spPr bwMode="auto">
                  <a:xfrm rot="5400000">
                    <a:off x="6129354" y="5218158"/>
                    <a:ext cx="170353" cy="77579"/>
                  </a:xfrm>
                  <a:prstGeom prst="straightConnector1">
                    <a:avLst/>
                  </a:prstGeom>
                  <a:noFill/>
                  <a:ln w="28575" algn="ctr">
                    <a:solidFill>
                      <a:srgbClr val="000099"/>
                    </a:solidFill>
                    <a:round/>
                    <a:headEnd/>
                    <a:tailEnd type="triangle" w="med" len="med"/>
                  </a:ln>
                  <a:extLst>
                    <a:ext uri="{909E8E84-426E-40DD-AFC4-6F175D3DCCD1}">
                      <a14:hiddenFill xmlns:a14="http://schemas.microsoft.com/office/drawing/2010/main">
                        <a:noFill/>
                      </a14:hiddenFill>
                    </a:ext>
                  </a:extLst>
                </p:spPr>
              </p:cxnSp>
            </p:grpSp>
          </p:grpSp>
        </p:grpSp>
        <p:sp>
          <p:nvSpPr>
            <p:cNvPr id="54302" name="TextBox 28"/>
            <p:cNvSpPr txBox="1">
              <a:spLocks noChangeArrowheads="1"/>
            </p:cNvSpPr>
            <p:nvPr/>
          </p:nvSpPr>
          <p:spPr bwMode="auto">
            <a:xfrm>
              <a:off x="1226997" y="4697729"/>
              <a:ext cx="1114020" cy="489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algn="ctr">
                <a:lnSpc>
                  <a:spcPct val="90000"/>
                </a:lnSpc>
                <a:spcBef>
                  <a:spcPct val="30000"/>
                </a:spcBef>
                <a:buClr>
                  <a:srgbClr val="FC0128"/>
                </a:buClr>
                <a:buFont typeface="Wingdings" pitchFamily="2" charset="2"/>
                <a:buNone/>
              </a:pPr>
              <a:r>
                <a:rPr lang="en-US" sz="1400" b="1">
                  <a:solidFill>
                    <a:srgbClr val="000000"/>
                  </a:solidFill>
                </a:rPr>
                <a:t>P &gt;&gt; 0</a:t>
              </a:r>
            </a:p>
          </p:txBody>
        </p:sp>
        <p:sp>
          <p:nvSpPr>
            <p:cNvPr id="54303" name="TextBox 29"/>
            <p:cNvSpPr txBox="1">
              <a:spLocks noChangeArrowheads="1"/>
            </p:cNvSpPr>
            <p:nvPr/>
          </p:nvSpPr>
          <p:spPr bwMode="auto">
            <a:xfrm>
              <a:off x="2444260" y="4255770"/>
              <a:ext cx="950253" cy="489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algn="ctr">
                <a:lnSpc>
                  <a:spcPct val="90000"/>
                </a:lnSpc>
                <a:spcBef>
                  <a:spcPct val="30000"/>
                </a:spcBef>
                <a:buClr>
                  <a:srgbClr val="FC0128"/>
                </a:buClr>
                <a:buFont typeface="Wingdings" pitchFamily="2" charset="2"/>
                <a:buNone/>
              </a:pPr>
              <a:r>
                <a:rPr lang="en-US" sz="1400" b="1">
                  <a:solidFill>
                    <a:srgbClr val="000000"/>
                  </a:solidFill>
                </a:rPr>
                <a:t>P = 0</a:t>
              </a:r>
            </a:p>
          </p:txBody>
        </p:sp>
        <p:sp>
          <p:nvSpPr>
            <p:cNvPr id="54304" name="TextBox 30"/>
            <p:cNvSpPr txBox="1">
              <a:spLocks noChangeArrowheads="1"/>
            </p:cNvSpPr>
            <p:nvPr/>
          </p:nvSpPr>
          <p:spPr bwMode="auto">
            <a:xfrm>
              <a:off x="459868" y="3528060"/>
              <a:ext cx="397866"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algn="ctr">
                <a:lnSpc>
                  <a:spcPct val="90000"/>
                </a:lnSpc>
                <a:spcBef>
                  <a:spcPct val="30000"/>
                </a:spcBef>
                <a:buClr>
                  <a:srgbClr val="FC0128"/>
                </a:buClr>
                <a:buFont typeface="Wingdings" pitchFamily="2" charset="2"/>
                <a:buNone/>
              </a:pPr>
              <a:r>
                <a:rPr lang="en-US" sz="1800" b="1">
                  <a:solidFill>
                    <a:srgbClr val="000000"/>
                  </a:solidFill>
                </a:rPr>
                <a:t>v</a:t>
              </a:r>
              <a:r>
                <a:rPr lang="en-US" sz="1800" b="1" baseline="-25000">
                  <a:solidFill>
                    <a:srgbClr val="000000"/>
                  </a:solidFill>
                </a:rPr>
                <a:t>0</a:t>
              </a:r>
            </a:p>
          </p:txBody>
        </p:sp>
        <p:sp>
          <p:nvSpPr>
            <p:cNvPr id="54305" name="TextBox 31"/>
            <p:cNvSpPr txBox="1">
              <a:spLocks noChangeArrowheads="1"/>
            </p:cNvSpPr>
            <p:nvPr/>
          </p:nvSpPr>
          <p:spPr bwMode="auto">
            <a:xfrm>
              <a:off x="0" y="4697730"/>
              <a:ext cx="397866"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algn="ctr">
                <a:lnSpc>
                  <a:spcPct val="90000"/>
                </a:lnSpc>
                <a:spcBef>
                  <a:spcPct val="30000"/>
                </a:spcBef>
                <a:buClr>
                  <a:srgbClr val="FC0128"/>
                </a:buClr>
                <a:buFont typeface="Wingdings" pitchFamily="2" charset="2"/>
                <a:buNone/>
              </a:pPr>
              <a:r>
                <a:rPr lang="en-US" sz="1800" b="1">
                  <a:solidFill>
                    <a:srgbClr val="000000"/>
                  </a:solidFill>
                </a:rPr>
                <a:t>v</a:t>
              </a:r>
              <a:r>
                <a:rPr lang="en-US" sz="1800" b="1" baseline="-25000">
                  <a:solidFill>
                    <a:srgbClr val="000000"/>
                  </a:solidFill>
                </a:rPr>
                <a:t>0</a:t>
              </a:r>
            </a:p>
          </p:txBody>
        </p:sp>
        <p:sp>
          <p:nvSpPr>
            <p:cNvPr id="54306" name="TextBox 32"/>
            <p:cNvSpPr txBox="1">
              <a:spLocks noChangeArrowheads="1"/>
            </p:cNvSpPr>
            <p:nvPr/>
          </p:nvSpPr>
          <p:spPr bwMode="auto">
            <a:xfrm>
              <a:off x="403860" y="5707380"/>
              <a:ext cx="397866"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algn="ctr">
                <a:lnSpc>
                  <a:spcPct val="90000"/>
                </a:lnSpc>
                <a:spcBef>
                  <a:spcPct val="30000"/>
                </a:spcBef>
                <a:buClr>
                  <a:srgbClr val="FC0128"/>
                </a:buClr>
                <a:buFont typeface="Wingdings" pitchFamily="2" charset="2"/>
                <a:buNone/>
              </a:pPr>
              <a:r>
                <a:rPr lang="en-US" sz="1800" b="1">
                  <a:solidFill>
                    <a:srgbClr val="000000"/>
                  </a:solidFill>
                </a:rPr>
                <a:t>v</a:t>
              </a:r>
              <a:r>
                <a:rPr lang="en-US" sz="1800" b="1" baseline="-25000">
                  <a:solidFill>
                    <a:srgbClr val="000000"/>
                  </a:solidFill>
                </a:rPr>
                <a:t>0</a:t>
              </a:r>
            </a:p>
          </p:txBody>
        </p:sp>
      </p:grpSp>
      <p:sp>
        <p:nvSpPr>
          <p:cNvPr id="57" name="Rectangle 14"/>
          <p:cNvSpPr txBox="1">
            <a:spLocks noChangeArrowheads="1"/>
          </p:cNvSpPr>
          <p:nvPr/>
        </p:nvSpPr>
        <p:spPr>
          <a:xfrm>
            <a:off x="-323850" y="71438"/>
            <a:ext cx="3600450" cy="3213100"/>
          </a:xfrm>
          <a:prstGeom prst="rect">
            <a:avLst/>
          </a:prstGeom>
        </p:spPr>
        <p:txBody>
          <a:bodyPr>
            <a:normAutofit fontScale="70000" lnSpcReduction="20000"/>
          </a:bodyPr>
          <a:lstStyle/>
          <a:p>
            <a:pPr marL="342900" indent="-342900" eaLnBrk="0" hangingPunct="0">
              <a:spcBef>
                <a:spcPct val="20000"/>
              </a:spcBef>
              <a:buFontTx/>
              <a:buChar char="•"/>
              <a:defRPr/>
            </a:pPr>
            <a:r>
              <a:rPr lang="en-US" sz="3200" b="1" u="none" kern="0" dirty="0">
                <a:latin typeface="+mn-lt"/>
                <a:ea typeface="MS PGothic" pitchFamily="34" charset="-128"/>
              </a:rPr>
              <a:t>Radial Flow</a:t>
            </a:r>
          </a:p>
          <a:p>
            <a:pPr marL="742950" lvl="1" indent="-285750" eaLnBrk="0" hangingPunct="0">
              <a:lnSpc>
                <a:spcPct val="120000"/>
              </a:lnSpc>
              <a:spcBef>
                <a:spcPct val="20000"/>
              </a:spcBef>
              <a:buFont typeface="Arial" pitchFamily="34" charset="0"/>
              <a:buChar char="•"/>
              <a:defRPr/>
            </a:pPr>
            <a:r>
              <a:rPr lang="en-US" sz="2800" b="1" u="none" kern="0" dirty="0">
                <a:solidFill>
                  <a:schemeClr val="hlink"/>
                </a:solidFill>
                <a:latin typeface="+mn-lt"/>
                <a:ea typeface="MS PGothic" pitchFamily="34" charset="-128"/>
              </a:rPr>
              <a:t> </a:t>
            </a:r>
            <a:r>
              <a:rPr lang="en-US" sz="2800" u="none" kern="0" dirty="0">
                <a:latin typeface="+mn-lt"/>
                <a:ea typeface="MS PGothic" pitchFamily="34" charset="-128"/>
              </a:rPr>
              <a:t>pressure </a:t>
            </a:r>
            <a:r>
              <a:rPr lang="en-US" sz="2800" b="1" u="none" kern="0" dirty="0">
                <a:solidFill>
                  <a:srgbClr val="FF0000"/>
                </a:solidFill>
                <a:latin typeface="+mn-lt"/>
                <a:ea typeface="MS PGothic" pitchFamily="34" charset="-128"/>
              </a:rPr>
              <a:t>P</a:t>
            </a:r>
            <a:r>
              <a:rPr lang="en-US" sz="2800" u="none" kern="0" dirty="0">
                <a:latin typeface="+mn-lt"/>
                <a:ea typeface="MS PGothic" pitchFamily="34" charset="-128"/>
              </a:rPr>
              <a:t> drives expansion</a:t>
            </a:r>
          </a:p>
          <a:p>
            <a:pPr marL="742950" lvl="1" indent="-285750" eaLnBrk="0" hangingPunct="0">
              <a:lnSpc>
                <a:spcPct val="120000"/>
              </a:lnSpc>
              <a:spcBef>
                <a:spcPct val="20000"/>
              </a:spcBef>
              <a:buFont typeface="Arial" pitchFamily="34" charset="0"/>
              <a:buChar char="•"/>
              <a:defRPr/>
            </a:pPr>
            <a:r>
              <a:rPr lang="en-US" sz="2800" u="none" kern="0" dirty="0">
                <a:latin typeface="+mn-lt"/>
                <a:ea typeface="MS PGothic" pitchFamily="34" charset="-128"/>
              </a:rPr>
              <a:t> flow velocity </a:t>
            </a:r>
            <a:r>
              <a:rPr lang="en-US" sz="2800" b="1" u="none" kern="0" dirty="0">
                <a:solidFill>
                  <a:srgbClr val="FF0000"/>
                </a:solidFill>
                <a:latin typeface="Symbol" pitchFamily="18" charset="2"/>
                <a:ea typeface="MS PGothic" pitchFamily="34" charset="-128"/>
              </a:rPr>
              <a:t>b</a:t>
            </a:r>
            <a:r>
              <a:rPr lang="en-US" sz="2800" b="1" u="none" kern="0" dirty="0">
                <a:solidFill>
                  <a:srgbClr val="FF0000"/>
                </a:solidFill>
                <a:latin typeface="+mn-lt"/>
                <a:ea typeface="MS PGothic" pitchFamily="34" charset="-128"/>
              </a:rPr>
              <a:t>          </a:t>
            </a:r>
            <a:r>
              <a:rPr lang="en-US" sz="2800" u="none" kern="0" dirty="0">
                <a:latin typeface="+mn-lt"/>
                <a:ea typeface="MS PGothic" pitchFamily="34" charset="-128"/>
              </a:rPr>
              <a:t>depends on  </a:t>
            </a:r>
            <a:r>
              <a:rPr lang="en-US" sz="2800" b="1" u="none" kern="0" dirty="0">
                <a:solidFill>
                  <a:srgbClr val="FF0000"/>
                </a:solidFill>
                <a:latin typeface="+mn-lt"/>
                <a:ea typeface="MS PGothic" pitchFamily="34" charset="-128"/>
              </a:rPr>
              <a:t>f(P, </a:t>
            </a:r>
            <a:r>
              <a:rPr lang="en-US" sz="2800" b="1" u="none" kern="0" dirty="0">
                <a:solidFill>
                  <a:srgbClr val="FF0000"/>
                </a:solidFill>
                <a:latin typeface="Symbol" pitchFamily="18" charset="2"/>
                <a:ea typeface="MS PGothic" pitchFamily="34" charset="-128"/>
              </a:rPr>
              <a:t>t</a:t>
            </a:r>
            <a:r>
              <a:rPr lang="en-US" sz="2800" b="1" u="none" kern="0" dirty="0">
                <a:solidFill>
                  <a:srgbClr val="FF0000"/>
                </a:solidFill>
                <a:latin typeface="+mn-lt"/>
                <a:ea typeface="MS PGothic" pitchFamily="34" charset="-128"/>
              </a:rPr>
              <a:t>, </a:t>
            </a:r>
            <a:r>
              <a:rPr lang="en-US" sz="2800" b="1" u="none" kern="0" dirty="0" err="1">
                <a:solidFill>
                  <a:srgbClr val="FF0000"/>
                </a:solidFill>
                <a:latin typeface="+mn-lt"/>
                <a:ea typeface="MS PGothic" pitchFamily="34" charset="-128"/>
              </a:rPr>
              <a:t>EoS</a:t>
            </a:r>
            <a:r>
              <a:rPr lang="en-US" sz="2800" b="1" u="none" kern="0" dirty="0">
                <a:solidFill>
                  <a:srgbClr val="FF0000"/>
                </a:solidFill>
                <a:latin typeface="+mn-lt"/>
                <a:ea typeface="MS PGothic" pitchFamily="34" charset="-128"/>
              </a:rPr>
              <a:t>,)</a:t>
            </a:r>
          </a:p>
          <a:p>
            <a:pPr marL="742950" lvl="1" indent="-285750" eaLnBrk="0" hangingPunct="0">
              <a:lnSpc>
                <a:spcPct val="120000"/>
              </a:lnSpc>
              <a:spcBef>
                <a:spcPct val="20000"/>
              </a:spcBef>
              <a:buFont typeface="Arial" pitchFamily="34" charset="0"/>
              <a:buChar char="•"/>
              <a:defRPr/>
            </a:pPr>
            <a:r>
              <a:rPr lang="en-US" sz="2900" u="none" dirty="0">
                <a:latin typeface="+mn-lt"/>
              </a:rPr>
              <a:t>spectra of different particles are influenced differently by flow</a:t>
            </a:r>
          </a:p>
          <a:p>
            <a:pPr marL="742950" lvl="1" indent="-285750" eaLnBrk="0" hangingPunct="0">
              <a:lnSpc>
                <a:spcPct val="120000"/>
              </a:lnSpc>
              <a:spcBef>
                <a:spcPct val="20000"/>
              </a:spcBef>
              <a:buFont typeface="Arial" pitchFamily="34" charset="0"/>
              <a:buChar char="•"/>
              <a:defRPr/>
            </a:pPr>
            <a:r>
              <a:rPr lang="en-US" sz="2800" kern="0" dirty="0">
                <a:solidFill>
                  <a:srgbClr val="FF00FF"/>
                </a:solidFill>
                <a:latin typeface="+mn-lt"/>
                <a:ea typeface="MS PGothic" pitchFamily="34" charset="-128"/>
              </a:rPr>
              <a:t>spectra</a:t>
            </a:r>
            <a:endParaRPr lang="en-US" sz="1600" kern="0" dirty="0">
              <a:solidFill>
                <a:srgbClr val="FF00FF"/>
              </a:solidFill>
              <a:latin typeface="+mn-lt"/>
              <a:ea typeface="MS PGothic" pitchFamily="34" charset="-128"/>
            </a:endParaRPr>
          </a:p>
        </p:txBody>
      </p:sp>
      <p:grpSp>
        <p:nvGrpSpPr>
          <p:cNvPr id="54280" name="Group 284"/>
          <p:cNvGrpSpPr>
            <a:grpSpLocks/>
          </p:cNvGrpSpPr>
          <p:nvPr/>
        </p:nvGrpSpPr>
        <p:grpSpPr bwMode="auto">
          <a:xfrm>
            <a:off x="34925" y="2781300"/>
            <a:ext cx="4025900" cy="4076700"/>
            <a:chOff x="3697999" y="2335576"/>
            <a:chExt cx="5339975" cy="4702135"/>
          </a:xfrm>
        </p:grpSpPr>
        <p:grpSp>
          <p:nvGrpSpPr>
            <p:cNvPr id="54281" name="Group 264"/>
            <p:cNvGrpSpPr>
              <a:grpSpLocks noChangeAspect="1"/>
            </p:cNvGrpSpPr>
            <p:nvPr/>
          </p:nvGrpSpPr>
          <p:grpSpPr bwMode="auto">
            <a:xfrm>
              <a:off x="3698756" y="2335576"/>
              <a:ext cx="5339218" cy="4522424"/>
              <a:chOff x="2246523" y="1564396"/>
              <a:chExt cx="6249686" cy="5293604"/>
            </a:xfrm>
          </p:grpSpPr>
          <p:grpSp>
            <p:nvGrpSpPr>
              <p:cNvPr id="54283" name="Group 27"/>
              <p:cNvGrpSpPr>
                <a:grpSpLocks/>
              </p:cNvGrpSpPr>
              <p:nvPr/>
            </p:nvGrpSpPr>
            <p:grpSpPr bwMode="auto">
              <a:xfrm>
                <a:off x="2246523" y="1564396"/>
                <a:ext cx="6249686" cy="5293604"/>
                <a:chOff x="2246523" y="1564396"/>
                <a:chExt cx="6249686" cy="5293604"/>
              </a:xfrm>
            </p:grpSpPr>
            <p:pic>
              <p:nvPicPr>
                <p:cNvPr id="54297" name="Picture 74" descr="pTPbppComparis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46523" y="1564396"/>
                  <a:ext cx="6249686" cy="529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298" name="Group 26"/>
                <p:cNvGrpSpPr>
                  <a:grpSpLocks/>
                </p:cNvGrpSpPr>
                <p:nvPr/>
              </p:nvGrpSpPr>
              <p:grpSpPr bwMode="auto">
                <a:xfrm>
                  <a:off x="7641153" y="2140579"/>
                  <a:ext cx="498476" cy="407988"/>
                  <a:chOff x="5922522" y="5610893"/>
                  <a:chExt cx="498476" cy="407988"/>
                </a:xfrm>
              </p:grpSpPr>
              <p:sp>
                <p:nvSpPr>
                  <p:cNvPr id="54299" name="Oval 9"/>
                  <p:cNvSpPr>
                    <a:spLocks noChangeArrowheads="1"/>
                  </p:cNvSpPr>
                  <p:nvPr/>
                </p:nvSpPr>
                <p:spPr bwMode="auto">
                  <a:xfrm>
                    <a:off x="5922522" y="5610893"/>
                    <a:ext cx="395288" cy="395288"/>
                  </a:xfrm>
                  <a:prstGeom prst="ellipse">
                    <a:avLst/>
                  </a:prstGeom>
                  <a:solidFill>
                    <a:srgbClr val="FFCC00"/>
                  </a:solidFill>
                  <a:ln w="9525" algn="ctr">
                    <a:solidFill>
                      <a:schemeClr val="tx1"/>
                    </a:solidFill>
                    <a:round/>
                    <a:headEnd/>
                    <a:tailEnd/>
                  </a:ln>
                </p:spPr>
                <p:txBody>
                  <a:bodyPr wrap="none" lIns="92075" tIns="46038" rIns="92075" bIns="46038" anchor="ctr">
                    <a:spAutoFit/>
                  </a:bodyPr>
                  <a:lstStyle/>
                  <a:p>
                    <a:pPr algn="ctr" eaLnBrk="0" hangingPunct="0">
                      <a:lnSpc>
                        <a:spcPct val="90000"/>
                      </a:lnSpc>
                      <a:spcBef>
                        <a:spcPct val="30000"/>
                      </a:spcBef>
                      <a:buClr>
                        <a:srgbClr val="FC0128"/>
                      </a:buClr>
                      <a:buFont typeface="Wingdings" pitchFamily="2" charset="2"/>
                      <a:buNone/>
                    </a:pPr>
                    <a:endParaRPr lang="it-IT" sz="1800">
                      <a:solidFill>
                        <a:srgbClr val="0000FF"/>
                      </a:solidFill>
                    </a:endParaRPr>
                  </a:p>
                </p:txBody>
              </p:sp>
              <p:sp>
                <p:nvSpPr>
                  <p:cNvPr id="54300" name="Oval 10"/>
                  <p:cNvSpPr>
                    <a:spLocks noChangeArrowheads="1"/>
                  </p:cNvSpPr>
                  <p:nvPr/>
                </p:nvSpPr>
                <p:spPr bwMode="auto">
                  <a:xfrm>
                    <a:off x="6025710" y="5623593"/>
                    <a:ext cx="395288" cy="395288"/>
                  </a:xfrm>
                  <a:prstGeom prst="ellipse">
                    <a:avLst/>
                  </a:prstGeom>
                  <a:solidFill>
                    <a:srgbClr val="CCFFCC">
                      <a:alpha val="54901"/>
                    </a:srgbClr>
                  </a:solidFill>
                  <a:ln w="9525" algn="ctr">
                    <a:solidFill>
                      <a:schemeClr val="tx1"/>
                    </a:solidFill>
                    <a:round/>
                    <a:headEnd/>
                    <a:tailEnd/>
                  </a:ln>
                </p:spPr>
                <p:txBody>
                  <a:bodyPr wrap="none" lIns="92075" tIns="46038" rIns="92075" bIns="46038" anchor="ctr">
                    <a:spAutoFit/>
                  </a:bodyPr>
                  <a:lstStyle/>
                  <a:p>
                    <a:pPr algn="ctr" eaLnBrk="0" hangingPunct="0">
                      <a:lnSpc>
                        <a:spcPct val="90000"/>
                      </a:lnSpc>
                      <a:spcBef>
                        <a:spcPct val="30000"/>
                      </a:spcBef>
                      <a:buClr>
                        <a:srgbClr val="FC0128"/>
                      </a:buClr>
                      <a:buFont typeface="Wingdings" pitchFamily="2" charset="2"/>
                      <a:buNone/>
                    </a:pPr>
                    <a:endParaRPr lang="it-IT" sz="1800">
                      <a:solidFill>
                        <a:srgbClr val="0000FF"/>
                      </a:solidFill>
                    </a:endParaRPr>
                  </a:p>
                </p:txBody>
              </p:sp>
            </p:grpSp>
          </p:grpSp>
          <p:grpSp>
            <p:nvGrpSpPr>
              <p:cNvPr id="54284" name="Group 23"/>
              <p:cNvGrpSpPr>
                <a:grpSpLocks/>
              </p:cNvGrpSpPr>
              <p:nvPr/>
            </p:nvGrpSpPr>
            <p:grpSpPr bwMode="auto">
              <a:xfrm>
                <a:off x="3292359" y="1914666"/>
                <a:ext cx="5202962" cy="3901566"/>
                <a:chOff x="3292359" y="1914666"/>
                <a:chExt cx="5202962" cy="3901566"/>
              </a:xfrm>
            </p:grpSpPr>
            <p:sp>
              <p:nvSpPr>
                <p:cNvPr id="54285" name="Text Box 5"/>
                <p:cNvSpPr txBox="1">
                  <a:spLocks noChangeArrowheads="1"/>
                </p:cNvSpPr>
                <p:nvPr/>
              </p:nvSpPr>
              <p:spPr bwMode="auto">
                <a:xfrm>
                  <a:off x="3292359" y="1914666"/>
                  <a:ext cx="437049" cy="462105"/>
                </a:xfrm>
                <a:prstGeom prst="rect">
                  <a:avLst/>
                </a:prstGeom>
                <a:solidFill>
                  <a:srgbClr val="CC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a:lnSpc>
                      <a:spcPct val="90000"/>
                    </a:lnSpc>
                    <a:spcBef>
                      <a:spcPct val="30000"/>
                    </a:spcBef>
                    <a:buClr>
                      <a:srgbClr val="FC0128"/>
                    </a:buClr>
                    <a:buFont typeface="Wingdings" pitchFamily="2" charset="2"/>
                    <a:buNone/>
                  </a:pPr>
                  <a:r>
                    <a:rPr lang="en-US" sz="1800" b="1" u="none">
                      <a:solidFill>
                        <a:srgbClr val="FF0000"/>
                      </a:solidFill>
                      <a:latin typeface="Symbol" pitchFamily="18" charset="2"/>
                    </a:rPr>
                    <a:t>p</a:t>
                  </a:r>
                </a:p>
              </p:txBody>
            </p:sp>
            <p:sp>
              <p:nvSpPr>
                <p:cNvPr id="54286" name="Text Box 5"/>
                <p:cNvSpPr txBox="1">
                  <a:spLocks noChangeArrowheads="1"/>
                </p:cNvSpPr>
                <p:nvPr/>
              </p:nvSpPr>
              <p:spPr bwMode="auto">
                <a:xfrm>
                  <a:off x="3472102" y="4006034"/>
                  <a:ext cx="437049" cy="424707"/>
                </a:xfrm>
                <a:prstGeom prst="rect">
                  <a:avLst/>
                </a:prstGeom>
                <a:solidFill>
                  <a:srgbClr val="CC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a:lnSpc>
                      <a:spcPct val="90000"/>
                    </a:lnSpc>
                    <a:spcBef>
                      <a:spcPct val="30000"/>
                    </a:spcBef>
                    <a:buClr>
                      <a:srgbClr val="FC0128"/>
                    </a:buClr>
                    <a:buFont typeface="Wingdings" pitchFamily="2" charset="2"/>
                    <a:buNone/>
                  </a:pPr>
                  <a:r>
                    <a:rPr lang="en-US" sz="1600" u="none">
                      <a:solidFill>
                        <a:srgbClr val="000000"/>
                      </a:solidFill>
                    </a:rPr>
                    <a:t>p</a:t>
                  </a:r>
                  <a:endParaRPr lang="en-US" sz="1600" u="none">
                    <a:solidFill>
                      <a:srgbClr val="000000"/>
                    </a:solidFill>
                    <a:latin typeface="Symbol" pitchFamily="18" charset="2"/>
                  </a:endParaRPr>
                </a:p>
              </p:txBody>
            </p:sp>
            <p:sp>
              <p:nvSpPr>
                <p:cNvPr id="54287" name="Text Box 5"/>
                <p:cNvSpPr txBox="1">
                  <a:spLocks noChangeArrowheads="1"/>
                </p:cNvSpPr>
                <p:nvPr/>
              </p:nvSpPr>
              <p:spPr bwMode="auto">
                <a:xfrm>
                  <a:off x="3404165" y="2957595"/>
                  <a:ext cx="437049" cy="462105"/>
                </a:xfrm>
                <a:prstGeom prst="rect">
                  <a:avLst/>
                </a:prstGeom>
                <a:solidFill>
                  <a:srgbClr val="CC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a:lnSpc>
                      <a:spcPct val="90000"/>
                    </a:lnSpc>
                    <a:spcBef>
                      <a:spcPct val="30000"/>
                    </a:spcBef>
                    <a:buClr>
                      <a:srgbClr val="FC0128"/>
                    </a:buClr>
                    <a:buFont typeface="Wingdings" pitchFamily="2" charset="2"/>
                    <a:buNone/>
                  </a:pPr>
                  <a:r>
                    <a:rPr lang="en-US" sz="1800" u="none">
                      <a:solidFill>
                        <a:srgbClr val="0000FF"/>
                      </a:solidFill>
                    </a:rPr>
                    <a:t>K</a:t>
                  </a:r>
                  <a:endParaRPr lang="en-US" sz="1800" u="none">
                    <a:solidFill>
                      <a:srgbClr val="0000FF"/>
                    </a:solidFill>
                    <a:latin typeface="Symbol" pitchFamily="18" charset="2"/>
                  </a:endParaRPr>
                </a:p>
              </p:txBody>
            </p:sp>
            <p:sp>
              <p:nvSpPr>
                <p:cNvPr id="54288" name="Text Box 5"/>
                <p:cNvSpPr txBox="1">
                  <a:spLocks noChangeArrowheads="1"/>
                </p:cNvSpPr>
                <p:nvPr/>
              </p:nvSpPr>
              <p:spPr bwMode="auto">
                <a:xfrm>
                  <a:off x="7447355" y="4588093"/>
                  <a:ext cx="1047966" cy="708016"/>
                </a:xfrm>
                <a:prstGeom prst="rect">
                  <a:avLst/>
                </a:prstGeom>
                <a:solidFill>
                  <a:srgbClr val="FFFF99">
                    <a:alpha val="30196"/>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a:lnSpc>
                      <a:spcPct val="90000"/>
                    </a:lnSpc>
                    <a:spcBef>
                      <a:spcPct val="30000"/>
                    </a:spcBef>
                    <a:buClr>
                      <a:srgbClr val="FC0128"/>
                    </a:buClr>
                    <a:buFont typeface="Wingdings" pitchFamily="2" charset="2"/>
                    <a:buNone/>
                  </a:pPr>
                  <a:r>
                    <a:rPr lang="en-US" sz="1600">
                      <a:solidFill>
                        <a:srgbClr val="000000"/>
                      </a:solidFill>
                    </a:rPr>
                    <a:t> </a:t>
                  </a:r>
                  <a:r>
                    <a:rPr lang="en-US" sz="1200">
                      <a:solidFill>
                        <a:srgbClr val="000000"/>
                      </a:solidFill>
                    </a:rPr>
                    <a:t>PbPb</a:t>
                  </a:r>
                  <a:endParaRPr lang="en-US" sz="1200">
                    <a:solidFill>
                      <a:srgbClr val="000000"/>
                    </a:solidFill>
                    <a:latin typeface="Symbol" pitchFamily="18" charset="2"/>
                  </a:endParaRPr>
                </a:p>
              </p:txBody>
            </p:sp>
            <p:sp>
              <p:nvSpPr>
                <p:cNvPr id="54289" name="Text Box 5"/>
                <p:cNvSpPr txBox="1">
                  <a:spLocks noChangeArrowheads="1"/>
                </p:cNvSpPr>
                <p:nvPr/>
              </p:nvSpPr>
              <p:spPr bwMode="auto">
                <a:xfrm>
                  <a:off x="7588738" y="5434556"/>
                  <a:ext cx="781589" cy="381676"/>
                </a:xfrm>
                <a:prstGeom prst="rect">
                  <a:avLst/>
                </a:prstGeom>
                <a:solidFill>
                  <a:srgbClr val="FFFF99">
                    <a:alpha val="30196"/>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a:lnSpc>
                      <a:spcPct val="90000"/>
                    </a:lnSpc>
                    <a:spcBef>
                      <a:spcPct val="30000"/>
                    </a:spcBef>
                    <a:buClr>
                      <a:srgbClr val="FC0128"/>
                    </a:buClr>
                    <a:buFont typeface="Wingdings" pitchFamily="2" charset="2"/>
                    <a:buNone/>
                  </a:pPr>
                  <a:r>
                    <a:rPr lang="en-US" sz="1200">
                      <a:solidFill>
                        <a:srgbClr val="000000"/>
                      </a:solidFill>
                    </a:rPr>
                    <a:t> pp</a:t>
                  </a:r>
                  <a:endParaRPr lang="en-US" sz="1200">
                    <a:solidFill>
                      <a:srgbClr val="000000"/>
                    </a:solidFill>
                    <a:latin typeface="Symbol" pitchFamily="18" charset="2"/>
                  </a:endParaRPr>
                </a:p>
              </p:txBody>
            </p:sp>
            <p:cxnSp>
              <p:nvCxnSpPr>
                <p:cNvPr id="54290" name="Straight Arrow Connector 67"/>
                <p:cNvCxnSpPr>
                  <a:cxnSpLocks noChangeShapeType="1"/>
                  <a:stCxn id="54288" idx="1"/>
                </p:cNvCxnSpPr>
                <p:nvPr/>
              </p:nvCxnSpPr>
              <p:spPr bwMode="auto">
                <a:xfrm flipH="1" flipV="1">
                  <a:off x="7127913" y="4814371"/>
                  <a:ext cx="319442" cy="12773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4291" name="Straight Arrow Connector 68"/>
                <p:cNvCxnSpPr>
                  <a:cxnSpLocks noChangeShapeType="1"/>
                </p:cNvCxnSpPr>
                <p:nvPr/>
              </p:nvCxnSpPr>
              <p:spPr bwMode="auto">
                <a:xfrm flipH="1" flipV="1">
                  <a:off x="7271133" y="5332164"/>
                  <a:ext cx="253387" cy="242371"/>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4292" name="Right Arrow 69"/>
                <p:cNvSpPr>
                  <a:spLocks noChangeArrowheads="1"/>
                </p:cNvSpPr>
                <p:nvPr/>
              </p:nvSpPr>
              <p:spPr bwMode="auto">
                <a:xfrm>
                  <a:off x="5982160" y="4803354"/>
                  <a:ext cx="539826" cy="154236"/>
                </a:xfrm>
                <a:prstGeom prst="rightArrow">
                  <a:avLst>
                    <a:gd name="adj1" fmla="val 50000"/>
                    <a:gd name="adj2" fmla="val 50005"/>
                  </a:avLst>
                </a:prstGeom>
                <a:solidFill>
                  <a:srgbClr val="FF0000"/>
                </a:solidFill>
                <a:ln w="12700" algn="ctr">
                  <a:solidFill>
                    <a:schemeClr val="tx1"/>
                  </a:solidFill>
                  <a:round/>
                  <a:headEnd/>
                  <a:tailEnd/>
                </a:ln>
              </p:spPr>
              <p:txBody>
                <a:bodyPr lIns="92075" tIns="46038" rIns="92075" bIns="46038">
                  <a:spAutoFit/>
                </a:bodyPr>
                <a:lstStyle/>
                <a:p>
                  <a:pPr algn="ctr" eaLnBrk="0" hangingPunct="0">
                    <a:lnSpc>
                      <a:spcPct val="90000"/>
                    </a:lnSpc>
                    <a:spcBef>
                      <a:spcPct val="30000"/>
                    </a:spcBef>
                    <a:buClr>
                      <a:srgbClr val="FC0128"/>
                    </a:buClr>
                    <a:buFont typeface="Wingdings" pitchFamily="2" charset="2"/>
                    <a:buNone/>
                  </a:pPr>
                  <a:endParaRPr lang="it-IT" sz="1800">
                    <a:solidFill>
                      <a:srgbClr val="0000FF"/>
                    </a:solidFill>
                  </a:endParaRPr>
                </a:p>
              </p:txBody>
            </p:sp>
            <p:sp>
              <p:nvSpPr>
                <p:cNvPr id="54293" name="Right Arrow 70"/>
                <p:cNvSpPr>
                  <a:spLocks noChangeArrowheads="1"/>
                </p:cNvSpPr>
                <p:nvPr/>
              </p:nvSpPr>
              <p:spPr bwMode="auto">
                <a:xfrm rot="5400000">
                  <a:off x="3505475" y="4565437"/>
                  <a:ext cx="432000" cy="144000"/>
                </a:xfrm>
                <a:prstGeom prst="rightArrow">
                  <a:avLst>
                    <a:gd name="adj1" fmla="val 50000"/>
                    <a:gd name="adj2" fmla="val 50000"/>
                  </a:avLst>
                </a:prstGeom>
                <a:solidFill>
                  <a:srgbClr val="FF0000"/>
                </a:solidFill>
                <a:ln w="12700" algn="ctr">
                  <a:solidFill>
                    <a:schemeClr val="tx1"/>
                  </a:solidFill>
                  <a:round/>
                  <a:headEnd/>
                  <a:tailEnd/>
                </a:ln>
              </p:spPr>
              <p:txBody>
                <a:bodyPr lIns="92075" tIns="46038" rIns="92075" bIns="46038">
                  <a:spAutoFit/>
                </a:bodyPr>
                <a:lstStyle/>
                <a:p>
                  <a:pPr algn="ctr" eaLnBrk="0" hangingPunct="0">
                    <a:lnSpc>
                      <a:spcPct val="90000"/>
                    </a:lnSpc>
                    <a:spcBef>
                      <a:spcPct val="30000"/>
                    </a:spcBef>
                    <a:buClr>
                      <a:srgbClr val="FC0128"/>
                    </a:buClr>
                    <a:buFont typeface="Wingdings" pitchFamily="2" charset="2"/>
                    <a:buNone/>
                  </a:pPr>
                  <a:endParaRPr lang="it-IT" sz="1800">
                    <a:solidFill>
                      <a:srgbClr val="0000FF"/>
                    </a:solidFill>
                  </a:endParaRPr>
                </a:p>
              </p:txBody>
            </p:sp>
            <p:sp>
              <p:nvSpPr>
                <p:cNvPr id="54294" name="Right Arrow 71"/>
                <p:cNvSpPr>
                  <a:spLocks noChangeArrowheads="1"/>
                </p:cNvSpPr>
                <p:nvPr/>
              </p:nvSpPr>
              <p:spPr bwMode="auto">
                <a:xfrm>
                  <a:off x="5561683" y="3765933"/>
                  <a:ext cx="288000" cy="154236"/>
                </a:xfrm>
                <a:prstGeom prst="rightArrow">
                  <a:avLst>
                    <a:gd name="adj1" fmla="val 50000"/>
                    <a:gd name="adj2" fmla="val 50001"/>
                  </a:avLst>
                </a:prstGeom>
                <a:solidFill>
                  <a:srgbClr val="FF0000"/>
                </a:solidFill>
                <a:ln w="12700" algn="ctr">
                  <a:solidFill>
                    <a:schemeClr val="tx1"/>
                  </a:solidFill>
                  <a:round/>
                  <a:headEnd/>
                  <a:tailEnd/>
                </a:ln>
              </p:spPr>
              <p:txBody>
                <a:bodyPr lIns="92075" tIns="46038" rIns="92075" bIns="46038">
                  <a:spAutoFit/>
                </a:bodyPr>
                <a:lstStyle/>
                <a:p>
                  <a:pPr algn="ctr" eaLnBrk="0" hangingPunct="0">
                    <a:lnSpc>
                      <a:spcPct val="90000"/>
                    </a:lnSpc>
                    <a:spcBef>
                      <a:spcPct val="30000"/>
                    </a:spcBef>
                    <a:buClr>
                      <a:srgbClr val="FC0128"/>
                    </a:buClr>
                    <a:buFont typeface="Wingdings" pitchFamily="2" charset="2"/>
                    <a:buNone/>
                  </a:pPr>
                  <a:endParaRPr lang="it-IT" sz="1800">
                    <a:solidFill>
                      <a:srgbClr val="0000FF"/>
                    </a:solidFill>
                  </a:endParaRPr>
                </a:p>
              </p:txBody>
            </p:sp>
            <p:sp>
              <p:nvSpPr>
                <p:cNvPr id="54295" name="Right Arrow 72"/>
                <p:cNvSpPr>
                  <a:spLocks noChangeArrowheads="1"/>
                </p:cNvSpPr>
                <p:nvPr/>
              </p:nvSpPr>
              <p:spPr bwMode="auto">
                <a:xfrm>
                  <a:off x="5868319" y="3125118"/>
                  <a:ext cx="144000" cy="154236"/>
                </a:xfrm>
                <a:prstGeom prst="rightArrow">
                  <a:avLst>
                    <a:gd name="adj1" fmla="val 50000"/>
                    <a:gd name="adj2" fmla="val 50000"/>
                  </a:avLst>
                </a:prstGeom>
                <a:solidFill>
                  <a:srgbClr val="FF0000"/>
                </a:solidFill>
                <a:ln w="12700" algn="ctr">
                  <a:solidFill>
                    <a:schemeClr val="tx1"/>
                  </a:solidFill>
                  <a:round/>
                  <a:headEnd/>
                  <a:tailEnd/>
                </a:ln>
              </p:spPr>
              <p:txBody>
                <a:bodyPr lIns="92075" tIns="46038" rIns="92075" bIns="46038">
                  <a:spAutoFit/>
                </a:bodyPr>
                <a:lstStyle/>
                <a:p>
                  <a:pPr algn="ctr" eaLnBrk="0" hangingPunct="0">
                    <a:lnSpc>
                      <a:spcPct val="90000"/>
                    </a:lnSpc>
                    <a:spcBef>
                      <a:spcPct val="30000"/>
                    </a:spcBef>
                    <a:buClr>
                      <a:srgbClr val="FC0128"/>
                    </a:buClr>
                    <a:buFont typeface="Wingdings" pitchFamily="2" charset="2"/>
                    <a:buNone/>
                  </a:pPr>
                  <a:endParaRPr lang="it-IT" sz="1800">
                    <a:solidFill>
                      <a:srgbClr val="0000FF"/>
                    </a:solidFill>
                  </a:endParaRPr>
                </a:p>
              </p:txBody>
            </p:sp>
            <p:sp>
              <p:nvSpPr>
                <p:cNvPr id="54296" name="Right Arrow 73"/>
                <p:cNvSpPr>
                  <a:spLocks noChangeArrowheads="1"/>
                </p:cNvSpPr>
                <p:nvPr/>
              </p:nvSpPr>
              <p:spPr bwMode="auto">
                <a:xfrm rot="5400000">
                  <a:off x="3378507" y="3466641"/>
                  <a:ext cx="288000" cy="154236"/>
                </a:xfrm>
                <a:prstGeom prst="rightArrow">
                  <a:avLst>
                    <a:gd name="adj1" fmla="val 50000"/>
                    <a:gd name="adj2" fmla="val 50001"/>
                  </a:avLst>
                </a:prstGeom>
                <a:solidFill>
                  <a:srgbClr val="FF0000"/>
                </a:solidFill>
                <a:ln w="12700" algn="ctr">
                  <a:solidFill>
                    <a:schemeClr val="tx1"/>
                  </a:solidFill>
                  <a:round/>
                  <a:headEnd/>
                  <a:tailEnd/>
                </a:ln>
              </p:spPr>
              <p:txBody>
                <a:bodyPr lIns="92075" tIns="46038" rIns="92075" bIns="46038">
                  <a:spAutoFit/>
                </a:bodyPr>
                <a:lstStyle/>
                <a:p>
                  <a:pPr algn="ctr" eaLnBrk="0" hangingPunct="0">
                    <a:lnSpc>
                      <a:spcPct val="90000"/>
                    </a:lnSpc>
                    <a:spcBef>
                      <a:spcPct val="30000"/>
                    </a:spcBef>
                    <a:buClr>
                      <a:srgbClr val="FC0128"/>
                    </a:buClr>
                    <a:buFont typeface="Wingdings" pitchFamily="2" charset="2"/>
                    <a:buNone/>
                  </a:pPr>
                  <a:endParaRPr lang="it-IT" sz="1800">
                    <a:solidFill>
                      <a:srgbClr val="0000FF"/>
                    </a:solidFill>
                  </a:endParaRPr>
                </a:p>
              </p:txBody>
            </p:sp>
          </p:grpSp>
        </p:grpSp>
        <p:sp>
          <p:nvSpPr>
            <p:cNvPr id="54282" name="Text Box 5"/>
            <p:cNvSpPr txBox="1">
              <a:spLocks noChangeArrowheads="1"/>
            </p:cNvSpPr>
            <p:nvPr/>
          </p:nvSpPr>
          <p:spPr bwMode="auto">
            <a:xfrm>
              <a:off x="3697999" y="6433480"/>
              <a:ext cx="3627348" cy="604231"/>
            </a:xfrm>
            <a:prstGeom prst="rect">
              <a:avLst/>
            </a:prstGeom>
            <a:solidFill>
              <a:srgbClr val="CC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a:spcBef>
                  <a:spcPct val="30000"/>
                </a:spcBef>
                <a:buClr>
                  <a:srgbClr val="FC0128"/>
                </a:buClr>
                <a:buFont typeface="Wingdings" pitchFamily="2" charset="2"/>
                <a:buNone/>
              </a:pPr>
              <a:r>
                <a:rPr lang="en-US" sz="1400" u="none">
                  <a:solidFill>
                    <a:srgbClr val="0000FF"/>
                  </a:solidFill>
                </a:rPr>
                <a:t>FLOW pushes spectra depending on mass</a:t>
              </a:r>
              <a:endParaRPr lang="en-US" sz="1400" u="none">
                <a:solidFill>
                  <a:srgbClr val="0000FF"/>
                </a:solidFill>
                <a:latin typeface="Symbol" pitchFamily="18" charset="2"/>
              </a:endParaRPr>
            </a:p>
          </p:txBody>
        </p:sp>
      </p:gr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44"/>
          <p:cNvGrpSpPr>
            <a:grpSpLocks/>
          </p:cNvGrpSpPr>
          <p:nvPr/>
        </p:nvGrpSpPr>
        <p:grpSpPr bwMode="auto">
          <a:xfrm>
            <a:off x="4716463" y="1039813"/>
            <a:ext cx="4411662" cy="3074987"/>
            <a:chOff x="4732145" y="664864"/>
            <a:chExt cx="4411855" cy="3074797"/>
          </a:xfrm>
        </p:grpSpPr>
        <p:grpSp>
          <p:nvGrpSpPr>
            <p:cNvPr id="55310" name="Group 28"/>
            <p:cNvGrpSpPr>
              <a:grpSpLocks/>
            </p:cNvGrpSpPr>
            <p:nvPr/>
          </p:nvGrpSpPr>
          <p:grpSpPr bwMode="auto">
            <a:xfrm>
              <a:off x="4732145" y="664864"/>
              <a:ext cx="4411855" cy="3074797"/>
              <a:chOff x="4732145" y="653141"/>
              <a:chExt cx="4411855" cy="3074797"/>
            </a:xfrm>
          </p:grpSpPr>
          <p:grpSp>
            <p:nvGrpSpPr>
              <p:cNvPr id="55312" name="Group 15"/>
              <p:cNvGrpSpPr>
                <a:grpSpLocks/>
              </p:cNvGrpSpPr>
              <p:nvPr/>
            </p:nvGrpSpPr>
            <p:grpSpPr bwMode="auto">
              <a:xfrm>
                <a:off x="4732145" y="653141"/>
                <a:ext cx="4411855" cy="3074797"/>
                <a:chOff x="4732145" y="653141"/>
                <a:chExt cx="4411855" cy="3074797"/>
              </a:xfrm>
            </p:grpSpPr>
            <p:pic>
              <p:nvPicPr>
                <p:cNvPr id="553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2145" y="653141"/>
                  <a:ext cx="4411855" cy="307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49" name="Text Box 5"/>
                <p:cNvSpPr txBox="1">
                  <a:spLocks noChangeArrowheads="1"/>
                </p:cNvSpPr>
                <p:nvPr/>
              </p:nvSpPr>
              <p:spPr bwMode="auto">
                <a:xfrm>
                  <a:off x="5614834" y="2838993"/>
                  <a:ext cx="2168620" cy="400025"/>
                </a:xfrm>
                <a:prstGeom prst="rect">
                  <a:avLst/>
                </a:prstGeom>
                <a:solidFill>
                  <a:srgbClr val="CC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defRPr/>
                  </a:pPr>
                  <a:r>
                    <a:rPr lang="en-US" sz="2000" u="none" dirty="0" smtClean="0">
                      <a:latin typeface="+mn-lt"/>
                    </a:rPr>
                    <a:t>Ratio at Maximum</a:t>
                  </a:r>
                </a:p>
              </p:txBody>
            </p:sp>
            <p:cxnSp>
              <p:nvCxnSpPr>
                <p:cNvPr id="55318" name="Straight Arrow Connector 14"/>
                <p:cNvCxnSpPr>
                  <a:cxnSpLocks noChangeShapeType="1"/>
                </p:cNvCxnSpPr>
                <p:nvPr/>
              </p:nvCxnSpPr>
              <p:spPr bwMode="auto">
                <a:xfrm rot="5400000" flipH="1" flipV="1">
                  <a:off x="8739554" y="1494693"/>
                  <a:ext cx="398584" cy="11723"/>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55313" name="Group 27"/>
              <p:cNvGrpSpPr>
                <a:grpSpLocks/>
              </p:cNvGrpSpPr>
              <p:nvPr/>
            </p:nvGrpSpPr>
            <p:grpSpPr bwMode="auto">
              <a:xfrm>
                <a:off x="8170242" y="1758464"/>
                <a:ext cx="828112" cy="1487506"/>
                <a:chOff x="8170242" y="1758464"/>
                <a:chExt cx="828112" cy="1487506"/>
              </a:xfrm>
            </p:grpSpPr>
            <p:sp>
              <p:nvSpPr>
                <p:cNvPr id="54290" name="TextBox 24"/>
                <p:cNvSpPr txBox="1">
                  <a:spLocks noChangeArrowheads="1"/>
                </p:cNvSpPr>
                <p:nvPr/>
              </p:nvSpPr>
              <p:spPr bwMode="auto">
                <a:xfrm>
                  <a:off x="8170820" y="2537387"/>
                  <a:ext cx="827123" cy="707981"/>
                </a:xfrm>
                <a:prstGeom prst="rect">
                  <a:avLst/>
                </a:prstGeom>
                <a:solidFill>
                  <a:schemeClr val="bg1"/>
                </a:solidFill>
                <a:ln w="9525">
                  <a:solidFill>
                    <a:schemeClr val="accent1"/>
                  </a:solidFill>
                  <a:miter lim="800000"/>
                  <a:headEnd/>
                  <a:tailEnd/>
                </a:ln>
              </p:spPr>
              <p:txBody>
                <a:bodyPr>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defRPr/>
                  </a:pPr>
                  <a:r>
                    <a:rPr lang="en-US" sz="2000" u="none" dirty="0" smtClean="0">
                      <a:latin typeface="+mn-lt"/>
                    </a:rPr>
                    <a:t>RHIC</a:t>
                  </a:r>
                </a:p>
                <a:p>
                  <a:pPr eaLnBrk="1" hangingPunct="1">
                    <a:defRPr/>
                  </a:pPr>
                  <a:r>
                    <a:rPr lang="en-US" sz="2000" u="none" dirty="0" smtClean="0">
                      <a:latin typeface="Symbol" pitchFamily="18" charset="2"/>
                    </a:rPr>
                    <a:t>L</a:t>
                  </a:r>
                  <a:r>
                    <a:rPr lang="en-US" sz="2000" u="none" dirty="0" smtClean="0"/>
                    <a:t>/</a:t>
                  </a:r>
                  <a:r>
                    <a:rPr lang="en-US" sz="2000" u="none" dirty="0" smtClean="0">
                      <a:latin typeface="+mn-lt"/>
                    </a:rPr>
                    <a:t>K</a:t>
                  </a:r>
                  <a:r>
                    <a:rPr lang="en-US" sz="2000" u="none" baseline="-25000" dirty="0" smtClean="0"/>
                    <a:t>0</a:t>
                  </a:r>
                </a:p>
              </p:txBody>
            </p:sp>
            <p:cxnSp>
              <p:nvCxnSpPr>
                <p:cNvPr id="55315" name="Straight Arrow Connector 25"/>
                <p:cNvCxnSpPr>
                  <a:cxnSpLocks noChangeShapeType="1"/>
                </p:cNvCxnSpPr>
                <p:nvPr/>
              </p:nvCxnSpPr>
              <p:spPr bwMode="auto">
                <a:xfrm flipH="1" flipV="1">
                  <a:off x="8686802" y="1758464"/>
                  <a:ext cx="80946" cy="783686"/>
                </a:xfrm>
                <a:prstGeom prst="straightConnector1">
                  <a:avLst/>
                </a:prstGeom>
                <a:noFill/>
                <a:ln w="9525" algn="ctr">
                  <a:solidFill>
                    <a:srgbClr val="000099"/>
                  </a:solidFill>
                  <a:round/>
                  <a:headEnd/>
                  <a:tailEnd type="arrow" w="med" len="med"/>
                </a:ln>
                <a:extLst>
                  <a:ext uri="{909E8E84-426E-40DD-AFC4-6F175D3DCCD1}">
                    <a14:hiddenFill xmlns:a14="http://schemas.microsoft.com/office/drawing/2010/main">
                      <a:noFill/>
                    </a14:hiddenFill>
                  </a:ext>
                </a:extLst>
              </p:spPr>
            </p:cxnSp>
          </p:grpSp>
        </p:grpSp>
        <p:cxnSp>
          <p:nvCxnSpPr>
            <p:cNvPr id="55311" name="Straight Connector 43"/>
            <p:cNvCxnSpPr>
              <a:cxnSpLocks noChangeShapeType="1"/>
            </p:cNvCxnSpPr>
            <p:nvPr/>
          </p:nvCxnSpPr>
          <p:spPr bwMode="auto">
            <a:xfrm>
              <a:off x="8234721" y="2909847"/>
              <a:ext cx="187569" cy="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grpSp>
      <p:sp>
        <p:nvSpPr>
          <p:cNvPr id="2" name="Title 1"/>
          <p:cNvSpPr>
            <a:spLocks noGrp="1"/>
          </p:cNvSpPr>
          <p:nvPr>
            <p:ph type="title"/>
          </p:nvPr>
        </p:nvSpPr>
        <p:spPr>
          <a:xfrm>
            <a:off x="971550" y="182563"/>
            <a:ext cx="6840538" cy="590550"/>
          </a:xfrm>
        </p:spPr>
        <p:txBody>
          <a:bodyPr>
            <a:normAutofit fontScale="90000"/>
          </a:bodyPr>
          <a:lstStyle/>
          <a:p>
            <a:pPr>
              <a:defRPr/>
            </a:pPr>
            <a:r>
              <a:rPr lang="en-US" dirty="0" smtClean="0">
                <a:ea typeface="MS PGothic" pitchFamily="34" charset="-128"/>
              </a:rPr>
              <a:t>'Baryon anomaly': </a:t>
            </a:r>
            <a:r>
              <a:rPr lang="en-US" dirty="0" smtClean="0">
                <a:latin typeface="Symbol" pitchFamily="18" charset="2"/>
                <a:ea typeface="MS PGothic" pitchFamily="34" charset="-128"/>
              </a:rPr>
              <a:t>L</a:t>
            </a:r>
            <a:r>
              <a:rPr lang="en-US" dirty="0" smtClean="0">
                <a:ea typeface="MS PGothic" pitchFamily="34" charset="-128"/>
              </a:rPr>
              <a:t>/K</a:t>
            </a:r>
            <a:r>
              <a:rPr lang="en-US" baseline="30000" dirty="0" smtClean="0">
                <a:ea typeface="MS PGothic" pitchFamily="34" charset="-128"/>
              </a:rPr>
              <a:t>0  </a:t>
            </a:r>
            <a:endParaRPr lang="en-US" baseline="30000" dirty="0">
              <a:ea typeface="MS PGothic" pitchFamily="34" charset="-128"/>
            </a:endParaRPr>
          </a:p>
        </p:txBody>
      </p:sp>
      <p:sp>
        <p:nvSpPr>
          <p:cNvPr id="78852" name="Text Box 21"/>
          <p:cNvSpPr txBox="1">
            <a:spLocks noChangeArrowheads="1"/>
          </p:cNvSpPr>
          <p:nvPr/>
        </p:nvSpPr>
        <p:spPr bwMode="auto">
          <a:xfrm>
            <a:off x="0" y="4365625"/>
            <a:ext cx="5580063" cy="2543175"/>
          </a:xfrm>
          <a:prstGeom prst="rect">
            <a:avLst/>
          </a:prstGeom>
          <a:solidFill>
            <a:srgbClr val="FFFF99"/>
          </a:solidFill>
          <a:ln w="9525" algn="ctr">
            <a:noFill/>
            <a:miter lim="800000"/>
            <a:headEnd/>
            <a:tailEnd/>
          </a:ln>
        </p:spPr>
        <p:txBody>
          <a:bodyPr lIns="92075" tIns="46038" rIns="92075" bIns="46038">
            <a:spAutoFit/>
          </a:bodyPr>
          <a:lstStyle/>
          <a:p>
            <a:pPr eaLnBrk="0" hangingPunct="0">
              <a:lnSpc>
                <a:spcPct val="90000"/>
              </a:lnSpc>
              <a:spcBef>
                <a:spcPct val="30000"/>
              </a:spcBef>
              <a:buClr>
                <a:srgbClr val="FC0128"/>
              </a:buClr>
              <a:buFont typeface="Wingdings" pitchFamily="2" charset="2"/>
              <a:buNone/>
              <a:defRPr/>
            </a:pPr>
            <a:r>
              <a:rPr lang="en-US" b="1" u="none" dirty="0">
                <a:solidFill>
                  <a:srgbClr val="FF0000"/>
                </a:solidFill>
                <a:latin typeface="+mn-lt"/>
                <a:ea typeface="MS PGothic" pitchFamily="34" charset="-128"/>
              </a:rPr>
              <a:t>Baryon/Meson ratio still strongly enhanced </a:t>
            </a:r>
          </a:p>
          <a:p>
            <a:pPr eaLnBrk="0" hangingPunct="0">
              <a:lnSpc>
                <a:spcPct val="90000"/>
              </a:lnSpc>
              <a:spcBef>
                <a:spcPct val="30000"/>
              </a:spcBef>
              <a:buClr>
                <a:srgbClr val="FC0128"/>
              </a:buClr>
              <a:buFont typeface="Wingdings" pitchFamily="2" charset="2"/>
              <a:buNone/>
              <a:defRPr/>
            </a:pPr>
            <a:r>
              <a:rPr lang="en-US" sz="1600" u="none" dirty="0">
                <a:solidFill>
                  <a:srgbClr val="0066FF"/>
                </a:solidFill>
                <a:latin typeface="+mn-lt"/>
                <a:ea typeface="MS PGothic" pitchFamily="34" charset="-128"/>
              </a:rPr>
              <a:t>	</a:t>
            </a:r>
            <a:r>
              <a:rPr lang="en-US" sz="2000" u="none" dirty="0">
                <a:solidFill>
                  <a:srgbClr val="0066FF"/>
                </a:solidFill>
                <a:latin typeface="+mn-lt"/>
                <a:ea typeface="MS PGothic" pitchFamily="34" charset="-128"/>
              </a:rPr>
              <a:t>x 3 compared to pp at 3 GeV</a:t>
            </a:r>
          </a:p>
          <a:p>
            <a:pPr eaLnBrk="0" hangingPunct="0">
              <a:lnSpc>
                <a:spcPct val="90000"/>
              </a:lnSpc>
              <a:spcBef>
                <a:spcPct val="30000"/>
              </a:spcBef>
              <a:buClr>
                <a:srgbClr val="FC0128"/>
              </a:buClr>
              <a:buFontTx/>
              <a:buChar char="-"/>
              <a:defRPr/>
            </a:pPr>
            <a:r>
              <a:rPr lang="en-US" sz="2000" u="none" dirty="0">
                <a:solidFill>
                  <a:srgbClr val="0066FF"/>
                </a:solidFill>
                <a:latin typeface="+mn-lt"/>
                <a:ea typeface="MS PGothic" pitchFamily="34" charset="-128"/>
              </a:rPr>
              <a:t> Enhancement </a:t>
            </a:r>
            <a:r>
              <a:rPr lang="en-US" sz="2000" u="none" dirty="0">
                <a:solidFill>
                  <a:srgbClr val="FF00FF"/>
                </a:solidFill>
                <a:latin typeface="+mn-lt"/>
                <a:ea typeface="MS PGothic" pitchFamily="34" charset="-128"/>
              </a:rPr>
              <a:t>slightly larger</a:t>
            </a:r>
            <a:r>
              <a:rPr lang="en-US" sz="2000" u="none" dirty="0">
                <a:solidFill>
                  <a:srgbClr val="0066FF"/>
                </a:solidFill>
                <a:latin typeface="+mn-lt"/>
                <a:ea typeface="MS PGothic" pitchFamily="34" charset="-128"/>
              </a:rPr>
              <a:t> than at RHIC</a:t>
            </a:r>
          </a:p>
          <a:p>
            <a:pPr>
              <a:buClr>
                <a:srgbClr val="FC0128"/>
              </a:buClr>
              <a:buFontTx/>
              <a:buChar char="-"/>
              <a:defRPr/>
            </a:pPr>
            <a:r>
              <a:rPr lang="en-US" sz="2000" u="none" dirty="0">
                <a:solidFill>
                  <a:srgbClr val="0066FF"/>
                </a:solidFill>
                <a:latin typeface="+mn-lt"/>
                <a:ea typeface="MS PGothic" pitchFamily="34" charset="-128"/>
              </a:rPr>
              <a:t> Still present at 6 GeV/c</a:t>
            </a:r>
          </a:p>
          <a:p>
            <a:pPr eaLnBrk="0" hangingPunct="0">
              <a:lnSpc>
                <a:spcPct val="90000"/>
              </a:lnSpc>
              <a:spcBef>
                <a:spcPct val="30000"/>
              </a:spcBef>
              <a:buClr>
                <a:srgbClr val="FC0128"/>
              </a:buClr>
              <a:buFont typeface="Wingdings" pitchFamily="2" charset="2"/>
              <a:buNone/>
              <a:defRPr/>
            </a:pPr>
            <a:r>
              <a:rPr lang="en-US" sz="2000" u="none" dirty="0">
                <a:solidFill>
                  <a:srgbClr val="0066FF"/>
                </a:solidFill>
                <a:latin typeface="+mn-lt"/>
                <a:ea typeface="MS PGothic" pitchFamily="34" charset="-128"/>
              </a:rPr>
              <a:t>- Maximum </a:t>
            </a:r>
            <a:r>
              <a:rPr lang="en-US" sz="2000" u="none" dirty="0">
                <a:solidFill>
                  <a:srgbClr val="FF00FF"/>
                </a:solidFill>
                <a:latin typeface="+mn-lt"/>
                <a:ea typeface="MS PGothic" pitchFamily="34" charset="-128"/>
              </a:rPr>
              <a:t>shift very little in </a:t>
            </a:r>
            <a:r>
              <a:rPr lang="en-US" sz="2000" u="none" dirty="0" err="1">
                <a:solidFill>
                  <a:srgbClr val="FF00FF"/>
                </a:solidFill>
                <a:latin typeface="+mn-lt"/>
                <a:ea typeface="MS PGothic" pitchFamily="34" charset="-128"/>
              </a:rPr>
              <a:t>p</a:t>
            </a:r>
            <a:r>
              <a:rPr lang="en-US" sz="2000" u="none" baseline="-25000" dirty="0" err="1">
                <a:solidFill>
                  <a:srgbClr val="FF00FF"/>
                </a:solidFill>
                <a:latin typeface="+mn-lt"/>
                <a:ea typeface="MS PGothic" pitchFamily="34" charset="-128"/>
              </a:rPr>
              <a:t>T</a:t>
            </a:r>
            <a:r>
              <a:rPr lang="en-US" sz="2000" u="none" baseline="-25000" dirty="0">
                <a:solidFill>
                  <a:srgbClr val="FF00FF"/>
                </a:solidFill>
                <a:latin typeface="+mn-lt"/>
                <a:ea typeface="MS PGothic" pitchFamily="34" charset="-128"/>
              </a:rPr>
              <a:t> </a:t>
            </a:r>
            <a:r>
              <a:rPr lang="en-US" sz="2000" u="none" dirty="0">
                <a:solidFill>
                  <a:srgbClr val="0066FF"/>
                </a:solidFill>
                <a:latin typeface="+mn-lt"/>
                <a:ea typeface="MS PGothic" pitchFamily="34" charset="-128"/>
              </a:rPr>
              <a:t>compared to RHIC</a:t>
            </a:r>
          </a:p>
          <a:p>
            <a:pPr eaLnBrk="0" hangingPunct="0">
              <a:lnSpc>
                <a:spcPct val="90000"/>
              </a:lnSpc>
              <a:spcBef>
                <a:spcPct val="30000"/>
              </a:spcBef>
              <a:buClr>
                <a:srgbClr val="FC0128"/>
              </a:buClr>
              <a:buFont typeface="Wingdings" pitchFamily="2" charset="2"/>
              <a:buNone/>
              <a:defRPr/>
            </a:pPr>
            <a:r>
              <a:rPr lang="en-US" sz="2000" u="none" dirty="0">
                <a:solidFill>
                  <a:srgbClr val="0066FF"/>
                </a:solidFill>
                <a:latin typeface="+mn-lt"/>
                <a:ea typeface="MS PGothic" pitchFamily="34" charset="-128"/>
              </a:rPr>
              <a:t>       </a:t>
            </a:r>
            <a:r>
              <a:rPr lang="en-US" sz="2000" b="1" u="none" dirty="0">
                <a:solidFill>
                  <a:srgbClr val="0066FF"/>
                </a:solidFill>
                <a:latin typeface="+mn-lt"/>
                <a:ea typeface="MS PGothic" pitchFamily="34" charset="-128"/>
              </a:rPr>
              <a:t>despite large change in underlying spectra !</a:t>
            </a:r>
          </a:p>
        </p:txBody>
      </p:sp>
      <p:sp>
        <p:nvSpPr>
          <p:cNvPr id="55301" name="TextBox 22"/>
          <p:cNvSpPr txBox="1">
            <a:spLocks noChangeArrowheads="1"/>
          </p:cNvSpPr>
          <p:nvPr/>
        </p:nvSpPr>
        <p:spPr bwMode="auto">
          <a:xfrm>
            <a:off x="5930900" y="4292600"/>
            <a:ext cx="30337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r>
              <a:rPr lang="en-US" b="1" u="none">
                <a:solidFill>
                  <a:srgbClr val="FF0000"/>
                </a:solidFill>
              </a:rPr>
              <a:t>Recombination + Radial flow?</a:t>
            </a:r>
          </a:p>
        </p:txBody>
      </p:sp>
      <p:grpSp>
        <p:nvGrpSpPr>
          <p:cNvPr id="55302" name="Group 31"/>
          <p:cNvGrpSpPr>
            <a:grpSpLocks/>
          </p:cNvGrpSpPr>
          <p:nvPr/>
        </p:nvGrpSpPr>
        <p:grpSpPr bwMode="auto">
          <a:xfrm>
            <a:off x="-38100" y="908050"/>
            <a:ext cx="4754563" cy="3241675"/>
            <a:chOff x="-38100" y="646973"/>
            <a:chExt cx="4782820" cy="3266440"/>
          </a:xfrm>
        </p:grpSpPr>
        <p:pic>
          <p:nvPicPr>
            <p:cNvPr id="553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6973"/>
              <a:ext cx="4744720" cy="326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306" name="Group 20"/>
            <p:cNvGrpSpPr>
              <a:grpSpLocks/>
            </p:cNvGrpSpPr>
            <p:nvPr/>
          </p:nvGrpSpPr>
          <p:grpSpPr bwMode="auto">
            <a:xfrm>
              <a:off x="1964541" y="1391738"/>
              <a:ext cx="553420" cy="1605462"/>
              <a:chOff x="2231241" y="1552545"/>
              <a:chExt cx="553420" cy="2422372"/>
            </a:xfrm>
          </p:grpSpPr>
          <p:cxnSp>
            <p:nvCxnSpPr>
              <p:cNvPr id="55308" name="Straight Arrow Connector 18"/>
              <p:cNvCxnSpPr>
                <a:cxnSpLocks noChangeShapeType="1"/>
              </p:cNvCxnSpPr>
              <p:nvPr/>
            </p:nvCxnSpPr>
            <p:spPr bwMode="auto">
              <a:xfrm rot="5400000" flipH="1" flipV="1">
                <a:off x="1588477" y="3147646"/>
                <a:ext cx="1652954" cy="1588"/>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99341" name="TextBox 19"/>
              <p:cNvSpPr txBox="1">
                <a:spLocks noChangeArrowheads="1"/>
              </p:cNvSpPr>
              <p:nvPr/>
            </p:nvSpPr>
            <p:spPr bwMode="auto">
              <a:xfrm>
                <a:off x="2231157" y="1553544"/>
                <a:ext cx="554137" cy="70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defRPr/>
                </a:pPr>
                <a:r>
                  <a:rPr lang="en-US" b="1" u="none" dirty="0" smtClean="0">
                    <a:solidFill>
                      <a:srgbClr val="FF0000"/>
                    </a:solidFill>
                    <a:latin typeface="+mn-lt"/>
                  </a:rPr>
                  <a:t>x 3</a:t>
                </a:r>
              </a:p>
            </p:txBody>
          </p:sp>
        </p:grpSp>
        <p:sp>
          <p:nvSpPr>
            <p:cNvPr id="24" name="Oval 23"/>
            <p:cNvSpPr/>
            <p:nvPr/>
          </p:nvSpPr>
          <p:spPr>
            <a:xfrm>
              <a:off x="-38100" y="946104"/>
              <a:ext cx="190036" cy="6238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36" name="Oval 35"/>
          <p:cNvSpPr/>
          <p:nvPr/>
        </p:nvSpPr>
        <p:spPr>
          <a:xfrm>
            <a:off x="3386138" y="2928938"/>
            <a:ext cx="508000" cy="8128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55304" name="Picture 26" descr="RecombCarto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45175" y="5211763"/>
            <a:ext cx="2906713"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title"/>
          </p:nvPr>
        </p:nvSpPr>
        <p:spPr>
          <a:xfrm>
            <a:off x="381000" y="152400"/>
            <a:ext cx="3352800" cy="1143000"/>
          </a:xfrm>
        </p:spPr>
        <p:txBody>
          <a:bodyPr/>
          <a:lstStyle/>
          <a:p>
            <a:r>
              <a:rPr lang="en-US" sz="3600" smtClean="0"/>
              <a:t>Hadrochemistry at LHC</a:t>
            </a:r>
          </a:p>
        </p:txBody>
      </p:sp>
      <p:sp>
        <p:nvSpPr>
          <p:cNvPr id="2" name="Content Placeholder 1"/>
          <p:cNvSpPr>
            <a:spLocks noGrp="1"/>
          </p:cNvSpPr>
          <p:nvPr>
            <p:ph idx="1"/>
          </p:nvPr>
        </p:nvSpPr>
        <p:spPr>
          <a:xfrm>
            <a:off x="0" y="1844675"/>
            <a:ext cx="5334000" cy="5013325"/>
          </a:xfrm>
        </p:spPr>
        <p:txBody>
          <a:bodyPr>
            <a:normAutofit fontScale="92500" lnSpcReduction="10000"/>
          </a:bodyPr>
          <a:lstStyle/>
          <a:p>
            <a:pPr>
              <a:defRPr/>
            </a:pPr>
            <a:r>
              <a:rPr lang="en-US" sz="3000" dirty="0">
                <a:ea typeface="MS PGothic" pitchFamily="34" charset="-128"/>
              </a:rPr>
              <a:t>Predicted temperature </a:t>
            </a:r>
            <a:r>
              <a:rPr lang="en-US" sz="3000" dirty="0" smtClean="0">
                <a:ea typeface="MS PGothic" pitchFamily="34" charset="-128"/>
              </a:rPr>
              <a:t>                                          from lower energies                                                          T=164 </a:t>
            </a:r>
            <a:r>
              <a:rPr lang="en-US" sz="3000" dirty="0">
                <a:ea typeface="MS PGothic" pitchFamily="34" charset="-128"/>
              </a:rPr>
              <a:t>MeV</a:t>
            </a:r>
          </a:p>
          <a:p>
            <a:pPr marL="457200" lvl="1" indent="0">
              <a:buFontTx/>
              <a:buNone/>
              <a:defRPr/>
            </a:pPr>
            <a:r>
              <a:rPr lang="en-US" sz="1900" i="1" dirty="0" err="1">
                <a:solidFill>
                  <a:srgbClr val="000000"/>
                </a:solidFill>
                <a:ea typeface="Gill Sans" pitchFamily="2"/>
                <a:cs typeface="Gill Sans" pitchFamily="2"/>
              </a:rPr>
              <a:t>A.Andronic</a:t>
            </a:r>
            <a:r>
              <a:rPr lang="en-US" sz="1900" i="1" dirty="0">
                <a:solidFill>
                  <a:srgbClr val="000000"/>
                </a:solidFill>
                <a:ea typeface="Gill Sans" pitchFamily="2"/>
                <a:cs typeface="Gill Sans" pitchFamily="2"/>
              </a:rPr>
              <a:t>, </a:t>
            </a:r>
            <a:r>
              <a:rPr lang="en-US" sz="1900" i="1" dirty="0" err="1">
                <a:solidFill>
                  <a:srgbClr val="000000"/>
                </a:solidFill>
                <a:ea typeface="Gill Sans" pitchFamily="2"/>
                <a:cs typeface="Gill Sans" pitchFamily="2"/>
              </a:rPr>
              <a:t>P.Braun-Munzinger</a:t>
            </a:r>
            <a:r>
              <a:rPr lang="en-US" sz="1900" i="1" dirty="0" smtClean="0">
                <a:solidFill>
                  <a:srgbClr val="000000"/>
                </a:solidFill>
                <a:ea typeface="Gill Sans" pitchFamily="2"/>
                <a:cs typeface="Gill Sans" pitchFamily="2"/>
              </a:rPr>
              <a:t>,                                                             </a:t>
            </a:r>
            <a:r>
              <a:rPr lang="en-US" sz="1900" i="1" dirty="0" err="1">
                <a:solidFill>
                  <a:srgbClr val="000000"/>
                </a:solidFill>
                <a:ea typeface="Gill Sans" pitchFamily="2"/>
                <a:cs typeface="Gill Sans" pitchFamily="2"/>
              </a:rPr>
              <a:t>J.Stachel</a:t>
            </a:r>
            <a:r>
              <a:rPr lang="en-US" sz="1900" i="1" dirty="0">
                <a:ea typeface="MS PGothic" pitchFamily="34" charset="-128"/>
              </a:rPr>
              <a:t> NP A772 167</a:t>
            </a:r>
          </a:p>
          <a:p>
            <a:pPr>
              <a:defRPr/>
            </a:pPr>
            <a:r>
              <a:rPr lang="en-US" b="1" dirty="0" smtClean="0">
                <a:ea typeface="MS PGothic" pitchFamily="34" charset="-128"/>
              </a:rPr>
              <a:t>p/</a:t>
            </a:r>
            <a:r>
              <a:rPr lang="en-US" b="1" dirty="0" smtClean="0">
                <a:latin typeface="Symbol" pitchFamily="18" charset="2"/>
                <a:ea typeface="MS PGothic" pitchFamily="34" charset="-128"/>
              </a:rPr>
              <a:t>p</a:t>
            </a:r>
            <a:r>
              <a:rPr lang="en-US" b="1" dirty="0" smtClean="0">
                <a:ea typeface="MS PGothic" pitchFamily="34" charset="-128"/>
              </a:rPr>
              <a:t> (and </a:t>
            </a:r>
            <a:r>
              <a:rPr lang="en-US" b="1" dirty="0" smtClean="0">
                <a:latin typeface="Symbol" pitchFamily="18" charset="2"/>
                <a:ea typeface="MS PGothic" pitchFamily="34" charset="-128"/>
              </a:rPr>
              <a:t>L</a:t>
            </a:r>
            <a:r>
              <a:rPr lang="en-US" b="1" dirty="0" smtClean="0">
                <a:ea typeface="MS PGothic" pitchFamily="34" charset="-128"/>
              </a:rPr>
              <a:t>/</a:t>
            </a:r>
            <a:r>
              <a:rPr lang="en-US" b="1" dirty="0" smtClean="0">
                <a:latin typeface="Symbol" pitchFamily="18" charset="2"/>
                <a:ea typeface="MS PGothic" pitchFamily="34" charset="-128"/>
              </a:rPr>
              <a:t>p)</a:t>
            </a:r>
            <a:r>
              <a:rPr lang="en-US" b="1" dirty="0" smtClean="0">
                <a:ea typeface="MS PGothic" pitchFamily="34" charset="-128"/>
              </a:rPr>
              <a:t> </a:t>
            </a:r>
            <a:r>
              <a:rPr lang="en-US" b="1" dirty="0">
                <a:ea typeface="MS PGothic" pitchFamily="34" charset="-128"/>
              </a:rPr>
              <a:t>at LHC </a:t>
            </a:r>
            <a:r>
              <a:rPr lang="en-US" b="1" dirty="0" smtClean="0">
                <a:ea typeface="MS PGothic" pitchFamily="34" charset="-128"/>
              </a:rPr>
              <a:t>      lower </a:t>
            </a:r>
            <a:r>
              <a:rPr lang="en-US" b="1" dirty="0">
                <a:ea typeface="MS PGothic" pitchFamily="34" charset="-128"/>
              </a:rPr>
              <a:t>than at RHIC </a:t>
            </a:r>
          </a:p>
          <a:p>
            <a:pPr>
              <a:defRPr/>
            </a:pPr>
            <a:r>
              <a:rPr lang="en-US" dirty="0" err="1">
                <a:ea typeface="MS PGothic" pitchFamily="34" charset="-128"/>
              </a:rPr>
              <a:t>Hadronic</a:t>
            </a:r>
            <a:r>
              <a:rPr lang="en-US" dirty="0">
                <a:ea typeface="MS PGothic" pitchFamily="34" charset="-128"/>
              </a:rPr>
              <a:t> re-interactions </a:t>
            </a:r>
            <a:r>
              <a:rPr lang="en-US" dirty="0" smtClean="0">
                <a:ea typeface="MS PGothic" pitchFamily="34" charset="-128"/>
              </a:rPr>
              <a:t> (baryon annihilation? Suggested by proton HBT results ) </a:t>
            </a:r>
            <a:r>
              <a:rPr lang="en-US" b="1" dirty="0" smtClean="0">
                <a:solidFill>
                  <a:srgbClr val="0066FF"/>
                </a:solidFill>
                <a:ea typeface="MS PGothic" pitchFamily="34" charset="-128"/>
              </a:rPr>
              <a:t>Open </a:t>
            </a:r>
            <a:r>
              <a:rPr lang="en-US" b="1" dirty="0">
                <a:solidFill>
                  <a:srgbClr val="0066FF"/>
                </a:solidFill>
                <a:ea typeface="MS PGothic" pitchFamily="34" charset="-128"/>
              </a:rPr>
              <a:t>issue</a:t>
            </a:r>
          </a:p>
          <a:p>
            <a:pPr marL="457200" lvl="1" indent="0">
              <a:buFontTx/>
              <a:buNone/>
              <a:defRPr/>
            </a:pPr>
            <a:r>
              <a:rPr lang="en-US" sz="1900" i="1" dirty="0" err="1">
                <a:ea typeface="MS PGothic" pitchFamily="34" charset="-128"/>
              </a:rPr>
              <a:t>F.Becattini</a:t>
            </a:r>
            <a:r>
              <a:rPr lang="en-US" sz="1900" i="1" dirty="0">
                <a:ea typeface="MS PGothic" pitchFamily="34" charset="-128"/>
              </a:rPr>
              <a:t> et al. </a:t>
            </a:r>
            <a:r>
              <a:rPr lang="en-US" sz="1900" i="1" dirty="0" smtClean="0">
                <a:ea typeface="Gill Sans" pitchFamily="2"/>
                <a:cs typeface="Gill Sans" pitchFamily="2"/>
              </a:rPr>
              <a:t>1201.</a:t>
            </a:r>
            <a:r>
              <a:rPr lang="en-US" sz="1900" i="1" dirty="0" smtClean="0">
                <a:solidFill>
                  <a:srgbClr val="000000"/>
                </a:solidFill>
                <a:ea typeface="Gill Sans" pitchFamily="2"/>
                <a:cs typeface="Gill Sans" pitchFamily="2"/>
              </a:rPr>
              <a:t>6349,</a:t>
            </a:r>
            <a:r>
              <a:rPr lang="en-US" sz="1900" i="1" dirty="0" smtClean="0">
                <a:ea typeface="MS PGothic" pitchFamily="34" charset="-128"/>
              </a:rPr>
              <a:t> </a:t>
            </a:r>
            <a:r>
              <a:rPr lang="en-US" sz="1900" i="1" dirty="0" err="1">
                <a:ea typeface="MS PGothic" pitchFamily="34" charset="-128"/>
              </a:rPr>
              <a:t>J.Steinheimer</a:t>
            </a:r>
            <a:r>
              <a:rPr lang="en-US" sz="1900" i="1" dirty="0">
                <a:ea typeface="MS PGothic" pitchFamily="34" charset="-128"/>
              </a:rPr>
              <a:t> et al. </a:t>
            </a:r>
            <a:r>
              <a:rPr lang="en-US" sz="1900" i="1" dirty="0" smtClean="0">
                <a:solidFill>
                  <a:srgbClr val="000000"/>
                </a:solidFill>
                <a:ea typeface="Gill Sans" pitchFamily="2"/>
                <a:cs typeface="Gill Sans" pitchFamily="2"/>
              </a:rPr>
              <a:t>1203.5302, R. Bellwied et al. </a:t>
            </a:r>
            <a:r>
              <a:rPr lang="en-US" sz="1900" i="1" dirty="0" smtClean="0"/>
              <a:t>1305.6297</a:t>
            </a:r>
            <a:endParaRPr lang="en-US" sz="1900" i="1" dirty="0">
              <a:ea typeface="MS PGothic" pitchFamily="34" charset="-128"/>
            </a:endParaRPr>
          </a:p>
          <a:p>
            <a:pPr>
              <a:defRPr/>
            </a:pPr>
            <a:endParaRPr lang="en-US" i="1" dirty="0">
              <a:solidFill>
                <a:srgbClr val="000000"/>
              </a:solidFill>
              <a:ea typeface="MS PGothic" pitchFamily="34" charset="-128"/>
            </a:endParaRPr>
          </a:p>
          <a:p>
            <a:pPr>
              <a:defRPr/>
            </a:pPr>
            <a:endParaRPr lang="en-US" dirty="0"/>
          </a:p>
        </p:txBody>
      </p:sp>
      <p:pic>
        <p:nvPicPr>
          <p:cNvPr id="5632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6688" y="4191000"/>
            <a:ext cx="3897312" cy="265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6325" name="Group 2"/>
          <p:cNvGrpSpPr>
            <a:grpSpLocks/>
          </p:cNvGrpSpPr>
          <p:nvPr/>
        </p:nvGrpSpPr>
        <p:grpSpPr bwMode="auto">
          <a:xfrm>
            <a:off x="3919538" y="0"/>
            <a:ext cx="5224462" cy="4057650"/>
            <a:chOff x="2133910" y="2018131"/>
            <a:chExt cx="7010090" cy="4839869"/>
          </a:xfrm>
        </p:grpSpPr>
        <p:pic>
          <p:nvPicPr>
            <p:cNvPr id="56326" name="Picture 2"/>
            <p:cNvPicPr>
              <a:picLocks noChangeAspect="1" noChangeArrowheads="1"/>
            </p:cNvPicPr>
            <p:nvPr/>
          </p:nvPicPr>
          <p:blipFill>
            <a:blip r:embed="rId4">
              <a:extLst>
                <a:ext uri="{28A0092B-C50C-407E-A947-70E740481C1C}">
                  <a14:useLocalDpi xmlns:a14="http://schemas.microsoft.com/office/drawing/2010/main" val="0"/>
                </a:ext>
              </a:extLst>
            </a:blip>
            <a:srcRect b="3870"/>
            <a:stretch>
              <a:fillRect/>
            </a:stretch>
          </p:blipFill>
          <p:spPr bwMode="auto">
            <a:xfrm>
              <a:off x="2133910" y="2018131"/>
              <a:ext cx="7010090" cy="483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6066036" y="5653713"/>
              <a:ext cx="1491055" cy="261307"/>
            </a:xfrm>
            <a:prstGeom prst="rect">
              <a:avLst/>
            </a:prstGeom>
            <a:noFill/>
          </p:spPr>
          <p:txBody>
            <a:bodyPr wrap="none">
              <a:spAutoFit/>
            </a:bodyPr>
            <a:lstStyle/>
            <a:p>
              <a:pPr algn="ctr" eaLnBrk="0" hangingPunct="0">
                <a:lnSpc>
                  <a:spcPct val="90000"/>
                </a:lnSpc>
                <a:spcBef>
                  <a:spcPct val="30000"/>
                </a:spcBef>
                <a:buClr>
                  <a:srgbClr val="FC0128"/>
                </a:buClr>
                <a:buFont typeface="Wingdings" pitchFamily="2" charset="2"/>
                <a:buNone/>
                <a:defRPr/>
              </a:pPr>
              <a:r>
                <a:rPr lang="en-US" sz="1800" u="none" dirty="0">
                  <a:solidFill>
                    <a:srgbClr val="000000"/>
                  </a:solidFill>
                  <a:latin typeface="Arial" charset="0"/>
                  <a:ea typeface="+mn-ea"/>
                </a:rPr>
                <a:t>(</a:t>
              </a:r>
              <a:r>
                <a:rPr lang="en-US" sz="1800" b="1" u="none" dirty="0">
                  <a:solidFill>
                    <a:srgbClr val="000000"/>
                  </a:solidFill>
                  <a:latin typeface="Arial" charset="0"/>
                  <a:ea typeface="+mn-ea"/>
                </a:rPr>
                <a:t>Prediction</a:t>
              </a:r>
              <a:r>
                <a:rPr lang="en-US" sz="1800" u="none" dirty="0">
                  <a:solidFill>
                    <a:srgbClr val="000000"/>
                  </a:solidFill>
                  <a:latin typeface="Arial" charset="0"/>
                  <a:ea typeface="+mn-ea"/>
                </a:rPr>
                <a:t>, no fit)</a:t>
              </a:r>
            </a:p>
          </p:txBody>
        </p:sp>
        <p:sp>
          <p:nvSpPr>
            <p:cNvPr id="21" name="Oval 20"/>
            <p:cNvSpPr/>
            <p:nvPr/>
          </p:nvSpPr>
          <p:spPr bwMode="auto">
            <a:xfrm>
              <a:off x="4410964" y="2892943"/>
              <a:ext cx="1755185" cy="552911"/>
            </a:xfrm>
            <a:prstGeom prst="ellipse">
              <a:avLst/>
            </a:prstGeom>
            <a:noFill/>
            <a:ln w="28575" cap="flat" cmpd="sng" algn="ctr">
              <a:solidFill>
                <a:srgbClr val="00AE00">
                  <a:lumMod val="75000"/>
                </a:srgbClr>
              </a:solidFill>
              <a:prstDash val="solid"/>
              <a:round/>
              <a:headEnd type="none" w="med" len="med"/>
              <a:tailEnd type="none" w="med" len="med"/>
            </a:ln>
            <a:effectLst/>
          </p:spPr>
          <p:txBody>
            <a:bodyPr lIns="92075" tIns="46038" rIns="92075" bIns="46038">
              <a:spAutoFit/>
            </a:bodyPr>
            <a:lstStyle/>
            <a:p>
              <a:pPr eaLnBrk="0" fontAlgn="auto" hangingPunct="0">
                <a:lnSpc>
                  <a:spcPct val="90000"/>
                </a:lnSpc>
                <a:spcBef>
                  <a:spcPct val="30000"/>
                </a:spcBef>
                <a:spcAft>
                  <a:spcPts val="0"/>
                </a:spcAft>
                <a:buClr>
                  <a:srgbClr val="FC0128"/>
                </a:buClr>
                <a:buFont typeface="Wingdings" pitchFamily="2" charset="2"/>
                <a:buNone/>
                <a:defRPr/>
              </a:pPr>
              <a:endParaRPr lang="en-US" sz="1600" u="none" kern="0">
                <a:solidFill>
                  <a:srgbClr val="0000FF"/>
                </a:solidFill>
                <a:latin typeface="Arial" charset="0"/>
                <a:ea typeface="+mn-ea"/>
              </a:endParaRPr>
            </a:p>
          </p:txBody>
        </p:sp>
        <p:sp>
          <p:nvSpPr>
            <p:cNvPr id="22" name="Text Box 5"/>
            <p:cNvSpPr txBox="1">
              <a:spLocks noChangeArrowheads="1"/>
            </p:cNvSpPr>
            <p:nvPr/>
          </p:nvSpPr>
          <p:spPr bwMode="auto">
            <a:xfrm>
              <a:off x="3518461" y="2135530"/>
              <a:ext cx="892503" cy="409003"/>
            </a:xfrm>
            <a:prstGeom prst="rect">
              <a:avLst/>
            </a:prstGeom>
            <a:solidFill>
              <a:srgbClr val="CCFFFF"/>
            </a:solidFill>
            <a:ln w="9525" algn="ctr">
              <a:noFill/>
              <a:miter lim="800000"/>
              <a:headEnd/>
              <a:tailEnd/>
            </a:ln>
            <a:effectLst/>
          </p:spPr>
          <p:txBody>
            <a:bodyPr lIns="92075" tIns="46038" rIns="92075" bIns="46038">
              <a:spAutoFit/>
            </a:bodyPr>
            <a:lstStyle/>
            <a:p>
              <a:pPr eaLnBrk="0" fontAlgn="auto" hangingPunct="0">
                <a:lnSpc>
                  <a:spcPct val="90000"/>
                </a:lnSpc>
                <a:spcBef>
                  <a:spcPct val="30000"/>
                </a:spcBef>
                <a:spcAft>
                  <a:spcPts val="0"/>
                </a:spcAft>
                <a:buClr>
                  <a:srgbClr val="FC0128"/>
                </a:buClr>
                <a:buFont typeface="Wingdings" pitchFamily="2" charset="2"/>
                <a:buNone/>
                <a:defRPr/>
              </a:pPr>
              <a:r>
                <a:rPr lang="en-US" sz="1800" u="none" kern="0" dirty="0">
                  <a:solidFill>
                    <a:srgbClr val="0000FF"/>
                  </a:solidFill>
                  <a:ea typeface="+mn-ea"/>
                </a:rPr>
                <a:t>K</a:t>
              </a:r>
              <a:r>
                <a:rPr lang="en-US" sz="1600" u="none" kern="0" dirty="0">
                  <a:solidFill>
                    <a:srgbClr val="0000FF"/>
                  </a:solidFill>
                  <a:ea typeface="+mn-ea"/>
                </a:rPr>
                <a:t>(</a:t>
              </a:r>
              <a:r>
                <a:rPr lang="en-US" sz="1600" u="none" kern="0" dirty="0">
                  <a:solidFill>
                    <a:srgbClr val="FF0000"/>
                  </a:solidFill>
                  <a:ea typeface="+mn-ea"/>
                </a:rPr>
                <a:t>s</a:t>
              </a:r>
              <a:r>
                <a:rPr lang="en-US" sz="1600" u="none" kern="0" dirty="0">
                  <a:solidFill>
                    <a:srgbClr val="0000FF"/>
                  </a:solidFill>
                  <a:ea typeface="+mn-ea"/>
                </a:rPr>
                <a:t>)</a:t>
              </a:r>
              <a:endParaRPr lang="en-US" sz="1600" u="none" kern="0" dirty="0">
                <a:solidFill>
                  <a:srgbClr val="0000FF"/>
                </a:solidFill>
                <a:latin typeface="Symbol" pitchFamily="18" charset="2"/>
                <a:ea typeface="+mn-ea"/>
              </a:endParaRPr>
            </a:p>
          </p:txBody>
        </p:sp>
        <p:sp>
          <p:nvSpPr>
            <p:cNvPr id="23" name="Text Box 5"/>
            <p:cNvSpPr txBox="1">
              <a:spLocks noChangeArrowheads="1"/>
            </p:cNvSpPr>
            <p:nvPr/>
          </p:nvSpPr>
          <p:spPr bwMode="auto">
            <a:xfrm>
              <a:off x="6604946" y="3809413"/>
              <a:ext cx="952146" cy="407110"/>
            </a:xfrm>
            <a:prstGeom prst="rect">
              <a:avLst/>
            </a:prstGeom>
            <a:solidFill>
              <a:srgbClr val="CCFFFF"/>
            </a:solidFill>
            <a:ln w="9525" algn="ctr">
              <a:noFill/>
              <a:miter lim="800000"/>
              <a:headEnd/>
              <a:tailEnd/>
            </a:ln>
            <a:effectLst/>
          </p:spPr>
          <p:txBody>
            <a:bodyPr lIns="92075" tIns="46038" rIns="92075" bIns="46038">
              <a:spAutoFit/>
            </a:bodyPr>
            <a:lstStyle/>
            <a:p>
              <a:pPr eaLnBrk="0" fontAlgn="auto" hangingPunct="0">
                <a:lnSpc>
                  <a:spcPct val="90000"/>
                </a:lnSpc>
                <a:spcBef>
                  <a:spcPct val="30000"/>
                </a:spcBef>
                <a:spcAft>
                  <a:spcPts val="0"/>
                </a:spcAft>
                <a:buClr>
                  <a:srgbClr val="FC0128"/>
                </a:buClr>
                <a:buFont typeface="Wingdings" pitchFamily="2" charset="2"/>
                <a:buNone/>
                <a:defRPr/>
              </a:pPr>
              <a:r>
                <a:rPr lang="en-US" sz="1800" u="none" kern="0" dirty="0">
                  <a:solidFill>
                    <a:srgbClr val="0000FF"/>
                  </a:solidFill>
                  <a:latin typeface="Symbol" pitchFamily="18" charset="2"/>
                  <a:ea typeface="+mn-ea"/>
                </a:rPr>
                <a:t>X</a:t>
              </a:r>
              <a:r>
                <a:rPr lang="en-US" sz="1600" u="none" kern="0" dirty="0">
                  <a:solidFill>
                    <a:srgbClr val="0000FF"/>
                  </a:solidFill>
                  <a:ea typeface="+mn-ea"/>
                </a:rPr>
                <a:t>(</a:t>
              </a:r>
              <a:r>
                <a:rPr lang="en-US" sz="1600" u="none" kern="0" dirty="0" err="1">
                  <a:solidFill>
                    <a:srgbClr val="FF0000"/>
                  </a:solidFill>
                  <a:ea typeface="+mn-ea"/>
                </a:rPr>
                <a:t>ss</a:t>
              </a:r>
              <a:r>
                <a:rPr lang="en-US" sz="1600" u="none" kern="0" dirty="0">
                  <a:solidFill>
                    <a:srgbClr val="0000FF"/>
                  </a:solidFill>
                  <a:ea typeface="+mn-ea"/>
                </a:rPr>
                <a:t>)</a:t>
              </a:r>
              <a:endParaRPr lang="en-US" sz="1600" u="none" kern="0" dirty="0">
                <a:solidFill>
                  <a:srgbClr val="0000FF"/>
                </a:solidFill>
                <a:latin typeface="Symbol" pitchFamily="18" charset="2"/>
                <a:ea typeface="+mn-ea"/>
              </a:endParaRPr>
            </a:p>
          </p:txBody>
        </p:sp>
        <p:sp>
          <p:nvSpPr>
            <p:cNvPr id="24" name="Text Box 5"/>
            <p:cNvSpPr txBox="1">
              <a:spLocks noChangeArrowheads="1"/>
            </p:cNvSpPr>
            <p:nvPr/>
          </p:nvSpPr>
          <p:spPr bwMode="auto">
            <a:xfrm>
              <a:off x="7655075" y="4595229"/>
              <a:ext cx="1226926" cy="409003"/>
            </a:xfrm>
            <a:prstGeom prst="rect">
              <a:avLst/>
            </a:prstGeom>
            <a:solidFill>
              <a:srgbClr val="CCFFFF"/>
            </a:solidFill>
            <a:ln w="9525" algn="ctr">
              <a:noFill/>
              <a:miter lim="800000"/>
              <a:headEnd/>
              <a:tailEnd/>
            </a:ln>
            <a:effectLst/>
          </p:spPr>
          <p:txBody>
            <a:bodyPr lIns="92075" tIns="46038" rIns="92075" bIns="46038">
              <a:spAutoFit/>
            </a:bodyPr>
            <a:lstStyle/>
            <a:p>
              <a:pPr eaLnBrk="0" fontAlgn="auto" hangingPunct="0">
                <a:lnSpc>
                  <a:spcPct val="90000"/>
                </a:lnSpc>
                <a:spcBef>
                  <a:spcPct val="30000"/>
                </a:spcBef>
                <a:spcAft>
                  <a:spcPts val="0"/>
                </a:spcAft>
                <a:buClr>
                  <a:srgbClr val="FC0128"/>
                </a:buClr>
                <a:buFont typeface="Wingdings" pitchFamily="2" charset="2"/>
                <a:buNone/>
                <a:defRPr/>
              </a:pPr>
              <a:r>
                <a:rPr lang="en-US" sz="1800" u="none" kern="0" dirty="0">
                  <a:solidFill>
                    <a:srgbClr val="0000FF"/>
                  </a:solidFill>
                  <a:latin typeface="Symbol" pitchFamily="18" charset="2"/>
                  <a:ea typeface="+mn-ea"/>
                </a:rPr>
                <a:t>W</a:t>
              </a:r>
              <a:r>
                <a:rPr lang="en-US" sz="1600" u="none" kern="0" dirty="0">
                  <a:solidFill>
                    <a:srgbClr val="0000FF"/>
                  </a:solidFill>
                  <a:ea typeface="+mn-ea"/>
                </a:rPr>
                <a:t>(</a:t>
              </a:r>
              <a:r>
                <a:rPr lang="en-US" sz="1600" u="none" kern="0" dirty="0" err="1">
                  <a:solidFill>
                    <a:srgbClr val="FF0000"/>
                  </a:solidFill>
                  <a:ea typeface="+mn-ea"/>
                </a:rPr>
                <a:t>sss</a:t>
              </a:r>
              <a:r>
                <a:rPr lang="en-US" sz="1600" u="none" kern="0" dirty="0">
                  <a:solidFill>
                    <a:srgbClr val="0000FF"/>
                  </a:solidFill>
                  <a:ea typeface="+mn-ea"/>
                </a:rPr>
                <a:t>)</a:t>
              </a:r>
              <a:endParaRPr lang="en-US" sz="1600" u="none" kern="0" dirty="0">
                <a:solidFill>
                  <a:srgbClr val="0000FF"/>
                </a:solidFill>
                <a:latin typeface="Symbol" pitchFamily="18" charset="2"/>
                <a:ea typeface="+mn-ea"/>
              </a:endParaRPr>
            </a:p>
          </p:txBody>
        </p:sp>
        <p:grpSp>
          <p:nvGrpSpPr>
            <p:cNvPr id="56332" name="Group 24"/>
            <p:cNvGrpSpPr>
              <a:grpSpLocks/>
            </p:cNvGrpSpPr>
            <p:nvPr/>
          </p:nvGrpSpPr>
          <p:grpSpPr bwMode="auto">
            <a:xfrm>
              <a:off x="3793202" y="2604977"/>
              <a:ext cx="4506669" cy="3241142"/>
              <a:chOff x="3793202" y="2604977"/>
              <a:chExt cx="4506669" cy="3241142"/>
            </a:xfrm>
          </p:grpSpPr>
          <p:cxnSp>
            <p:nvCxnSpPr>
              <p:cNvPr id="26" name="Straight Arrow Connector 25"/>
              <p:cNvCxnSpPr/>
              <p:nvPr/>
            </p:nvCxnSpPr>
            <p:spPr bwMode="auto">
              <a:xfrm flipV="1">
                <a:off x="3793241" y="2605126"/>
                <a:ext cx="0" cy="191247"/>
              </a:xfrm>
              <a:prstGeom prst="straightConnector1">
                <a:avLst/>
              </a:prstGeom>
              <a:noFill/>
              <a:ln w="25400" cap="flat" cmpd="sng" algn="ctr">
                <a:solidFill>
                  <a:srgbClr val="00AE00"/>
                </a:solidFill>
                <a:prstDash val="solid"/>
                <a:headEnd type="none" w="med" len="med"/>
                <a:tailEnd type="arrow"/>
              </a:ln>
              <a:effectLst>
                <a:outerShdw blurRad="40000" dist="20000" dir="5400000" rotWithShape="0">
                  <a:srgbClr val="000000">
                    <a:alpha val="38000"/>
                  </a:srgbClr>
                </a:outerShdw>
              </a:effectLst>
            </p:spPr>
          </p:cxnSp>
          <p:cxnSp>
            <p:nvCxnSpPr>
              <p:cNvPr id="27" name="Straight Arrow Connector 26"/>
              <p:cNvCxnSpPr/>
              <p:nvPr/>
            </p:nvCxnSpPr>
            <p:spPr bwMode="auto">
              <a:xfrm flipV="1">
                <a:off x="6807303" y="4301731"/>
                <a:ext cx="0" cy="295391"/>
              </a:xfrm>
              <a:prstGeom prst="straightConnector1">
                <a:avLst/>
              </a:prstGeom>
              <a:noFill/>
              <a:ln w="25400" cap="flat" cmpd="sng" algn="ctr">
                <a:solidFill>
                  <a:srgbClr val="00AE00"/>
                </a:solidFill>
                <a:prstDash val="solid"/>
                <a:headEnd type="none" w="med" len="med"/>
                <a:tailEnd type="arrow"/>
              </a:ln>
              <a:effectLst>
                <a:outerShdw blurRad="40000" dist="20000" dir="5400000" rotWithShape="0">
                  <a:srgbClr val="000000">
                    <a:alpha val="38000"/>
                  </a:srgbClr>
                </a:outerShdw>
              </a:effectLst>
            </p:spPr>
          </p:cxnSp>
          <p:cxnSp>
            <p:nvCxnSpPr>
              <p:cNvPr id="28" name="Straight Arrow Connector 27"/>
              <p:cNvCxnSpPr/>
              <p:nvPr/>
            </p:nvCxnSpPr>
            <p:spPr bwMode="auto">
              <a:xfrm flipV="1">
                <a:off x="8300488" y="5199266"/>
                <a:ext cx="0" cy="647588"/>
              </a:xfrm>
              <a:prstGeom prst="straightConnector1">
                <a:avLst/>
              </a:prstGeom>
              <a:noFill/>
              <a:ln w="25400" cap="flat" cmpd="sng" algn="ctr">
                <a:solidFill>
                  <a:srgbClr val="00AE00"/>
                </a:solidFill>
                <a:prstDash val="solid"/>
                <a:headEnd type="none" w="med" len="med"/>
                <a:tailEnd type="arrow"/>
              </a:ln>
              <a:effectLst>
                <a:outerShdw blurRad="40000" dist="20000" dir="5400000" rotWithShape="0">
                  <a:srgbClr val="000000">
                    <a:alpha val="38000"/>
                  </a:srgbClr>
                </a:outerShdw>
              </a:effectLst>
            </p:spPr>
          </p:cxnSp>
        </p:grpSp>
        <p:cxnSp>
          <p:nvCxnSpPr>
            <p:cNvPr id="29" name="Straight Arrow Connector 28"/>
            <p:cNvCxnSpPr/>
            <p:nvPr/>
          </p:nvCxnSpPr>
          <p:spPr bwMode="auto">
            <a:xfrm>
              <a:off x="5209744" y="3040639"/>
              <a:ext cx="2129" cy="251840"/>
            </a:xfrm>
            <a:prstGeom prst="straightConnector1">
              <a:avLst/>
            </a:prstGeom>
            <a:noFill/>
            <a:ln w="25400" cap="flat" cmpd="sng" algn="ctr">
              <a:solidFill>
                <a:srgbClr val="C00000"/>
              </a:solidFill>
              <a:prstDash val="solid"/>
              <a:headEnd type="none" w="med" len="med"/>
              <a:tailEnd type="arrow"/>
            </a:ln>
            <a:effectLst>
              <a:outerShdw blurRad="40000" dist="20000" dir="5400000" rotWithShape="0">
                <a:srgbClr val="000000">
                  <a:alpha val="38000"/>
                </a:srgbClr>
              </a:outerShdw>
            </a:effectLst>
          </p:spPr>
        </p:cxnSp>
      </p:gr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4925" y="-26988"/>
            <a:ext cx="7772400" cy="792163"/>
          </a:xfrm>
        </p:spPr>
        <p:txBody>
          <a:bodyPr/>
          <a:lstStyle/>
          <a:p>
            <a:pPr eaLnBrk="1" hangingPunct="1"/>
            <a:r>
              <a:rPr lang="en-GB" smtClean="0"/>
              <a:t>Azimuthal Asymmetry</a:t>
            </a:r>
          </a:p>
        </p:txBody>
      </p:sp>
      <p:graphicFrame>
        <p:nvGraphicFramePr>
          <p:cNvPr id="57347" name="Object 5"/>
          <p:cNvGraphicFramePr>
            <a:graphicFrameLocks noChangeAspect="1"/>
          </p:cNvGraphicFramePr>
          <p:nvPr/>
        </p:nvGraphicFramePr>
        <p:xfrm>
          <a:off x="179388" y="1341438"/>
          <a:ext cx="7272337" cy="854075"/>
        </p:xfrm>
        <a:graphic>
          <a:graphicData uri="http://schemas.openxmlformats.org/presentationml/2006/ole">
            <mc:AlternateContent xmlns:mc="http://schemas.openxmlformats.org/markup-compatibility/2006">
              <mc:Choice xmlns:v="urn:schemas-microsoft-com:vml" Requires="v">
                <p:oleObj spid="_x0000_s57452" name="Equation" r:id="rId3" imgW="3670300" imgH="431800" progId="Equation.3">
                  <p:embed/>
                </p:oleObj>
              </mc:Choice>
              <mc:Fallback>
                <p:oleObj name="Equation" r:id="rId3" imgW="3670300" imgH="4318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341438"/>
                        <a:ext cx="7272337" cy="854075"/>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7348" name="Object 6"/>
          <p:cNvGraphicFramePr>
            <a:graphicFrameLocks noChangeAspect="1"/>
          </p:cNvGraphicFramePr>
          <p:nvPr/>
        </p:nvGraphicFramePr>
        <p:xfrm>
          <a:off x="203200" y="2486025"/>
          <a:ext cx="3505200" cy="509588"/>
        </p:xfrm>
        <a:graphic>
          <a:graphicData uri="http://schemas.openxmlformats.org/presentationml/2006/ole">
            <mc:AlternateContent xmlns:mc="http://schemas.openxmlformats.org/markup-compatibility/2006">
              <mc:Choice xmlns:v="urn:schemas-microsoft-com:vml" Requires="v">
                <p:oleObj spid="_x0000_s57453" name="Equation" r:id="rId5" imgW="1485255" imgH="215806" progId="Equation.3">
                  <p:embed/>
                </p:oleObj>
              </mc:Choice>
              <mc:Fallback>
                <p:oleObj name="Equation" r:id="rId5" imgW="1485255" imgH="215806"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200" y="2486025"/>
                        <a:ext cx="3505200" cy="509588"/>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7349" name="Object 7"/>
          <p:cNvGraphicFramePr>
            <a:graphicFrameLocks noChangeAspect="1"/>
          </p:cNvGraphicFramePr>
          <p:nvPr/>
        </p:nvGraphicFramePr>
        <p:xfrm>
          <a:off x="3924300" y="2484438"/>
          <a:ext cx="3465513" cy="500062"/>
        </p:xfrm>
        <a:graphic>
          <a:graphicData uri="http://schemas.openxmlformats.org/presentationml/2006/ole">
            <mc:AlternateContent xmlns:mc="http://schemas.openxmlformats.org/markup-compatibility/2006">
              <mc:Choice xmlns:v="urn:schemas-microsoft-com:vml" Requires="v">
                <p:oleObj spid="_x0000_s57454" name="Equation" r:id="rId7" imgW="1497950" imgH="215806" progId="Equation.3">
                  <p:embed/>
                </p:oleObj>
              </mc:Choice>
              <mc:Fallback>
                <p:oleObj name="Equation" r:id="rId7" imgW="1497950" imgH="215806" progId="Equation.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4300" y="2484438"/>
                        <a:ext cx="3465513" cy="500062"/>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 name="Content Placeholder 2"/>
          <p:cNvSpPr txBox="1">
            <a:spLocks/>
          </p:cNvSpPr>
          <p:nvPr/>
        </p:nvSpPr>
        <p:spPr bwMode="auto">
          <a:xfrm>
            <a:off x="107950" y="765175"/>
            <a:ext cx="9036050" cy="574675"/>
          </a:xfrm>
          <a:prstGeom prst="rect">
            <a:avLst/>
          </a:prstGeom>
          <a:noFill/>
          <a:ln w="9525">
            <a:noFill/>
            <a:miter lim="800000"/>
            <a:headEnd/>
            <a:tailEnd/>
          </a:ln>
          <a:effectLst/>
        </p:spPr>
        <p:txBody>
          <a:bodyPr/>
          <a:lstStyle/>
          <a:p>
            <a:pPr marL="342900" indent="-342900">
              <a:spcBef>
                <a:spcPct val="20000"/>
              </a:spcBef>
              <a:buClr>
                <a:srgbClr val="CCCCFF"/>
              </a:buClr>
              <a:buSzPct val="75000"/>
              <a:buFont typeface="Wingdings" pitchFamily="2" charset="2"/>
              <a:buChar char="l"/>
              <a:defRPr/>
            </a:pPr>
            <a:r>
              <a:rPr lang="en-GB" u="none" kern="0" dirty="0">
                <a:solidFill>
                  <a:srgbClr val="000000"/>
                </a:solidFill>
                <a:latin typeface="Calibri"/>
                <a:ea typeface="+mn-ea"/>
              </a:rPr>
              <a:t>Fourier expansion of </a:t>
            </a:r>
            <a:r>
              <a:rPr lang="en-GB" u="none" kern="0" dirty="0" err="1">
                <a:solidFill>
                  <a:srgbClr val="000000"/>
                </a:solidFill>
                <a:latin typeface="Calibri"/>
                <a:ea typeface="+mn-ea"/>
              </a:rPr>
              <a:t>azimuthal</a:t>
            </a:r>
            <a:r>
              <a:rPr lang="en-GB" u="none" kern="0" dirty="0">
                <a:solidFill>
                  <a:srgbClr val="000000"/>
                </a:solidFill>
                <a:latin typeface="Calibri"/>
                <a:ea typeface="+mn-ea"/>
              </a:rPr>
              <a:t> distribution:</a:t>
            </a:r>
          </a:p>
        </p:txBody>
      </p:sp>
      <p:sp>
        <p:nvSpPr>
          <p:cNvPr id="155655" name="TextBox 72"/>
          <p:cNvSpPr txBox="1">
            <a:spLocks noChangeArrowheads="1"/>
          </p:cNvSpPr>
          <p:nvPr/>
        </p:nvSpPr>
        <p:spPr bwMode="auto">
          <a:xfrm>
            <a:off x="3095625" y="3190875"/>
            <a:ext cx="5005388" cy="3478213"/>
          </a:xfrm>
          <a:prstGeom prst="rect">
            <a:avLst/>
          </a:prstGeom>
          <a:noFill/>
          <a:ln w="9525">
            <a:noFill/>
            <a:miter lim="800000"/>
            <a:headEnd/>
            <a:tailEnd/>
          </a:ln>
        </p:spPr>
        <p:txBody>
          <a:bodyPr>
            <a:spAutoFit/>
          </a:bodyPr>
          <a:lstStyle/>
          <a:p>
            <a:pPr>
              <a:defRPr/>
            </a:pPr>
            <a:r>
              <a:rPr lang="en-US" sz="1800" u="none">
                <a:solidFill>
                  <a:srgbClr val="000000"/>
                </a:solidFill>
                <a:latin typeface="Times New Roman" pitchFamily="18" charset="0"/>
                <a:ea typeface="+mn-ea"/>
              </a:rPr>
              <a:t>Flow: Correlation between coordinate and momentum space =&gt; </a:t>
            </a:r>
            <a:r>
              <a:rPr lang="it-IT" sz="1800" u="none">
                <a:solidFill>
                  <a:srgbClr val="000000"/>
                </a:solidFill>
                <a:latin typeface="Times New Roman" pitchFamily="18" charset="0"/>
                <a:ea typeface="+mn-ea"/>
              </a:rPr>
              <a:t>azimuthal asymmetry of interaction region transported to the final state</a:t>
            </a:r>
            <a:endParaRPr lang="en-US" sz="1800" u="none">
              <a:solidFill>
                <a:srgbClr val="000000"/>
              </a:solidFill>
              <a:latin typeface="Times New Roman" pitchFamily="18" charset="0"/>
              <a:ea typeface="+mn-ea"/>
            </a:endParaRPr>
          </a:p>
          <a:p>
            <a:pPr>
              <a:buFont typeface="Symbol" pitchFamily="18" charset="2"/>
              <a:buChar char="®"/>
              <a:defRPr/>
            </a:pPr>
            <a:r>
              <a:rPr lang="en-US" sz="1800" u="none">
                <a:solidFill>
                  <a:srgbClr val="000000"/>
                </a:solidFill>
                <a:latin typeface="Times New Roman" pitchFamily="18" charset="0"/>
                <a:ea typeface="+mn-ea"/>
              </a:rPr>
              <a:t>  measure  the strength of collective phenomena </a:t>
            </a:r>
          </a:p>
          <a:p>
            <a:pPr>
              <a:defRPr/>
            </a:pPr>
            <a:r>
              <a:rPr lang="en-US" sz="1800" i="1" u="none">
                <a:solidFill>
                  <a:srgbClr val="000000"/>
                </a:solidFill>
                <a:latin typeface="Times New Roman" pitchFamily="18" charset="0"/>
                <a:ea typeface="+mn-ea"/>
              </a:rPr>
              <a:t>Large mean free path </a:t>
            </a:r>
          </a:p>
          <a:p>
            <a:pPr lvl="1">
              <a:defRPr/>
            </a:pPr>
            <a:r>
              <a:rPr lang="en-US" sz="1600" u="none">
                <a:solidFill>
                  <a:srgbClr val="000000"/>
                </a:solidFill>
                <a:latin typeface="Times New Roman" pitchFamily="18" charset="0"/>
                <a:ea typeface="+mn-ea"/>
              </a:rPr>
              <a:t>particles stream out isotropically, no memory of the asymmetry </a:t>
            </a:r>
          </a:p>
          <a:p>
            <a:pPr lvl="1">
              <a:defRPr/>
            </a:pPr>
            <a:r>
              <a:rPr lang="en-US" sz="1600" u="none">
                <a:solidFill>
                  <a:srgbClr val="000000"/>
                </a:solidFill>
                <a:latin typeface="Times New Roman" pitchFamily="18" charset="0"/>
                <a:ea typeface="+mn-ea"/>
              </a:rPr>
              <a:t>extreme: ideal gas  (infinite mean free path) </a:t>
            </a:r>
          </a:p>
          <a:p>
            <a:pPr>
              <a:defRPr/>
            </a:pPr>
            <a:r>
              <a:rPr lang="en-US" sz="1800" i="1" u="none">
                <a:solidFill>
                  <a:srgbClr val="000000"/>
                </a:solidFill>
                <a:latin typeface="Times New Roman" pitchFamily="18" charset="0"/>
                <a:ea typeface="+mn-ea"/>
              </a:rPr>
              <a:t>Small mean free path</a:t>
            </a:r>
          </a:p>
          <a:p>
            <a:pPr lvl="1">
              <a:defRPr/>
            </a:pPr>
            <a:r>
              <a:rPr lang="en-US" sz="1600" u="none">
                <a:solidFill>
                  <a:srgbClr val="000000"/>
                </a:solidFill>
                <a:latin typeface="Times New Roman" pitchFamily="18" charset="0"/>
                <a:ea typeface="+mn-ea"/>
              </a:rPr>
              <a:t>larger density gradient -&gt; larger pressure gradient -&gt; larger momentum </a:t>
            </a:r>
          </a:p>
          <a:p>
            <a:pPr lvl="1">
              <a:defRPr/>
            </a:pPr>
            <a:r>
              <a:rPr lang="en-US" sz="1600" u="none">
                <a:solidFill>
                  <a:srgbClr val="000000"/>
                </a:solidFill>
                <a:latin typeface="Times New Roman" pitchFamily="18" charset="0"/>
                <a:ea typeface="+mn-ea"/>
              </a:rPr>
              <a:t>extreme: ideal liquid (zero mean free path, hydrodynamic limit)</a:t>
            </a:r>
            <a:endParaRPr lang="en-US" sz="1600" b="1" u="none">
              <a:solidFill>
                <a:srgbClr val="000000"/>
              </a:solidFill>
              <a:latin typeface="Times New Roman" pitchFamily="18" charset="0"/>
              <a:ea typeface="+mn-ea"/>
            </a:endParaRPr>
          </a:p>
        </p:txBody>
      </p:sp>
      <p:grpSp>
        <p:nvGrpSpPr>
          <p:cNvPr id="57352" name="Group 6"/>
          <p:cNvGrpSpPr>
            <a:grpSpLocks/>
          </p:cNvGrpSpPr>
          <p:nvPr/>
        </p:nvGrpSpPr>
        <p:grpSpPr bwMode="auto">
          <a:xfrm>
            <a:off x="34925" y="3789363"/>
            <a:ext cx="2881313" cy="2636837"/>
            <a:chOff x="240" y="672"/>
            <a:chExt cx="2291" cy="2266"/>
          </a:xfrm>
        </p:grpSpPr>
        <p:sp>
          <p:nvSpPr>
            <p:cNvPr id="155661" name="Text Box 7"/>
            <p:cNvSpPr txBox="1">
              <a:spLocks noChangeArrowheads="1"/>
            </p:cNvSpPr>
            <p:nvPr/>
          </p:nvSpPr>
          <p:spPr bwMode="auto">
            <a:xfrm>
              <a:off x="644" y="672"/>
              <a:ext cx="116" cy="250"/>
            </a:xfrm>
            <a:prstGeom prst="rect">
              <a:avLst/>
            </a:prstGeom>
            <a:noFill/>
            <a:ln w="9525">
              <a:noFill/>
              <a:miter lim="800000"/>
              <a:headEnd/>
              <a:tailEnd/>
            </a:ln>
          </p:spPr>
          <p:txBody>
            <a:bodyPr wrap="none">
              <a:spAutoFit/>
            </a:bodyPr>
            <a:lstStyle/>
            <a:p>
              <a:pPr>
                <a:defRPr/>
              </a:pPr>
              <a:endParaRPr lang="it-IT" sz="2000" u="none">
                <a:solidFill>
                  <a:srgbClr val="000000"/>
                </a:solidFill>
                <a:latin typeface="Times New Roman" pitchFamily="18" charset="0"/>
                <a:ea typeface="+mn-ea"/>
              </a:endParaRPr>
            </a:p>
          </p:txBody>
        </p:sp>
        <p:sp>
          <p:nvSpPr>
            <p:cNvPr id="155662" name="Text Box 8"/>
            <p:cNvSpPr txBox="1">
              <a:spLocks noChangeArrowheads="1"/>
            </p:cNvSpPr>
            <p:nvPr/>
          </p:nvSpPr>
          <p:spPr bwMode="auto">
            <a:xfrm>
              <a:off x="1315" y="2688"/>
              <a:ext cx="116" cy="250"/>
            </a:xfrm>
            <a:prstGeom prst="rect">
              <a:avLst/>
            </a:prstGeom>
            <a:noFill/>
            <a:ln w="25400">
              <a:noFill/>
              <a:miter lim="800000"/>
              <a:headEnd/>
              <a:tailEnd/>
            </a:ln>
          </p:spPr>
          <p:txBody>
            <a:bodyPr wrap="none">
              <a:spAutoFit/>
            </a:bodyPr>
            <a:lstStyle/>
            <a:p>
              <a:pPr algn="ctr">
                <a:defRPr/>
              </a:pPr>
              <a:endParaRPr lang="it-IT" sz="2000" u="none">
                <a:solidFill>
                  <a:srgbClr val="000000"/>
                </a:solidFill>
                <a:latin typeface="Times New Roman" pitchFamily="18" charset="0"/>
                <a:ea typeface="+mn-ea"/>
              </a:endParaRPr>
            </a:p>
          </p:txBody>
        </p:sp>
        <p:grpSp>
          <p:nvGrpSpPr>
            <p:cNvPr id="57359" name="Group 9"/>
            <p:cNvGrpSpPr>
              <a:grpSpLocks/>
            </p:cNvGrpSpPr>
            <p:nvPr/>
          </p:nvGrpSpPr>
          <p:grpSpPr bwMode="auto">
            <a:xfrm>
              <a:off x="240" y="958"/>
              <a:ext cx="2291" cy="1735"/>
              <a:chOff x="349" y="958"/>
              <a:chExt cx="2291" cy="1735"/>
            </a:xfrm>
          </p:grpSpPr>
          <p:sp>
            <p:nvSpPr>
              <p:cNvPr id="155664" name="Freeform 10"/>
              <p:cNvSpPr>
                <a:spLocks/>
              </p:cNvSpPr>
              <p:nvPr/>
            </p:nvSpPr>
            <p:spPr bwMode="auto">
              <a:xfrm rot="-10332135">
                <a:off x="2178" y="958"/>
                <a:ext cx="246" cy="233"/>
              </a:xfrm>
              <a:custGeom>
                <a:avLst/>
                <a:gdLst>
                  <a:gd name="T0" fmla="*/ 0 w 720"/>
                  <a:gd name="T1" fmla="*/ 0 h 622"/>
                  <a:gd name="T2" fmla="*/ 0 w 720"/>
                  <a:gd name="T3" fmla="*/ 0 h 622"/>
                  <a:gd name="T4" fmla="*/ 0 w 720"/>
                  <a:gd name="T5" fmla="*/ 0 h 622"/>
                  <a:gd name="T6" fmla="*/ 0 w 720"/>
                  <a:gd name="T7" fmla="*/ 0 h 622"/>
                  <a:gd name="T8" fmla="*/ 0 w 720"/>
                  <a:gd name="T9" fmla="*/ 0 h 622"/>
                  <a:gd name="T10" fmla="*/ 0 w 720"/>
                  <a:gd name="T11" fmla="*/ 0 h 622"/>
                  <a:gd name="T12" fmla="*/ 0 w 720"/>
                  <a:gd name="T13" fmla="*/ 0 h 622"/>
                  <a:gd name="T14" fmla="*/ 0 w 720"/>
                  <a:gd name="T15" fmla="*/ 0 h 622"/>
                  <a:gd name="T16" fmla="*/ 0 60000 65536"/>
                  <a:gd name="T17" fmla="*/ 0 60000 65536"/>
                  <a:gd name="T18" fmla="*/ 0 60000 65536"/>
                  <a:gd name="T19" fmla="*/ 0 60000 65536"/>
                  <a:gd name="T20" fmla="*/ 0 60000 65536"/>
                  <a:gd name="T21" fmla="*/ 0 60000 65536"/>
                  <a:gd name="T22" fmla="*/ 0 60000 65536"/>
                  <a:gd name="T23" fmla="*/ 0 60000 65536"/>
                  <a:gd name="T24" fmla="*/ 0 w 720"/>
                  <a:gd name="T25" fmla="*/ 0 h 622"/>
                  <a:gd name="T26" fmla="*/ 720 w 720"/>
                  <a:gd name="T27" fmla="*/ 622 h 6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0" h="622">
                    <a:moveTo>
                      <a:pt x="430" y="0"/>
                    </a:moveTo>
                    <a:lnTo>
                      <a:pt x="177" y="379"/>
                    </a:lnTo>
                    <a:lnTo>
                      <a:pt x="0" y="379"/>
                    </a:lnTo>
                    <a:lnTo>
                      <a:pt x="168" y="622"/>
                    </a:lnTo>
                    <a:lnTo>
                      <a:pt x="631" y="379"/>
                    </a:lnTo>
                    <a:lnTo>
                      <a:pt x="465" y="382"/>
                    </a:lnTo>
                    <a:lnTo>
                      <a:pt x="720" y="0"/>
                    </a:lnTo>
                    <a:lnTo>
                      <a:pt x="430" y="0"/>
                    </a:lnTo>
                    <a:close/>
                  </a:path>
                </a:pathLst>
              </a:custGeom>
              <a:solidFill>
                <a:schemeClr val="accent1"/>
              </a:solidFill>
              <a:ln w="9525">
                <a:round/>
                <a:headEnd/>
                <a:tailEnd/>
              </a:ln>
              <a:scene3d>
                <a:camera prst="legacyPerspectiveTopRight">
                  <a:rot lat="20099957" lon="21299970" rev="0"/>
                </a:camera>
                <a:lightRig rig="legacyFlat1" dir="t"/>
              </a:scene3d>
              <a:sp3d extrusionH="430200" prstMaterial="legacyMatte">
                <a:bevelT w="13500" h="13500" prst="angle"/>
                <a:bevelB w="13500" h="13500" prst="angle"/>
                <a:extrusionClr>
                  <a:schemeClr val="accent1"/>
                </a:extrusionClr>
              </a:sp3d>
            </p:spPr>
            <p:txBody>
              <a:bodyPr wrap="none" anchor="ctr">
                <a:flatTx/>
              </a:bodyPr>
              <a:lstStyle/>
              <a:p>
                <a:pPr>
                  <a:defRPr/>
                </a:pPr>
                <a:endParaRPr lang="en-US" u="none">
                  <a:solidFill>
                    <a:srgbClr val="000000"/>
                  </a:solidFill>
                  <a:latin typeface="Times New Roman" pitchFamily="18" charset="0"/>
                  <a:ea typeface="+mn-ea"/>
                </a:endParaRPr>
              </a:p>
            </p:txBody>
          </p:sp>
          <p:sp>
            <p:nvSpPr>
              <p:cNvPr id="155665" name="Line 11"/>
              <p:cNvSpPr>
                <a:spLocks noChangeShapeType="1"/>
              </p:cNvSpPr>
              <p:nvPr/>
            </p:nvSpPr>
            <p:spPr bwMode="auto">
              <a:xfrm rot="467865" flipH="1">
                <a:off x="860" y="1040"/>
                <a:ext cx="425" cy="693"/>
              </a:xfrm>
              <a:prstGeom prst="line">
                <a:avLst/>
              </a:prstGeom>
              <a:noFill/>
              <a:ln w="9525">
                <a:solidFill>
                  <a:schemeClr val="folHlink"/>
                </a:solidFill>
                <a:round/>
                <a:headEnd/>
                <a:tailEnd/>
              </a:ln>
            </p:spPr>
            <p:txBody>
              <a:bodyPr wrap="none" anchor="ctr"/>
              <a:lstStyle/>
              <a:p>
                <a:pPr>
                  <a:defRPr/>
                </a:pPr>
                <a:endParaRPr lang="en-US" u="none">
                  <a:solidFill>
                    <a:srgbClr val="000000"/>
                  </a:solidFill>
                  <a:latin typeface="Times New Roman" pitchFamily="18" charset="0"/>
                  <a:ea typeface="+mn-ea"/>
                </a:endParaRPr>
              </a:p>
            </p:txBody>
          </p:sp>
          <p:sp>
            <p:nvSpPr>
              <p:cNvPr id="155666" name="Line 12"/>
              <p:cNvSpPr>
                <a:spLocks noChangeShapeType="1"/>
              </p:cNvSpPr>
              <p:nvPr/>
            </p:nvSpPr>
            <p:spPr bwMode="auto">
              <a:xfrm rot="467865" flipH="1">
                <a:off x="1063" y="1069"/>
                <a:ext cx="419" cy="683"/>
              </a:xfrm>
              <a:prstGeom prst="line">
                <a:avLst/>
              </a:prstGeom>
              <a:noFill/>
              <a:ln w="9525">
                <a:solidFill>
                  <a:schemeClr val="folHlink"/>
                </a:solidFill>
                <a:round/>
                <a:headEnd/>
                <a:tailEnd/>
              </a:ln>
            </p:spPr>
            <p:txBody>
              <a:bodyPr wrap="none" anchor="ctr"/>
              <a:lstStyle/>
              <a:p>
                <a:pPr>
                  <a:defRPr/>
                </a:pPr>
                <a:endParaRPr lang="en-US" u="none">
                  <a:solidFill>
                    <a:srgbClr val="000000"/>
                  </a:solidFill>
                  <a:latin typeface="Times New Roman" pitchFamily="18" charset="0"/>
                  <a:ea typeface="+mn-ea"/>
                </a:endParaRPr>
              </a:p>
            </p:txBody>
          </p:sp>
          <p:sp>
            <p:nvSpPr>
              <p:cNvPr id="155667" name="Line 13"/>
              <p:cNvSpPr>
                <a:spLocks noChangeShapeType="1"/>
              </p:cNvSpPr>
              <p:nvPr/>
            </p:nvSpPr>
            <p:spPr bwMode="auto">
              <a:xfrm rot="467865">
                <a:off x="1217" y="1301"/>
                <a:ext cx="1401" cy="0"/>
              </a:xfrm>
              <a:prstGeom prst="line">
                <a:avLst/>
              </a:prstGeom>
              <a:noFill/>
              <a:ln w="9525">
                <a:solidFill>
                  <a:schemeClr val="folHlink"/>
                </a:solidFill>
                <a:round/>
                <a:headEnd/>
                <a:tailEnd/>
              </a:ln>
            </p:spPr>
            <p:txBody>
              <a:bodyPr wrap="none" anchor="ctr"/>
              <a:lstStyle/>
              <a:p>
                <a:pPr>
                  <a:defRPr/>
                </a:pPr>
                <a:endParaRPr lang="en-US" u="none">
                  <a:solidFill>
                    <a:srgbClr val="000000"/>
                  </a:solidFill>
                  <a:latin typeface="Times New Roman" pitchFamily="18" charset="0"/>
                  <a:ea typeface="+mn-ea"/>
                </a:endParaRPr>
              </a:p>
            </p:txBody>
          </p:sp>
          <p:sp>
            <p:nvSpPr>
              <p:cNvPr id="155668" name="Line 14"/>
              <p:cNvSpPr>
                <a:spLocks noChangeShapeType="1"/>
              </p:cNvSpPr>
              <p:nvPr/>
            </p:nvSpPr>
            <p:spPr bwMode="auto">
              <a:xfrm rot="467865">
                <a:off x="1087" y="1988"/>
                <a:ext cx="987" cy="0"/>
              </a:xfrm>
              <a:prstGeom prst="line">
                <a:avLst/>
              </a:prstGeom>
              <a:noFill/>
              <a:ln w="9525">
                <a:solidFill>
                  <a:schemeClr val="folHlink"/>
                </a:solidFill>
                <a:round/>
                <a:headEnd/>
                <a:tailEnd/>
              </a:ln>
            </p:spPr>
            <p:txBody>
              <a:bodyPr wrap="none" anchor="ctr"/>
              <a:lstStyle/>
              <a:p>
                <a:pPr>
                  <a:defRPr/>
                </a:pPr>
                <a:endParaRPr lang="en-US" u="none">
                  <a:solidFill>
                    <a:srgbClr val="000000"/>
                  </a:solidFill>
                  <a:latin typeface="Times New Roman" pitchFamily="18" charset="0"/>
                  <a:ea typeface="+mn-ea"/>
                </a:endParaRPr>
              </a:p>
            </p:txBody>
          </p:sp>
          <p:sp>
            <p:nvSpPr>
              <p:cNvPr id="155669" name="AutoShape 15"/>
              <p:cNvSpPr>
                <a:spLocks noChangeArrowheads="1"/>
              </p:cNvSpPr>
              <p:nvPr/>
            </p:nvSpPr>
            <p:spPr bwMode="auto">
              <a:xfrm rot="467865">
                <a:off x="411" y="1102"/>
                <a:ext cx="2229" cy="1349"/>
              </a:xfrm>
              <a:prstGeom prst="parallelogram">
                <a:avLst>
                  <a:gd name="adj" fmla="val 61305"/>
                </a:avLst>
              </a:prstGeom>
              <a:noFill/>
              <a:ln w="28575">
                <a:solidFill>
                  <a:schemeClr val="folHlink"/>
                </a:solidFill>
                <a:miter lim="800000"/>
                <a:headEnd/>
                <a:tailEnd/>
              </a:ln>
            </p:spPr>
            <p:txBody>
              <a:bodyPr wrap="none" anchor="ctr"/>
              <a:lstStyle/>
              <a:p>
                <a:pPr algn="ctr">
                  <a:spcBef>
                    <a:spcPct val="50000"/>
                  </a:spcBef>
                  <a:buClr>
                    <a:srgbClr val="0000FF"/>
                  </a:buClr>
                  <a:buSzPct val="62000"/>
                  <a:buFont typeface="Monotype Sorts" charset="2"/>
                  <a:buNone/>
                  <a:defRPr/>
                </a:pPr>
                <a:endParaRPr lang="it-IT" b="1" u="none">
                  <a:solidFill>
                    <a:srgbClr val="0000FF"/>
                  </a:solidFill>
                  <a:ea typeface="+mn-ea"/>
                </a:endParaRPr>
              </a:p>
            </p:txBody>
          </p:sp>
          <p:sp>
            <p:nvSpPr>
              <p:cNvPr id="155670" name="Line 16"/>
              <p:cNvSpPr>
                <a:spLocks noChangeShapeType="1"/>
              </p:cNvSpPr>
              <p:nvPr/>
            </p:nvSpPr>
            <p:spPr bwMode="auto">
              <a:xfrm rot="467865" flipH="1">
                <a:off x="349" y="2014"/>
                <a:ext cx="179" cy="295"/>
              </a:xfrm>
              <a:prstGeom prst="line">
                <a:avLst/>
              </a:prstGeom>
              <a:noFill/>
              <a:ln w="9525">
                <a:solidFill>
                  <a:schemeClr val="folHlink"/>
                </a:solidFill>
                <a:round/>
                <a:headEnd/>
                <a:tailEnd/>
              </a:ln>
            </p:spPr>
            <p:txBody>
              <a:bodyPr wrap="none" anchor="ctr"/>
              <a:lstStyle/>
              <a:p>
                <a:pPr>
                  <a:defRPr/>
                </a:pPr>
                <a:endParaRPr lang="en-US" u="none">
                  <a:solidFill>
                    <a:srgbClr val="000000"/>
                  </a:solidFill>
                  <a:latin typeface="Times New Roman" pitchFamily="18" charset="0"/>
                  <a:ea typeface="+mn-ea"/>
                </a:endParaRPr>
              </a:p>
            </p:txBody>
          </p:sp>
          <p:sp>
            <p:nvSpPr>
              <p:cNvPr id="155671" name="Line 17"/>
              <p:cNvSpPr>
                <a:spLocks noChangeShapeType="1"/>
              </p:cNvSpPr>
              <p:nvPr/>
            </p:nvSpPr>
            <p:spPr bwMode="auto">
              <a:xfrm rot="467865" flipH="1">
                <a:off x="1151" y="1088"/>
                <a:ext cx="520" cy="844"/>
              </a:xfrm>
              <a:prstGeom prst="line">
                <a:avLst/>
              </a:prstGeom>
              <a:noFill/>
              <a:ln w="9525">
                <a:solidFill>
                  <a:schemeClr val="folHlink"/>
                </a:solidFill>
                <a:round/>
                <a:headEnd/>
                <a:tailEnd/>
              </a:ln>
            </p:spPr>
            <p:txBody>
              <a:bodyPr wrap="none" anchor="ctr"/>
              <a:lstStyle/>
              <a:p>
                <a:pPr>
                  <a:defRPr/>
                </a:pPr>
                <a:endParaRPr lang="en-US" u="none">
                  <a:solidFill>
                    <a:srgbClr val="000000"/>
                  </a:solidFill>
                  <a:latin typeface="Times New Roman" pitchFamily="18" charset="0"/>
                  <a:ea typeface="+mn-ea"/>
                </a:endParaRPr>
              </a:p>
            </p:txBody>
          </p:sp>
          <p:sp>
            <p:nvSpPr>
              <p:cNvPr id="155672" name="Freeform 18"/>
              <p:cNvSpPr>
                <a:spLocks/>
              </p:cNvSpPr>
              <p:nvPr/>
            </p:nvSpPr>
            <p:spPr bwMode="auto">
              <a:xfrm rot="11267865" flipV="1">
                <a:off x="1050" y="1818"/>
                <a:ext cx="173" cy="540"/>
              </a:xfrm>
              <a:custGeom>
                <a:avLst/>
                <a:gdLst>
                  <a:gd name="T0" fmla="*/ 1 w 252"/>
                  <a:gd name="T1" fmla="*/ 2 h 715"/>
                  <a:gd name="T2" fmla="*/ 1 w 252"/>
                  <a:gd name="T3" fmla="*/ 2 h 715"/>
                  <a:gd name="T4" fmla="*/ 1 w 252"/>
                  <a:gd name="T5" fmla="*/ 2 h 715"/>
                  <a:gd name="T6" fmla="*/ 1 w 252"/>
                  <a:gd name="T7" fmla="*/ 2 h 715"/>
                  <a:gd name="T8" fmla="*/ 1 w 252"/>
                  <a:gd name="T9" fmla="*/ 2 h 715"/>
                  <a:gd name="T10" fmla="*/ 1 w 252"/>
                  <a:gd name="T11" fmla="*/ 2 h 715"/>
                  <a:gd name="T12" fmla="*/ 1 w 252"/>
                  <a:gd name="T13" fmla="*/ 2 h 715"/>
                  <a:gd name="T14" fmla="*/ 1 w 252"/>
                  <a:gd name="T15" fmla="*/ 2 h 715"/>
                  <a:gd name="T16" fmla="*/ 1 w 252"/>
                  <a:gd name="T17" fmla="*/ 2 h 715"/>
                  <a:gd name="T18" fmla="*/ 1 w 252"/>
                  <a:gd name="T19" fmla="*/ 2 h 715"/>
                  <a:gd name="T20" fmla="*/ 1 w 252"/>
                  <a:gd name="T21" fmla="*/ 2 h 715"/>
                  <a:gd name="T22" fmla="*/ 1 w 252"/>
                  <a:gd name="T23" fmla="*/ 2 h 7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2"/>
                  <a:gd name="T37" fmla="*/ 0 h 715"/>
                  <a:gd name="T38" fmla="*/ 252 w 252"/>
                  <a:gd name="T39" fmla="*/ 715 h 7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2" h="715">
                    <a:moveTo>
                      <a:pt x="84" y="643"/>
                    </a:moveTo>
                    <a:cubicBezTo>
                      <a:pt x="64" y="611"/>
                      <a:pt x="38" y="568"/>
                      <a:pt x="24" y="519"/>
                    </a:cubicBezTo>
                    <a:cubicBezTo>
                      <a:pt x="10" y="470"/>
                      <a:pt x="0" y="403"/>
                      <a:pt x="1" y="351"/>
                    </a:cubicBezTo>
                    <a:cubicBezTo>
                      <a:pt x="2" y="299"/>
                      <a:pt x="14" y="251"/>
                      <a:pt x="30" y="205"/>
                    </a:cubicBezTo>
                    <a:cubicBezTo>
                      <a:pt x="46" y="159"/>
                      <a:pt x="77" y="106"/>
                      <a:pt x="100" y="73"/>
                    </a:cubicBezTo>
                    <a:cubicBezTo>
                      <a:pt x="123" y="40"/>
                      <a:pt x="163" y="0"/>
                      <a:pt x="166" y="4"/>
                    </a:cubicBezTo>
                    <a:cubicBezTo>
                      <a:pt x="198" y="57"/>
                      <a:pt x="212" y="120"/>
                      <a:pt x="225" y="171"/>
                    </a:cubicBezTo>
                    <a:cubicBezTo>
                      <a:pt x="239" y="226"/>
                      <a:pt x="246" y="280"/>
                      <a:pt x="249" y="337"/>
                    </a:cubicBezTo>
                    <a:cubicBezTo>
                      <a:pt x="252" y="394"/>
                      <a:pt x="249" y="464"/>
                      <a:pt x="241" y="514"/>
                    </a:cubicBezTo>
                    <a:cubicBezTo>
                      <a:pt x="233" y="564"/>
                      <a:pt x="216" y="603"/>
                      <a:pt x="199" y="636"/>
                    </a:cubicBezTo>
                    <a:cubicBezTo>
                      <a:pt x="182" y="669"/>
                      <a:pt x="142" y="715"/>
                      <a:pt x="142" y="712"/>
                    </a:cubicBezTo>
                    <a:cubicBezTo>
                      <a:pt x="142" y="711"/>
                      <a:pt x="104" y="675"/>
                      <a:pt x="84" y="643"/>
                    </a:cubicBezTo>
                    <a:close/>
                  </a:path>
                </a:pathLst>
              </a:custGeom>
              <a:solidFill>
                <a:schemeClr val="bg1"/>
              </a:solidFill>
              <a:ln w="38100">
                <a:solidFill>
                  <a:schemeClr val="bg1"/>
                </a:solidFill>
                <a:round/>
                <a:headEnd/>
                <a:tailEnd/>
              </a:ln>
            </p:spPr>
            <p:txBody>
              <a:bodyPr wrap="none" anchor="ctr"/>
              <a:lstStyle/>
              <a:p>
                <a:pPr>
                  <a:defRPr/>
                </a:pPr>
                <a:endParaRPr lang="en-US" u="none">
                  <a:solidFill>
                    <a:srgbClr val="000000"/>
                  </a:solidFill>
                  <a:latin typeface="Times New Roman" pitchFamily="18" charset="0"/>
                  <a:ea typeface="+mn-ea"/>
                </a:endParaRPr>
              </a:p>
            </p:txBody>
          </p:sp>
          <p:sp>
            <p:nvSpPr>
              <p:cNvPr id="155673" name="Line 19"/>
              <p:cNvSpPr>
                <a:spLocks noChangeShapeType="1"/>
              </p:cNvSpPr>
              <p:nvPr/>
            </p:nvSpPr>
            <p:spPr bwMode="auto">
              <a:xfrm rot="467865" flipH="1">
                <a:off x="956" y="1777"/>
                <a:ext cx="382" cy="622"/>
              </a:xfrm>
              <a:prstGeom prst="line">
                <a:avLst/>
              </a:prstGeom>
              <a:noFill/>
              <a:ln w="9525">
                <a:solidFill>
                  <a:schemeClr val="folHlink"/>
                </a:solidFill>
                <a:round/>
                <a:headEnd/>
                <a:tailEnd/>
              </a:ln>
            </p:spPr>
            <p:txBody>
              <a:bodyPr wrap="none" anchor="ctr"/>
              <a:lstStyle/>
              <a:p>
                <a:pPr>
                  <a:defRPr/>
                </a:pPr>
                <a:endParaRPr lang="en-US" u="none">
                  <a:solidFill>
                    <a:srgbClr val="000000"/>
                  </a:solidFill>
                  <a:latin typeface="Times New Roman" pitchFamily="18" charset="0"/>
                  <a:ea typeface="+mn-ea"/>
                </a:endParaRPr>
              </a:p>
            </p:txBody>
          </p:sp>
          <p:grpSp>
            <p:nvGrpSpPr>
              <p:cNvPr id="57370" name="Group 20"/>
              <p:cNvGrpSpPr>
                <a:grpSpLocks/>
              </p:cNvGrpSpPr>
              <p:nvPr/>
            </p:nvGrpSpPr>
            <p:grpSpPr bwMode="auto">
              <a:xfrm rot="240000">
                <a:off x="1738" y="1051"/>
                <a:ext cx="708" cy="756"/>
                <a:chOff x="3157" y="3025"/>
                <a:chExt cx="1026" cy="999"/>
              </a:xfrm>
            </p:grpSpPr>
            <p:grpSp>
              <p:nvGrpSpPr>
                <p:cNvPr id="57443" name="Group 21"/>
                <p:cNvGrpSpPr>
                  <a:grpSpLocks/>
                </p:cNvGrpSpPr>
                <p:nvPr/>
              </p:nvGrpSpPr>
              <p:grpSpPr bwMode="auto">
                <a:xfrm>
                  <a:off x="3157" y="3025"/>
                  <a:ext cx="1026" cy="999"/>
                  <a:chOff x="4130" y="2180"/>
                  <a:chExt cx="1026" cy="999"/>
                </a:xfrm>
              </p:grpSpPr>
              <p:sp>
                <p:nvSpPr>
                  <p:cNvPr id="155749" name="Oval 22"/>
                  <p:cNvSpPr>
                    <a:spLocks noChangeArrowheads="1"/>
                  </p:cNvSpPr>
                  <p:nvPr/>
                </p:nvSpPr>
                <p:spPr bwMode="auto">
                  <a:xfrm>
                    <a:off x="4153" y="2182"/>
                    <a:ext cx="979" cy="981"/>
                  </a:xfrm>
                  <a:prstGeom prst="ellipse">
                    <a:avLst/>
                  </a:prstGeom>
                  <a:gradFill rotWithShape="0">
                    <a:gsLst>
                      <a:gs pos="0">
                        <a:schemeClr val="bg1"/>
                      </a:gs>
                      <a:gs pos="100000">
                        <a:schemeClr val="accent2"/>
                      </a:gs>
                    </a:gsLst>
                    <a:path path="shape">
                      <a:fillToRect l="50000" t="50000" r="50000" b="50000"/>
                    </a:path>
                  </a:gradFill>
                  <a:ln w="9525">
                    <a:solidFill>
                      <a:schemeClr val="tx1"/>
                    </a:solidFill>
                    <a:round/>
                    <a:headEnd/>
                    <a:tailEnd/>
                  </a:ln>
                </p:spPr>
                <p:txBody>
                  <a:bodyPr wrap="none" anchor="ctr"/>
                  <a:lstStyle/>
                  <a:p>
                    <a:pPr algn="ctr">
                      <a:spcBef>
                        <a:spcPct val="50000"/>
                      </a:spcBef>
                      <a:buClr>
                        <a:srgbClr val="0000FF"/>
                      </a:buClr>
                      <a:buSzPct val="62000"/>
                      <a:buFont typeface="Monotype Sorts" charset="2"/>
                      <a:buNone/>
                      <a:defRPr/>
                    </a:pPr>
                    <a:endParaRPr lang="it-IT" b="1" u="none">
                      <a:solidFill>
                        <a:srgbClr val="0000FF"/>
                      </a:solidFill>
                      <a:ea typeface="+mn-ea"/>
                    </a:endParaRPr>
                  </a:p>
                </p:txBody>
              </p:sp>
              <p:sp>
                <p:nvSpPr>
                  <p:cNvPr id="155750" name="Oval 23"/>
                  <p:cNvSpPr>
                    <a:spLocks noChangeArrowheads="1"/>
                  </p:cNvSpPr>
                  <p:nvPr/>
                </p:nvSpPr>
                <p:spPr bwMode="auto">
                  <a:xfrm>
                    <a:off x="4115" y="2172"/>
                    <a:ext cx="979" cy="981"/>
                  </a:xfrm>
                  <a:prstGeom prst="ellipse">
                    <a:avLst/>
                  </a:prstGeom>
                  <a:noFill/>
                  <a:ln w="19050">
                    <a:solidFill>
                      <a:schemeClr val="tx1"/>
                    </a:solidFill>
                    <a:round/>
                    <a:headEnd/>
                    <a:tailEnd/>
                  </a:ln>
                </p:spPr>
                <p:txBody>
                  <a:bodyPr wrap="none" anchor="ctr"/>
                  <a:lstStyle/>
                  <a:p>
                    <a:pPr algn="ctr">
                      <a:spcBef>
                        <a:spcPct val="50000"/>
                      </a:spcBef>
                      <a:buClr>
                        <a:srgbClr val="0000FF"/>
                      </a:buClr>
                      <a:buSzPct val="62000"/>
                      <a:buFont typeface="Monotype Sorts" charset="2"/>
                      <a:buNone/>
                      <a:defRPr/>
                    </a:pPr>
                    <a:endParaRPr lang="it-IT" b="1" u="none">
                      <a:solidFill>
                        <a:srgbClr val="0000FF"/>
                      </a:solidFill>
                      <a:ea typeface="+mn-ea"/>
                    </a:endParaRPr>
                  </a:p>
                </p:txBody>
              </p:sp>
              <p:sp>
                <p:nvSpPr>
                  <p:cNvPr id="155751" name="Freeform 24"/>
                  <p:cNvSpPr>
                    <a:spLocks/>
                  </p:cNvSpPr>
                  <p:nvPr/>
                </p:nvSpPr>
                <p:spPr bwMode="auto">
                  <a:xfrm>
                    <a:off x="4091" y="2569"/>
                    <a:ext cx="1026" cy="599"/>
                  </a:xfrm>
                  <a:custGeom>
                    <a:avLst/>
                    <a:gdLst>
                      <a:gd name="T0" fmla="*/ 43 w 1026"/>
                      <a:gd name="T1" fmla="*/ 123 h 600"/>
                      <a:gd name="T2" fmla="*/ 120 w 1026"/>
                      <a:gd name="T3" fmla="*/ 181 h 600"/>
                      <a:gd name="T4" fmla="*/ 262 w 1026"/>
                      <a:gd name="T5" fmla="*/ 250 h 600"/>
                      <a:gd name="T6" fmla="*/ 432 w 1026"/>
                      <a:gd name="T7" fmla="*/ 280 h 600"/>
                      <a:gd name="T8" fmla="*/ 634 w 1026"/>
                      <a:gd name="T9" fmla="*/ 259 h 600"/>
                      <a:gd name="T10" fmla="*/ 799 w 1026"/>
                      <a:gd name="T11" fmla="*/ 201 h 600"/>
                      <a:gd name="T12" fmla="*/ 937 w 1026"/>
                      <a:gd name="T13" fmla="*/ 90 h 600"/>
                      <a:gd name="T14" fmla="*/ 1026 w 1026"/>
                      <a:gd name="T15" fmla="*/ 9 h 600"/>
                      <a:gd name="T16" fmla="*/ 1019 w 1026"/>
                      <a:gd name="T17" fmla="*/ 144 h 600"/>
                      <a:gd name="T18" fmla="*/ 992 w 1026"/>
                      <a:gd name="T19" fmla="*/ 267 h 600"/>
                      <a:gd name="T20" fmla="*/ 929 w 1026"/>
                      <a:gd name="T21" fmla="*/ 384 h 600"/>
                      <a:gd name="T22" fmla="*/ 857 w 1026"/>
                      <a:gd name="T23" fmla="*/ 467 h 600"/>
                      <a:gd name="T24" fmla="*/ 749 w 1026"/>
                      <a:gd name="T25" fmla="*/ 542 h 600"/>
                      <a:gd name="T26" fmla="*/ 610 w 1026"/>
                      <a:gd name="T27" fmla="*/ 588 h 600"/>
                      <a:gd name="T28" fmla="*/ 455 w 1026"/>
                      <a:gd name="T29" fmla="*/ 594 h 600"/>
                      <a:gd name="T30" fmla="*/ 310 w 1026"/>
                      <a:gd name="T31" fmla="*/ 553 h 600"/>
                      <a:gd name="T32" fmla="*/ 193 w 1026"/>
                      <a:gd name="T33" fmla="*/ 479 h 600"/>
                      <a:gd name="T34" fmla="*/ 95 w 1026"/>
                      <a:gd name="T35" fmla="*/ 368 h 600"/>
                      <a:gd name="T36" fmla="*/ 36 w 1026"/>
                      <a:gd name="T37" fmla="*/ 237 h 600"/>
                      <a:gd name="T38" fmla="*/ 1 w 1026"/>
                      <a:gd name="T39" fmla="*/ 73 h 600"/>
                      <a:gd name="T40" fmla="*/ 43 w 1026"/>
                      <a:gd name="T41" fmla="*/ 123 h 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6"/>
                      <a:gd name="T64" fmla="*/ 0 h 600"/>
                      <a:gd name="T65" fmla="*/ 1026 w 1026"/>
                      <a:gd name="T66" fmla="*/ 600 h 6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6" h="600">
                        <a:moveTo>
                          <a:pt x="43" y="123"/>
                        </a:moveTo>
                        <a:cubicBezTo>
                          <a:pt x="61" y="136"/>
                          <a:pt x="84" y="160"/>
                          <a:pt x="120" y="181"/>
                        </a:cubicBezTo>
                        <a:cubicBezTo>
                          <a:pt x="156" y="202"/>
                          <a:pt x="210" y="233"/>
                          <a:pt x="262" y="250"/>
                        </a:cubicBezTo>
                        <a:cubicBezTo>
                          <a:pt x="314" y="267"/>
                          <a:pt x="370" y="279"/>
                          <a:pt x="432" y="280"/>
                        </a:cubicBezTo>
                        <a:cubicBezTo>
                          <a:pt x="494" y="281"/>
                          <a:pt x="573" y="272"/>
                          <a:pt x="634" y="259"/>
                        </a:cubicBezTo>
                        <a:cubicBezTo>
                          <a:pt x="695" y="246"/>
                          <a:pt x="749" y="229"/>
                          <a:pt x="799" y="201"/>
                        </a:cubicBezTo>
                        <a:cubicBezTo>
                          <a:pt x="849" y="173"/>
                          <a:pt x="899" y="122"/>
                          <a:pt x="937" y="90"/>
                        </a:cubicBezTo>
                        <a:cubicBezTo>
                          <a:pt x="975" y="58"/>
                          <a:pt x="1012" y="0"/>
                          <a:pt x="1026" y="9"/>
                        </a:cubicBezTo>
                        <a:cubicBezTo>
                          <a:pt x="1021" y="13"/>
                          <a:pt x="1025" y="101"/>
                          <a:pt x="1019" y="144"/>
                        </a:cubicBezTo>
                        <a:cubicBezTo>
                          <a:pt x="1013" y="187"/>
                          <a:pt x="1007" y="227"/>
                          <a:pt x="992" y="267"/>
                        </a:cubicBezTo>
                        <a:cubicBezTo>
                          <a:pt x="978" y="307"/>
                          <a:pt x="952" y="351"/>
                          <a:pt x="929" y="384"/>
                        </a:cubicBezTo>
                        <a:cubicBezTo>
                          <a:pt x="907" y="417"/>
                          <a:pt x="886" y="440"/>
                          <a:pt x="857" y="467"/>
                        </a:cubicBezTo>
                        <a:cubicBezTo>
                          <a:pt x="827" y="493"/>
                          <a:pt x="790" y="521"/>
                          <a:pt x="749" y="542"/>
                        </a:cubicBezTo>
                        <a:cubicBezTo>
                          <a:pt x="708" y="562"/>
                          <a:pt x="659" y="580"/>
                          <a:pt x="610" y="588"/>
                        </a:cubicBezTo>
                        <a:cubicBezTo>
                          <a:pt x="561" y="596"/>
                          <a:pt x="505" y="600"/>
                          <a:pt x="455" y="594"/>
                        </a:cubicBezTo>
                        <a:cubicBezTo>
                          <a:pt x="404" y="588"/>
                          <a:pt x="353" y="572"/>
                          <a:pt x="310" y="553"/>
                        </a:cubicBezTo>
                        <a:cubicBezTo>
                          <a:pt x="267" y="533"/>
                          <a:pt x="229" y="510"/>
                          <a:pt x="193" y="479"/>
                        </a:cubicBezTo>
                        <a:cubicBezTo>
                          <a:pt x="157" y="448"/>
                          <a:pt x="121" y="408"/>
                          <a:pt x="95" y="368"/>
                        </a:cubicBezTo>
                        <a:cubicBezTo>
                          <a:pt x="69" y="328"/>
                          <a:pt x="52" y="286"/>
                          <a:pt x="36" y="237"/>
                        </a:cubicBezTo>
                        <a:cubicBezTo>
                          <a:pt x="20" y="188"/>
                          <a:pt x="0" y="92"/>
                          <a:pt x="1" y="73"/>
                        </a:cubicBezTo>
                        <a:lnTo>
                          <a:pt x="43" y="123"/>
                        </a:lnTo>
                        <a:close/>
                      </a:path>
                    </a:pathLst>
                  </a:custGeom>
                  <a:solidFill>
                    <a:schemeClr val="bg1">
                      <a:alpha val="50195"/>
                    </a:schemeClr>
                  </a:solidFill>
                  <a:ln w="9525">
                    <a:noFill/>
                    <a:round/>
                    <a:headEnd/>
                    <a:tailEnd/>
                  </a:ln>
                </p:spPr>
                <p:txBody>
                  <a:bodyPr wrap="none" anchor="ctr"/>
                  <a:lstStyle/>
                  <a:p>
                    <a:pPr>
                      <a:defRPr/>
                    </a:pPr>
                    <a:endParaRPr lang="en-US" u="none">
                      <a:solidFill>
                        <a:srgbClr val="000000"/>
                      </a:solidFill>
                      <a:latin typeface="Times New Roman" pitchFamily="18" charset="0"/>
                      <a:ea typeface="+mn-ea"/>
                    </a:endParaRPr>
                  </a:p>
                </p:txBody>
              </p:sp>
              <p:sp>
                <p:nvSpPr>
                  <p:cNvPr id="155752" name="Freeform 25"/>
                  <p:cNvSpPr>
                    <a:spLocks/>
                  </p:cNvSpPr>
                  <p:nvPr/>
                </p:nvSpPr>
                <p:spPr bwMode="auto">
                  <a:xfrm>
                    <a:off x="4142" y="2596"/>
                    <a:ext cx="979" cy="260"/>
                  </a:xfrm>
                  <a:custGeom>
                    <a:avLst/>
                    <a:gdLst>
                      <a:gd name="T0" fmla="*/ 0 w 979"/>
                      <a:gd name="T1" fmla="*/ 78 h 257"/>
                      <a:gd name="T2" fmla="*/ 101 w 979"/>
                      <a:gd name="T3" fmla="*/ 160 h 257"/>
                      <a:gd name="T4" fmla="*/ 263 w 979"/>
                      <a:gd name="T5" fmla="*/ 232 h 257"/>
                      <a:gd name="T6" fmla="*/ 404 w 979"/>
                      <a:gd name="T7" fmla="*/ 256 h 257"/>
                      <a:gd name="T8" fmla="*/ 608 w 979"/>
                      <a:gd name="T9" fmla="*/ 238 h 257"/>
                      <a:gd name="T10" fmla="*/ 800 w 979"/>
                      <a:gd name="T11" fmla="*/ 160 h 257"/>
                      <a:gd name="T12" fmla="*/ 979 w 979"/>
                      <a:gd name="T13" fmla="*/ 0 h 257"/>
                      <a:gd name="T14" fmla="*/ 0 60000 65536"/>
                      <a:gd name="T15" fmla="*/ 0 60000 65536"/>
                      <a:gd name="T16" fmla="*/ 0 60000 65536"/>
                      <a:gd name="T17" fmla="*/ 0 60000 65536"/>
                      <a:gd name="T18" fmla="*/ 0 60000 65536"/>
                      <a:gd name="T19" fmla="*/ 0 60000 65536"/>
                      <a:gd name="T20" fmla="*/ 0 60000 65536"/>
                      <a:gd name="T21" fmla="*/ 0 w 979"/>
                      <a:gd name="T22" fmla="*/ 0 h 257"/>
                      <a:gd name="T23" fmla="*/ 979 w 979"/>
                      <a:gd name="T24" fmla="*/ 257 h 2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79" h="257">
                        <a:moveTo>
                          <a:pt x="0" y="78"/>
                        </a:moveTo>
                        <a:cubicBezTo>
                          <a:pt x="17" y="92"/>
                          <a:pt x="57" y="134"/>
                          <a:pt x="101" y="160"/>
                        </a:cubicBezTo>
                        <a:cubicBezTo>
                          <a:pt x="145" y="186"/>
                          <a:pt x="213" y="216"/>
                          <a:pt x="263" y="232"/>
                        </a:cubicBezTo>
                        <a:cubicBezTo>
                          <a:pt x="313" y="248"/>
                          <a:pt x="347" y="255"/>
                          <a:pt x="404" y="256"/>
                        </a:cubicBezTo>
                        <a:cubicBezTo>
                          <a:pt x="461" y="257"/>
                          <a:pt x="542" y="254"/>
                          <a:pt x="608" y="238"/>
                        </a:cubicBezTo>
                        <a:cubicBezTo>
                          <a:pt x="674" y="222"/>
                          <a:pt x="738" y="200"/>
                          <a:pt x="800" y="160"/>
                        </a:cubicBezTo>
                        <a:cubicBezTo>
                          <a:pt x="862" y="120"/>
                          <a:pt x="942" y="33"/>
                          <a:pt x="979" y="0"/>
                        </a:cubicBezTo>
                      </a:path>
                    </a:pathLst>
                  </a:custGeom>
                  <a:noFill/>
                  <a:ln w="9525">
                    <a:solidFill>
                      <a:schemeClr val="tx1"/>
                    </a:solidFill>
                    <a:round/>
                    <a:headEnd/>
                    <a:tailEnd/>
                  </a:ln>
                </p:spPr>
                <p:txBody>
                  <a:bodyPr wrap="none" anchor="ctr"/>
                  <a:lstStyle/>
                  <a:p>
                    <a:pPr>
                      <a:defRPr/>
                    </a:pPr>
                    <a:endParaRPr lang="en-US" u="none">
                      <a:solidFill>
                        <a:srgbClr val="000000"/>
                      </a:solidFill>
                      <a:latin typeface="Times New Roman" pitchFamily="18" charset="0"/>
                      <a:ea typeface="+mn-ea"/>
                    </a:endParaRPr>
                  </a:p>
                </p:txBody>
              </p:sp>
            </p:grpSp>
            <p:sp>
              <p:nvSpPr>
                <p:cNvPr id="155748" name="Freeform 26"/>
                <p:cNvSpPr>
                  <a:spLocks/>
                </p:cNvSpPr>
                <p:nvPr/>
              </p:nvSpPr>
              <p:spPr bwMode="auto">
                <a:xfrm>
                  <a:off x="3147" y="3154"/>
                  <a:ext cx="251" cy="707"/>
                </a:xfrm>
                <a:custGeom>
                  <a:avLst/>
                  <a:gdLst>
                    <a:gd name="T0" fmla="*/ 84 w 252"/>
                    <a:gd name="T1" fmla="*/ 643 h 715"/>
                    <a:gd name="T2" fmla="*/ 24 w 252"/>
                    <a:gd name="T3" fmla="*/ 519 h 715"/>
                    <a:gd name="T4" fmla="*/ 1 w 252"/>
                    <a:gd name="T5" fmla="*/ 351 h 715"/>
                    <a:gd name="T6" fmla="*/ 30 w 252"/>
                    <a:gd name="T7" fmla="*/ 205 h 715"/>
                    <a:gd name="T8" fmla="*/ 100 w 252"/>
                    <a:gd name="T9" fmla="*/ 73 h 715"/>
                    <a:gd name="T10" fmla="*/ 166 w 252"/>
                    <a:gd name="T11" fmla="*/ 4 h 715"/>
                    <a:gd name="T12" fmla="*/ 225 w 252"/>
                    <a:gd name="T13" fmla="*/ 171 h 715"/>
                    <a:gd name="T14" fmla="*/ 249 w 252"/>
                    <a:gd name="T15" fmla="*/ 337 h 715"/>
                    <a:gd name="T16" fmla="*/ 241 w 252"/>
                    <a:gd name="T17" fmla="*/ 514 h 715"/>
                    <a:gd name="T18" fmla="*/ 199 w 252"/>
                    <a:gd name="T19" fmla="*/ 636 h 715"/>
                    <a:gd name="T20" fmla="*/ 142 w 252"/>
                    <a:gd name="T21" fmla="*/ 712 h 715"/>
                    <a:gd name="T22" fmla="*/ 84 w 252"/>
                    <a:gd name="T23" fmla="*/ 643 h 7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2"/>
                    <a:gd name="T37" fmla="*/ 0 h 715"/>
                    <a:gd name="T38" fmla="*/ 252 w 252"/>
                    <a:gd name="T39" fmla="*/ 715 h 7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2" h="715">
                      <a:moveTo>
                        <a:pt x="84" y="643"/>
                      </a:moveTo>
                      <a:cubicBezTo>
                        <a:pt x="64" y="611"/>
                        <a:pt x="38" y="568"/>
                        <a:pt x="24" y="519"/>
                      </a:cubicBezTo>
                      <a:cubicBezTo>
                        <a:pt x="10" y="470"/>
                        <a:pt x="0" y="403"/>
                        <a:pt x="1" y="351"/>
                      </a:cubicBezTo>
                      <a:cubicBezTo>
                        <a:pt x="2" y="299"/>
                        <a:pt x="14" y="251"/>
                        <a:pt x="30" y="205"/>
                      </a:cubicBezTo>
                      <a:cubicBezTo>
                        <a:pt x="46" y="159"/>
                        <a:pt x="77" y="106"/>
                        <a:pt x="100" y="73"/>
                      </a:cubicBezTo>
                      <a:cubicBezTo>
                        <a:pt x="123" y="40"/>
                        <a:pt x="163" y="0"/>
                        <a:pt x="166" y="4"/>
                      </a:cubicBezTo>
                      <a:cubicBezTo>
                        <a:pt x="198" y="57"/>
                        <a:pt x="212" y="120"/>
                        <a:pt x="225" y="171"/>
                      </a:cubicBezTo>
                      <a:cubicBezTo>
                        <a:pt x="239" y="226"/>
                        <a:pt x="246" y="280"/>
                        <a:pt x="249" y="337"/>
                      </a:cubicBezTo>
                      <a:cubicBezTo>
                        <a:pt x="252" y="394"/>
                        <a:pt x="249" y="464"/>
                        <a:pt x="241" y="514"/>
                      </a:cubicBezTo>
                      <a:cubicBezTo>
                        <a:pt x="233" y="564"/>
                        <a:pt x="216" y="603"/>
                        <a:pt x="199" y="636"/>
                      </a:cubicBezTo>
                      <a:cubicBezTo>
                        <a:pt x="182" y="669"/>
                        <a:pt x="142" y="715"/>
                        <a:pt x="142" y="712"/>
                      </a:cubicBezTo>
                      <a:cubicBezTo>
                        <a:pt x="142" y="711"/>
                        <a:pt x="104" y="675"/>
                        <a:pt x="84" y="643"/>
                      </a:cubicBezTo>
                      <a:close/>
                    </a:path>
                  </a:pathLst>
                </a:custGeom>
                <a:solidFill>
                  <a:schemeClr val="bg1"/>
                </a:solidFill>
                <a:ln w="57150">
                  <a:solidFill>
                    <a:schemeClr val="bg1"/>
                  </a:solidFill>
                  <a:round/>
                  <a:headEnd/>
                  <a:tailEnd/>
                </a:ln>
              </p:spPr>
              <p:txBody>
                <a:bodyPr wrap="none" anchor="ctr"/>
                <a:lstStyle/>
                <a:p>
                  <a:pPr>
                    <a:defRPr/>
                  </a:pPr>
                  <a:endParaRPr lang="en-US" u="none">
                    <a:solidFill>
                      <a:srgbClr val="000000"/>
                    </a:solidFill>
                    <a:latin typeface="Times New Roman" pitchFamily="18" charset="0"/>
                    <a:ea typeface="+mn-ea"/>
                  </a:endParaRPr>
                </a:p>
              </p:txBody>
            </p:sp>
          </p:grpSp>
          <p:sp>
            <p:nvSpPr>
              <p:cNvPr id="155675" name="Line 27"/>
              <p:cNvSpPr>
                <a:spLocks noChangeShapeType="1"/>
              </p:cNvSpPr>
              <p:nvPr/>
            </p:nvSpPr>
            <p:spPr bwMode="auto">
              <a:xfrm rot="467865">
                <a:off x="1339" y="1110"/>
                <a:ext cx="578" cy="0"/>
              </a:xfrm>
              <a:prstGeom prst="line">
                <a:avLst/>
              </a:prstGeom>
              <a:noFill/>
              <a:ln w="28575">
                <a:solidFill>
                  <a:schemeClr val="folHlink"/>
                </a:solidFill>
                <a:round/>
                <a:headEnd/>
                <a:tailEnd/>
              </a:ln>
            </p:spPr>
            <p:txBody>
              <a:bodyPr wrap="none" anchor="ctr"/>
              <a:lstStyle/>
              <a:p>
                <a:pPr>
                  <a:defRPr/>
                </a:pPr>
                <a:endParaRPr lang="en-US" u="none">
                  <a:solidFill>
                    <a:srgbClr val="000000"/>
                  </a:solidFill>
                  <a:latin typeface="Times New Roman" pitchFamily="18" charset="0"/>
                  <a:ea typeface="+mn-ea"/>
                </a:endParaRPr>
              </a:p>
            </p:txBody>
          </p:sp>
          <p:sp>
            <p:nvSpPr>
              <p:cNvPr id="155676" name="Line 28"/>
              <p:cNvSpPr>
                <a:spLocks noChangeShapeType="1"/>
              </p:cNvSpPr>
              <p:nvPr/>
            </p:nvSpPr>
            <p:spPr bwMode="auto">
              <a:xfrm rot="467865">
                <a:off x="1528" y="1275"/>
                <a:ext cx="415" cy="0"/>
              </a:xfrm>
              <a:prstGeom prst="line">
                <a:avLst/>
              </a:prstGeom>
              <a:noFill/>
              <a:ln w="9525">
                <a:solidFill>
                  <a:schemeClr val="folHlink"/>
                </a:solidFill>
                <a:round/>
                <a:headEnd/>
                <a:tailEnd/>
              </a:ln>
            </p:spPr>
            <p:txBody>
              <a:bodyPr wrap="none" anchor="ctr"/>
              <a:lstStyle/>
              <a:p>
                <a:pPr>
                  <a:defRPr/>
                </a:pPr>
                <a:endParaRPr lang="en-US" u="none">
                  <a:solidFill>
                    <a:srgbClr val="000000"/>
                  </a:solidFill>
                  <a:latin typeface="Times New Roman" pitchFamily="18" charset="0"/>
                  <a:ea typeface="+mn-ea"/>
                </a:endParaRPr>
              </a:p>
            </p:txBody>
          </p:sp>
          <p:sp>
            <p:nvSpPr>
              <p:cNvPr id="155677" name="Line 29"/>
              <p:cNvSpPr>
                <a:spLocks noChangeShapeType="1"/>
              </p:cNvSpPr>
              <p:nvPr/>
            </p:nvSpPr>
            <p:spPr bwMode="auto">
              <a:xfrm rot="467865">
                <a:off x="1109" y="1391"/>
                <a:ext cx="823" cy="0"/>
              </a:xfrm>
              <a:prstGeom prst="line">
                <a:avLst/>
              </a:prstGeom>
              <a:noFill/>
              <a:ln w="9525">
                <a:solidFill>
                  <a:schemeClr val="folHlink"/>
                </a:solidFill>
                <a:round/>
                <a:headEnd/>
                <a:tailEnd/>
              </a:ln>
            </p:spPr>
            <p:txBody>
              <a:bodyPr wrap="none" anchor="ctr"/>
              <a:lstStyle/>
              <a:p>
                <a:pPr>
                  <a:defRPr/>
                </a:pPr>
                <a:endParaRPr lang="en-US" u="none">
                  <a:solidFill>
                    <a:srgbClr val="000000"/>
                  </a:solidFill>
                  <a:latin typeface="Times New Roman" pitchFamily="18" charset="0"/>
                  <a:ea typeface="+mn-ea"/>
                </a:endParaRPr>
              </a:p>
            </p:txBody>
          </p:sp>
          <p:sp>
            <p:nvSpPr>
              <p:cNvPr id="155678" name="Line 30"/>
              <p:cNvSpPr>
                <a:spLocks noChangeShapeType="1"/>
              </p:cNvSpPr>
              <p:nvPr/>
            </p:nvSpPr>
            <p:spPr bwMode="auto">
              <a:xfrm rot="467865" flipH="1">
                <a:off x="1687" y="1375"/>
                <a:ext cx="223" cy="367"/>
              </a:xfrm>
              <a:prstGeom prst="line">
                <a:avLst/>
              </a:prstGeom>
              <a:noFill/>
              <a:ln w="9525">
                <a:solidFill>
                  <a:schemeClr val="folHlink"/>
                </a:solidFill>
                <a:round/>
                <a:headEnd/>
                <a:tailEnd/>
              </a:ln>
            </p:spPr>
            <p:txBody>
              <a:bodyPr wrap="none" anchor="ctr"/>
              <a:lstStyle/>
              <a:p>
                <a:pPr>
                  <a:defRPr/>
                </a:pPr>
                <a:endParaRPr lang="en-US" u="none">
                  <a:solidFill>
                    <a:srgbClr val="000000"/>
                  </a:solidFill>
                  <a:latin typeface="Times New Roman" pitchFamily="18" charset="0"/>
                  <a:ea typeface="+mn-ea"/>
                </a:endParaRPr>
              </a:p>
            </p:txBody>
          </p:sp>
          <p:sp>
            <p:nvSpPr>
              <p:cNvPr id="155679" name="Line 31"/>
              <p:cNvSpPr>
                <a:spLocks noChangeShapeType="1"/>
              </p:cNvSpPr>
              <p:nvPr/>
            </p:nvSpPr>
            <p:spPr bwMode="auto">
              <a:xfrm rot="467865">
                <a:off x="999" y="1563"/>
                <a:ext cx="1406" cy="0"/>
              </a:xfrm>
              <a:prstGeom prst="line">
                <a:avLst/>
              </a:prstGeom>
              <a:noFill/>
              <a:ln w="9525">
                <a:solidFill>
                  <a:schemeClr val="folHlink"/>
                </a:solidFill>
                <a:round/>
                <a:headEnd/>
                <a:tailEnd/>
              </a:ln>
            </p:spPr>
            <p:txBody>
              <a:bodyPr wrap="none" anchor="ctr"/>
              <a:lstStyle/>
              <a:p>
                <a:pPr>
                  <a:defRPr/>
                </a:pPr>
                <a:endParaRPr lang="en-US" u="none">
                  <a:solidFill>
                    <a:srgbClr val="000000"/>
                  </a:solidFill>
                  <a:latin typeface="Times New Roman" pitchFamily="18" charset="0"/>
                  <a:ea typeface="+mn-ea"/>
                </a:endParaRPr>
              </a:p>
            </p:txBody>
          </p:sp>
          <p:sp>
            <p:nvSpPr>
              <p:cNvPr id="155680" name="Line 32"/>
              <p:cNvSpPr>
                <a:spLocks noChangeShapeType="1"/>
              </p:cNvSpPr>
              <p:nvPr/>
            </p:nvSpPr>
            <p:spPr bwMode="auto">
              <a:xfrm rot="467865" flipH="1">
                <a:off x="1005" y="1088"/>
                <a:ext cx="823" cy="1341"/>
              </a:xfrm>
              <a:prstGeom prst="line">
                <a:avLst/>
              </a:prstGeom>
              <a:noFill/>
              <a:ln w="9525">
                <a:solidFill>
                  <a:schemeClr val="folHlink"/>
                </a:solidFill>
                <a:round/>
                <a:headEnd/>
                <a:tailEnd/>
              </a:ln>
            </p:spPr>
            <p:txBody>
              <a:bodyPr wrap="none" anchor="ctr"/>
              <a:lstStyle/>
              <a:p>
                <a:pPr>
                  <a:defRPr/>
                </a:pPr>
                <a:endParaRPr lang="en-US" u="none">
                  <a:solidFill>
                    <a:srgbClr val="000000"/>
                  </a:solidFill>
                  <a:latin typeface="Times New Roman" pitchFamily="18" charset="0"/>
                  <a:ea typeface="+mn-ea"/>
                </a:endParaRPr>
              </a:p>
            </p:txBody>
          </p:sp>
          <p:sp>
            <p:nvSpPr>
              <p:cNvPr id="155681" name="Line 33"/>
              <p:cNvSpPr>
                <a:spLocks noChangeShapeType="1"/>
              </p:cNvSpPr>
              <p:nvPr/>
            </p:nvSpPr>
            <p:spPr bwMode="auto">
              <a:xfrm rot="467865">
                <a:off x="891" y="1697"/>
                <a:ext cx="1405" cy="0"/>
              </a:xfrm>
              <a:prstGeom prst="line">
                <a:avLst/>
              </a:prstGeom>
              <a:noFill/>
              <a:ln w="9525">
                <a:solidFill>
                  <a:schemeClr val="folHlink"/>
                </a:solidFill>
                <a:round/>
                <a:headEnd/>
                <a:tailEnd/>
              </a:ln>
            </p:spPr>
            <p:txBody>
              <a:bodyPr wrap="none" anchor="ctr"/>
              <a:lstStyle/>
              <a:p>
                <a:pPr>
                  <a:defRPr/>
                </a:pPr>
                <a:endParaRPr lang="en-US" u="none">
                  <a:solidFill>
                    <a:srgbClr val="000000"/>
                  </a:solidFill>
                  <a:latin typeface="Times New Roman" pitchFamily="18" charset="0"/>
                  <a:ea typeface="+mn-ea"/>
                </a:endParaRPr>
              </a:p>
            </p:txBody>
          </p:sp>
          <p:grpSp>
            <p:nvGrpSpPr>
              <p:cNvPr id="57378" name="Group 34"/>
              <p:cNvGrpSpPr>
                <a:grpSpLocks/>
              </p:cNvGrpSpPr>
              <p:nvPr/>
            </p:nvGrpSpPr>
            <p:grpSpPr bwMode="auto">
              <a:xfrm rot="240000">
                <a:off x="1296" y="1390"/>
                <a:ext cx="363" cy="749"/>
                <a:chOff x="3811" y="2604"/>
                <a:chExt cx="489" cy="985"/>
              </a:xfrm>
            </p:grpSpPr>
            <p:sp>
              <p:nvSpPr>
                <p:cNvPr id="155743" name="Oval 35"/>
                <p:cNvSpPr>
                  <a:spLocks noChangeArrowheads="1"/>
                </p:cNvSpPr>
                <p:nvPr/>
              </p:nvSpPr>
              <p:spPr bwMode="auto">
                <a:xfrm>
                  <a:off x="3790" y="2578"/>
                  <a:ext cx="498" cy="980"/>
                </a:xfrm>
                <a:prstGeom prst="ellipse">
                  <a:avLst/>
                </a:prstGeom>
                <a:gradFill rotWithShape="0">
                  <a:gsLst>
                    <a:gs pos="0">
                      <a:srgbClr val="FFCC00"/>
                    </a:gs>
                    <a:gs pos="100000">
                      <a:srgbClr val="FF3300"/>
                    </a:gs>
                  </a:gsLst>
                  <a:path path="shape">
                    <a:fillToRect l="50000" t="50000" r="50000" b="50000"/>
                  </a:path>
                </a:gradFill>
                <a:ln w="9525">
                  <a:solidFill>
                    <a:schemeClr val="tx1"/>
                  </a:solidFill>
                  <a:round/>
                  <a:headEnd/>
                  <a:tailEnd/>
                </a:ln>
              </p:spPr>
              <p:txBody>
                <a:bodyPr wrap="none" anchor="ctr"/>
                <a:lstStyle/>
                <a:p>
                  <a:pPr algn="ctr">
                    <a:spcBef>
                      <a:spcPct val="50000"/>
                    </a:spcBef>
                    <a:buClr>
                      <a:srgbClr val="0000FF"/>
                    </a:buClr>
                    <a:buSzPct val="62000"/>
                    <a:buFont typeface="Monotype Sorts" charset="2"/>
                    <a:buNone/>
                    <a:defRPr/>
                  </a:pPr>
                  <a:endParaRPr lang="it-IT" b="1" u="none">
                    <a:solidFill>
                      <a:srgbClr val="0000FF"/>
                    </a:solidFill>
                    <a:ea typeface="+mn-ea"/>
                  </a:endParaRPr>
                </a:p>
              </p:txBody>
            </p:sp>
            <p:sp>
              <p:nvSpPr>
                <p:cNvPr id="155744" name="Freeform 36"/>
                <p:cNvSpPr>
                  <a:spLocks/>
                </p:cNvSpPr>
                <p:nvPr/>
              </p:nvSpPr>
              <p:spPr bwMode="auto">
                <a:xfrm>
                  <a:off x="3784" y="3049"/>
                  <a:ext cx="503" cy="517"/>
                </a:xfrm>
                <a:custGeom>
                  <a:avLst/>
                  <a:gdLst>
                    <a:gd name="T0" fmla="*/ 13 w 489"/>
                    <a:gd name="T1" fmla="*/ 46 h 515"/>
                    <a:gd name="T2" fmla="*/ 65 w 489"/>
                    <a:gd name="T3" fmla="*/ 81 h 515"/>
                    <a:gd name="T4" fmla="*/ 121 w 489"/>
                    <a:gd name="T5" fmla="*/ 97 h 515"/>
                    <a:gd name="T6" fmla="*/ 176 w 489"/>
                    <a:gd name="T7" fmla="*/ 112 h 515"/>
                    <a:gd name="T8" fmla="*/ 241 w 489"/>
                    <a:gd name="T9" fmla="*/ 114 h 515"/>
                    <a:gd name="T10" fmla="*/ 313 w 489"/>
                    <a:gd name="T11" fmla="*/ 103 h 515"/>
                    <a:gd name="T12" fmla="*/ 385 w 489"/>
                    <a:gd name="T13" fmla="*/ 78 h 515"/>
                    <a:gd name="T14" fmla="*/ 452 w 489"/>
                    <a:gd name="T15" fmla="*/ 29 h 515"/>
                    <a:gd name="T16" fmla="*/ 485 w 489"/>
                    <a:gd name="T17" fmla="*/ 7 h 515"/>
                    <a:gd name="T18" fmla="*/ 487 w 489"/>
                    <a:gd name="T19" fmla="*/ 70 h 515"/>
                    <a:gd name="T20" fmla="*/ 474 w 489"/>
                    <a:gd name="T21" fmla="*/ 190 h 515"/>
                    <a:gd name="T22" fmla="*/ 444 w 489"/>
                    <a:gd name="T23" fmla="*/ 304 h 515"/>
                    <a:gd name="T24" fmla="*/ 408 w 489"/>
                    <a:gd name="T25" fmla="*/ 385 h 515"/>
                    <a:gd name="T26" fmla="*/ 356 w 489"/>
                    <a:gd name="T27" fmla="*/ 458 h 515"/>
                    <a:gd name="T28" fmla="*/ 289 w 489"/>
                    <a:gd name="T29" fmla="*/ 503 h 515"/>
                    <a:gd name="T30" fmla="*/ 214 w 489"/>
                    <a:gd name="T31" fmla="*/ 509 h 515"/>
                    <a:gd name="T32" fmla="*/ 143 w 489"/>
                    <a:gd name="T33" fmla="*/ 469 h 515"/>
                    <a:gd name="T34" fmla="*/ 87 w 489"/>
                    <a:gd name="T35" fmla="*/ 397 h 515"/>
                    <a:gd name="T36" fmla="*/ 39 w 489"/>
                    <a:gd name="T37" fmla="*/ 289 h 515"/>
                    <a:gd name="T38" fmla="*/ 10 w 489"/>
                    <a:gd name="T39" fmla="*/ 161 h 515"/>
                    <a:gd name="T40" fmla="*/ 0 w 489"/>
                    <a:gd name="T41" fmla="*/ 28 h 515"/>
                    <a:gd name="T42" fmla="*/ 13 w 489"/>
                    <a:gd name="T43" fmla="*/ 46 h 5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9"/>
                    <a:gd name="T67" fmla="*/ 0 h 515"/>
                    <a:gd name="T68" fmla="*/ 489 w 489"/>
                    <a:gd name="T69" fmla="*/ 515 h 5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9" h="515">
                      <a:moveTo>
                        <a:pt x="13" y="46"/>
                      </a:moveTo>
                      <a:cubicBezTo>
                        <a:pt x="24" y="55"/>
                        <a:pt x="47" y="72"/>
                        <a:pt x="65" y="81"/>
                      </a:cubicBezTo>
                      <a:cubicBezTo>
                        <a:pt x="83" y="90"/>
                        <a:pt x="103" y="92"/>
                        <a:pt x="121" y="97"/>
                      </a:cubicBezTo>
                      <a:cubicBezTo>
                        <a:pt x="139" y="102"/>
                        <a:pt x="156" y="109"/>
                        <a:pt x="176" y="112"/>
                      </a:cubicBezTo>
                      <a:cubicBezTo>
                        <a:pt x="196" y="115"/>
                        <a:pt x="218" y="115"/>
                        <a:pt x="241" y="114"/>
                      </a:cubicBezTo>
                      <a:cubicBezTo>
                        <a:pt x="264" y="113"/>
                        <a:pt x="289" y="109"/>
                        <a:pt x="313" y="103"/>
                      </a:cubicBezTo>
                      <a:cubicBezTo>
                        <a:pt x="337" y="97"/>
                        <a:pt x="362" y="90"/>
                        <a:pt x="385" y="78"/>
                      </a:cubicBezTo>
                      <a:cubicBezTo>
                        <a:pt x="408" y="66"/>
                        <a:pt x="435" y="41"/>
                        <a:pt x="452" y="29"/>
                      </a:cubicBezTo>
                      <a:cubicBezTo>
                        <a:pt x="469" y="17"/>
                        <a:pt x="479" y="0"/>
                        <a:pt x="485" y="7"/>
                      </a:cubicBezTo>
                      <a:cubicBezTo>
                        <a:pt x="483" y="11"/>
                        <a:pt x="489" y="40"/>
                        <a:pt x="487" y="70"/>
                      </a:cubicBezTo>
                      <a:cubicBezTo>
                        <a:pt x="485" y="100"/>
                        <a:pt x="481" y="151"/>
                        <a:pt x="474" y="190"/>
                      </a:cubicBezTo>
                      <a:cubicBezTo>
                        <a:pt x="467" y="229"/>
                        <a:pt x="455" y="272"/>
                        <a:pt x="444" y="304"/>
                      </a:cubicBezTo>
                      <a:cubicBezTo>
                        <a:pt x="433" y="336"/>
                        <a:pt x="423" y="359"/>
                        <a:pt x="408" y="385"/>
                      </a:cubicBezTo>
                      <a:cubicBezTo>
                        <a:pt x="394" y="411"/>
                        <a:pt x="376" y="438"/>
                        <a:pt x="356" y="458"/>
                      </a:cubicBezTo>
                      <a:cubicBezTo>
                        <a:pt x="336" y="478"/>
                        <a:pt x="313" y="495"/>
                        <a:pt x="289" y="503"/>
                      </a:cubicBezTo>
                      <a:cubicBezTo>
                        <a:pt x="265" y="511"/>
                        <a:pt x="238" y="515"/>
                        <a:pt x="214" y="509"/>
                      </a:cubicBezTo>
                      <a:cubicBezTo>
                        <a:pt x="189" y="503"/>
                        <a:pt x="164" y="488"/>
                        <a:pt x="143" y="469"/>
                      </a:cubicBezTo>
                      <a:cubicBezTo>
                        <a:pt x="122" y="450"/>
                        <a:pt x="104" y="427"/>
                        <a:pt x="87" y="397"/>
                      </a:cubicBezTo>
                      <a:cubicBezTo>
                        <a:pt x="69" y="367"/>
                        <a:pt x="52" y="328"/>
                        <a:pt x="39" y="289"/>
                      </a:cubicBezTo>
                      <a:cubicBezTo>
                        <a:pt x="27" y="250"/>
                        <a:pt x="17" y="204"/>
                        <a:pt x="10" y="161"/>
                      </a:cubicBezTo>
                      <a:cubicBezTo>
                        <a:pt x="4" y="118"/>
                        <a:pt x="0" y="47"/>
                        <a:pt x="0" y="28"/>
                      </a:cubicBezTo>
                      <a:lnTo>
                        <a:pt x="13" y="46"/>
                      </a:lnTo>
                      <a:close/>
                    </a:path>
                  </a:pathLst>
                </a:custGeom>
                <a:solidFill>
                  <a:schemeClr val="bg1">
                    <a:alpha val="50195"/>
                  </a:schemeClr>
                </a:solidFill>
                <a:ln w="9525">
                  <a:noFill/>
                  <a:round/>
                  <a:headEnd/>
                  <a:tailEnd/>
                </a:ln>
              </p:spPr>
              <p:txBody>
                <a:bodyPr wrap="none" anchor="ctr"/>
                <a:lstStyle/>
                <a:p>
                  <a:pPr>
                    <a:defRPr/>
                  </a:pPr>
                  <a:endParaRPr lang="en-US" u="none">
                    <a:solidFill>
                      <a:srgbClr val="000000"/>
                    </a:solidFill>
                    <a:latin typeface="Times New Roman" pitchFamily="18" charset="0"/>
                    <a:ea typeface="+mn-ea"/>
                  </a:endParaRPr>
                </a:p>
              </p:txBody>
            </p:sp>
            <p:sp>
              <p:nvSpPr>
                <p:cNvPr id="155745" name="Freeform 37"/>
                <p:cNvSpPr>
                  <a:spLocks/>
                </p:cNvSpPr>
                <p:nvPr/>
              </p:nvSpPr>
              <p:spPr bwMode="auto">
                <a:xfrm>
                  <a:off x="3787" y="3043"/>
                  <a:ext cx="498" cy="108"/>
                </a:xfrm>
                <a:custGeom>
                  <a:avLst/>
                  <a:gdLst>
                    <a:gd name="T0" fmla="*/ 0 w 979"/>
                    <a:gd name="T1" fmla="*/ 0 h 257"/>
                    <a:gd name="T2" fmla="*/ 0 w 979"/>
                    <a:gd name="T3" fmla="*/ 0 h 257"/>
                    <a:gd name="T4" fmla="*/ 0 w 979"/>
                    <a:gd name="T5" fmla="*/ 0 h 257"/>
                    <a:gd name="T6" fmla="*/ 0 w 979"/>
                    <a:gd name="T7" fmla="*/ 0 h 257"/>
                    <a:gd name="T8" fmla="*/ 0 w 979"/>
                    <a:gd name="T9" fmla="*/ 0 h 257"/>
                    <a:gd name="T10" fmla="*/ 0 w 979"/>
                    <a:gd name="T11" fmla="*/ 0 h 257"/>
                    <a:gd name="T12" fmla="*/ 0 w 979"/>
                    <a:gd name="T13" fmla="*/ 0 h 257"/>
                    <a:gd name="T14" fmla="*/ 0 60000 65536"/>
                    <a:gd name="T15" fmla="*/ 0 60000 65536"/>
                    <a:gd name="T16" fmla="*/ 0 60000 65536"/>
                    <a:gd name="T17" fmla="*/ 0 60000 65536"/>
                    <a:gd name="T18" fmla="*/ 0 60000 65536"/>
                    <a:gd name="T19" fmla="*/ 0 60000 65536"/>
                    <a:gd name="T20" fmla="*/ 0 60000 65536"/>
                    <a:gd name="T21" fmla="*/ 0 w 979"/>
                    <a:gd name="T22" fmla="*/ 0 h 257"/>
                    <a:gd name="T23" fmla="*/ 979 w 979"/>
                    <a:gd name="T24" fmla="*/ 257 h 2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79" h="257">
                      <a:moveTo>
                        <a:pt x="0" y="78"/>
                      </a:moveTo>
                      <a:cubicBezTo>
                        <a:pt x="17" y="92"/>
                        <a:pt x="57" y="134"/>
                        <a:pt x="101" y="160"/>
                      </a:cubicBezTo>
                      <a:cubicBezTo>
                        <a:pt x="145" y="186"/>
                        <a:pt x="213" y="216"/>
                        <a:pt x="263" y="232"/>
                      </a:cubicBezTo>
                      <a:cubicBezTo>
                        <a:pt x="313" y="248"/>
                        <a:pt x="347" y="255"/>
                        <a:pt x="404" y="256"/>
                      </a:cubicBezTo>
                      <a:cubicBezTo>
                        <a:pt x="461" y="257"/>
                        <a:pt x="542" y="254"/>
                        <a:pt x="608" y="238"/>
                      </a:cubicBezTo>
                      <a:cubicBezTo>
                        <a:pt x="674" y="222"/>
                        <a:pt x="738" y="200"/>
                        <a:pt x="800" y="160"/>
                      </a:cubicBezTo>
                      <a:cubicBezTo>
                        <a:pt x="862" y="120"/>
                        <a:pt x="942" y="33"/>
                        <a:pt x="979" y="0"/>
                      </a:cubicBezTo>
                    </a:path>
                  </a:pathLst>
                </a:custGeom>
                <a:noFill/>
                <a:ln w="9525">
                  <a:solidFill>
                    <a:schemeClr val="tx1"/>
                  </a:solidFill>
                  <a:round/>
                  <a:headEnd/>
                  <a:tailEnd/>
                </a:ln>
              </p:spPr>
              <p:txBody>
                <a:bodyPr wrap="none" anchor="ctr"/>
                <a:lstStyle/>
                <a:p>
                  <a:pPr>
                    <a:defRPr/>
                  </a:pPr>
                  <a:endParaRPr lang="en-US" u="none">
                    <a:solidFill>
                      <a:srgbClr val="000000"/>
                    </a:solidFill>
                    <a:latin typeface="Times New Roman" pitchFamily="18" charset="0"/>
                    <a:ea typeface="+mn-ea"/>
                  </a:endParaRPr>
                </a:p>
              </p:txBody>
            </p:sp>
            <p:sp>
              <p:nvSpPr>
                <p:cNvPr id="155746" name="Oval 38"/>
                <p:cNvSpPr>
                  <a:spLocks noChangeArrowheads="1"/>
                </p:cNvSpPr>
                <p:nvPr/>
              </p:nvSpPr>
              <p:spPr bwMode="auto">
                <a:xfrm>
                  <a:off x="3790" y="2578"/>
                  <a:ext cx="498" cy="980"/>
                </a:xfrm>
                <a:prstGeom prst="ellipse">
                  <a:avLst/>
                </a:prstGeom>
                <a:noFill/>
                <a:ln w="19050">
                  <a:solidFill>
                    <a:schemeClr val="tx1"/>
                  </a:solidFill>
                  <a:round/>
                  <a:headEnd/>
                  <a:tailEnd/>
                </a:ln>
              </p:spPr>
              <p:txBody>
                <a:bodyPr wrap="none" anchor="ctr"/>
                <a:lstStyle/>
                <a:p>
                  <a:pPr algn="ctr">
                    <a:spcBef>
                      <a:spcPct val="50000"/>
                    </a:spcBef>
                    <a:buClr>
                      <a:srgbClr val="0000FF"/>
                    </a:buClr>
                    <a:buSzPct val="62000"/>
                    <a:buFont typeface="Monotype Sorts" charset="2"/>
                    <a:buNone/>
                    <a:defRPr/>
                  </a:pPr>
                  <a:endParaRPr lang="it-IT" b="1" u="none">
                    <a:solidFill>
                      <a:srgbClr val="0000FF"/>
                    </a:solidFill>
                    <a:ea typeface="+mn-ea"/>
                  </a:endParaRPr>
                </a:p>
              </p:txBody>
            </p:sp>
          </p:grpSp>
          <p:sp>
            <p:nvSpPr>
              <p:cNvPr id="155683" name="Line 39"/>
              <p:cNvSpPr>
                <a:spLocks noChangeShapeType="1"/>
              </p:cNvSpPr>
              <p:nvPr/>
            </p:nvSpPr>
            <p:spPr bwMode="auto">
              <a:xfrm rot="467865" flipH="1">
                <a:off x="1582" y="1491"/>
                <a:ext cx="617" cy="1010"/>
              </a:xfrm>
              <a:prstGeom prst="line">
                <a:avLst/>
              </a:prstGeom>
              <a:noFill/>
              <a:ln w="9525">
                <a:solidFill>
                  <a:schemeClr val="folHlink"/>
                </a:solidFill>
                <a:round/>
                <a:headEnd/>
                <a:tailEnd/>
              </a:ln>
            </p:spPr>
            <p:txBody>
              <a:bodyPr wrap="none" anchor="ctr"/>
              <a:lstStyle/>
              <a:p>
                <a:pPr>
                  <a:defRPr/>
                </a:pPr>
                <a:endParaRPr lang="en-US" u="none">
                  <a:solidFill>
                    <a:srgbClr val="000000"/>
                  </a:solidFill>
                  <a:latin typeface="Times New Roman" pitchFamily="18" charset="0"/>
                  <a:ea typeface="+mn-ea"/>
                </a:endParaRPr>
              </a:p>
            </p:txBody>
          </p:sp>
          <p:sp>
            <p:nvSpPr>
              <p:cNvPr id="155684" name="Line 40"/>
              <p:cNvSpPr>
                <a:spLocks noChangeShapeType="1"/>
              </p:cNvSpPr>
              <p:nvPr/>
            </p:nvSpPr>
            <p:spPr bwMode="auto">
              <a:xfrm rot="467865" flipH="1">
                <a:off x="1382" y="1518"/>
                <a:ext cx="582" cy="948"/>
              </a:xfrm>
              <a:prstGeom prst="line">
                <a:avLst/>
              </a:prstGeom>
              <a:noFill/>
              <a:ln w="9525">
                <a:solidFill>
                  <a:schemeClr val="folHlink"/>
                </a:solidFill>
                <a:round/>
                <a:headEnd/>
                <a:tailEnd/>
              </a:ln>
            </p:spPr>
            <p:txBody>
              <a:bodyPr wrap="none" anchor="ctr"/>
              <a:lstStyle/>
              <a:p>
                <a:pPr>
                  <a:defRPr/>
                </a:pPr>
                <a:endParaRPr lang="en-US" u="none">
                  <a:solidFill>
                    <a:srgbClr val="000000"/>
                  </a:solidFill>
                  <a:latin typeface="Times New Roman" pitchFamily="18" charset="0"/>
                  <a:ea typeface="+mn-ea"/>
                </a:endParaRPr>
              </a:p>
            </p:txBody>
          </p:sp>
          <p:sp>
            <p:nvSpPr>
              <p:cNvPr id="155685" name="Line 41"/>
              <p:cNvSpPr>
                <a:spLocks noChangeShapeType="1"/>
              </p:cNvSpPr>
              <p:nvPr/>
            </p:nvSpPr>
            <p:spPr bwMode="auto">
              <a:xfrm rot="467865">
                <a:off x="1537" y="1878"/>
                <a:ext cx="646" cy="0"/>
              </a:xfrm>
              <a:prstGeom prst="line">
                <a:avLst/>
              </a:prstGeom>
              <a:noFill/>
              <a:ln w="9525">
                <a:solidFill>
                  <a:schemeClr val="folHlink"/>
                </a:solidFill>
                <a:round/>
                <a:headEnd/>
                <a:tailEnd/>
              </a:ln>
            </p:spPr>
            <p:txBody>
              <a:bodyPr wrap="none" anchor="ctr"/>
              <a:lstStyle/>
              <a:p>
                <a:pPr>
                  <a:defRPr/>
                </a:pPr>
                <a:endParaRPr lang="en-US" u="none">
                  <a:solidFill>
                    <a:srgbClr val="000000"/>
                  </a:solidFill>
                  <a:latin typeface="Times New Roman" pitchFamily="18" charset="0"/>
                  <a:ea typeface="+mn-ea"/>
                </a:endParaRPr>
              </a:p>
            </p:txBody>
          </p:sp>
          <p:sp>
            <p:nvSpPr>
              <p:cNvPr id="155686" name="Line 42"/>
              <p:cNvSpPr>
                <a:spLocks noChangeShapeType="1"/>
              </p:cNvSpPr>
              <p:nvPr/>
            </p:nvSpPr>
            <p:spPr bwMode="auto">
              <a:xfrm rot="467865" flipH="1">
                <a:off x="1153" y="1793"/>
                <a:ext cx="390" cy="636"/>
              </a:xfrm>
              <a:prstGeom prst="line">
                <a:avLst/>
              </a:prstGeom>
              <a:noFill/>
              <a:ln w="9525">
                <a:solidFill>
                  <a:schemeClr val="folHlink"/>
                </a:solidFill>
                <a:round/>
                <a:headEnd/>
                <a:tailEnd/>
              </a:ln>
            </p:spPr>
            <p:txBody>
              <a:bodyPr wrap="none" anchor="ctr"/>
              <a:lstStyle/>
              <a:p>
                <a:pPr>
                  <a:defRPr/>
                </a:pPr>
                <a:endParaRPr lang="en-US" u="none">
                  <a:solidFill>
                    <a:srgbClr val="000000"/>
                  </a:solidFill>
                  <a:latin typeface="Times New Roman" pitchFamily="18" charset="0"/>
                  <a:ea typeface="+mn-ea"/>
                </a:endParaRPr>
              </a:p>
            </p:txBody>
          </p:sp>
          <p:sp>
            <p:nvSpPr>
              <p:cNvPr id="155687" name="Line 43"/>
              <p:cNvSpPr>
                <a:spLocks noChangeShapeType="1"/>
              </p:cNvSpPr>
              <p:nvPr/>
            </p:nvSpPr>
            <p:spPr bwMode="auto">
              <a:xfrm rot="467865" flipH="1">
                <a:off x="1274" y="1797"/>
                <a:ext cx="96" cy="157"/>
              </a:xfrm>
              <a:prstGeom prst="line">
                <a:avLst/>
              </a:prstGeom>
              <a:noFill/>
              <a:ln w="9525">
                <a:solidFill>
                  <a:schemeClr val="folHlink"/>
                </a:solidFill>
                <a:round/>
                <a:headEnd/>
                <a:tailEnd/>
              </a:ln>
            </p:spPr>
            <p:txBody>
              <a:bodyPr wrap="none" anchor="ctr"/>
              <a:lstStyle/>
              <a:p>
                <a:pPr>
                  <a:defRPr/>
                </a:pPr>
                <a:endParaRPr lang="en-US" u="none">
                  <a:solidFill>
                    <a:srgbClr val="000000"/>
                  </a:solidFill>
                  <a:latin typeface="Times New Roman" pitchFamily="18" charset="0"/>
                  <a:ea typeface="+mn-ea"/>
                </a:endParaRPr>
              </a:p>
            </p:txBody>
          </p:sp>
          <p:sp>
            <p:nvSpPr>
              <p:cNvPr id="155688" name="Line 44"/>
              <p:cNvSpPr>
                <a:spLocks noChangeShapeType="1"/>
              </p:cNvSpPr>
              <p:nvPr/>
            </p:nvSpPr>
            <p:spPr bwMode="auto">
              <a:xfrm rot="467865">
                <a:off x="1068" y="1793"/>
                <a:ext cx="327" cy="0"/>
              </a:xfrm>
              <a:prstGeom prst="line">
                <a:avLst/>
              </a:prstGeom>
              <a:noFill/>
              <a:ln w="9525">
                <a:solidFill>
                  <a:schemeClr val="folHlink"/>
                </a:solidFill>
                <a:round/>
                <a:headEnd/>
                <a:tailEnd/>
              </a:ln>
            </p:spPr>
            <p:txBody>
              <a:bodyPr wrap="none" anchor="ctr"/>
              <a:lstStyle/>
              <a:p>
                <a:pPr>
                  <a:defRPr/>
                </a:pPr>
                <a:endParaRPr lang="en-US" u="none">
                  <a:solidFill>
                    <a:srgbClr val="000000"/>
                  </a:solidFill>
                  <a:latin typeface="Times New Roman" pitchFamily="18" charset="0"/>
                  <a:ea typeface="+mn-ea"/>
                </a:endParaRPr>
              </a:p>
            </p:txBody>
          </p:sp>
          <p:grpSp>
            <p:nvGrpSpPr>
              <p:cNvPr id="57385" name="Group 45"/>
              <p:cNvGrpSpPr>
                <a:grpSpLocks/>
              </p:cNvGrpSpPr>
              <p:nvPr/>
            </p:nvGrpSpPr>
            <p:grpSpPr bwMode="auto">
              <a:xfrm rot="240000">
                <a:off x="546" y="1690"/>
                <a:ext cx="702" cy="757"/>
                <a:chOff x="3424" y="1488"/>
                <a:chExt cx="776" cy="764"/>
              </a:xfrm>
            </p:grpSpPr>
            <p:sp>
              <p:nvSpPr>
                <p:cNvPr id="155737" name="Oval 46"/>
                <p:cNvSpPr>
                  <a:spLocks noChangeArrowheads="1"/>
                </p:cNvSpPr>
                <p:nvPr/>
              </p:nvSpPr>
              <p:spPr bwMode="auto">
                <a:xfrm>
                  <a:off x="3414" y="1469"/>
                  <a:ext cx="748" cy="749"/>
                </a:xfrm>
                <a:prstGeom prst="ellipse">
                  <a:avLst/>
                </a:prstGeom>
                <a:gradFill rotWithShape="0">
                  <a:gsLst>
                    <a:gs pos="0">
                      <a:schemeClr val="bg1"/>
                    </a:gs>
                    <a:gs pos="100000">
                      <a:schemeClr val="accent2"/>
                    </a:gs>
                  </a:gsLst>
                  <a:path path="shape">
                    <a:fillToRect l="50000" t="50000" r="50000" b="50000"/>
                  </a:path>
                </a:gradFill>
                <a:ln w="9525">
                  <a:solidFill>
                    <a:schemeClr val="tx1"/>
                  </a:solidFill>
                  <a:round/>
                  <a:headEnd/>
                  <a:tailEnd/>
                </a:ln>
              </p:spPr>
              <p:txBody>
                <a:bodyPr wrap="none" anchor="ctr"/>
                <a:lstStyle/>
                <a:p>
                  <a:pPr algn="ctr">
                    <a:spcBef>
                      <a:spcPct val="50000"/>
                    </a:spcBef>
                    <a:buClr>
                      <a:srgbClr val="0000FF"/>
                    </a:buClr>
                    <a:buSzPct val="62000"/>
                    <a:buFont typeface="Monotype Sorts" charset="2"/>
                    <a:buNone/>
                    <a:defRPr/>
                  </a:pPr>
                  <a:endParaRPr lang="it-IT" b="1" u="none">
                    <a:solidFill>
                      <a:srgbClr val="0000FF"/>
                    </a:solidFill>
                    <a:ea typeface="+mn-ea"/>
                  </a:endParaRPr>
                </a:p>
              </p:txBody>
            </p:sp>
            <p:sp>
              <p:nvSpPr>
                <p:cNvPr id="155738" name="Oval 47"/>
                <p:cNvSpPr>
                  <a:spLocks noChangeArrowheads="1"/>
                </p:cNvSpPr>
                <p:nvPr/>
              </p:nvSpPr>
              <p:spPr bwMode="auto">
                <a:xfrm>
                  <a:off x="3413" y="1467"/>
                  <a:ext cx="748" cy="749"/>
                </a:xfrm>
                <a:prstGeom prst="ellipse">
                  <a:avLst/>
                </a:prstGeom>
                <a:noFill/>
                <a:ln w="19050">
                  <a:solidFill>
                    <a:schemeClr val="tx1"/>
                  </a:solidFill>
                  <a:round/>
                  <a:headEnd/>
                  <a:tailEnd/>
                </a:ln>
              </p:spPr>
              <p:txBody>
                <a:bodyPr wrap="none" anchor="ctr"/>
                <a:lstStyle/>
                <a:p>
                  <a:pPr algn="ctr">
                    <a:spcBef>
                      <a:spcPct val="50000"/>
                    </a:spcBef>
                    <a:buClr>
                      <a:srgbClr val="0000FF"/>
                    </a:buClr>
                    <a:buSzPct val="62000"/>
                    <a:buFont typeface="Monotype Sorts" charset="2"/>
                    <a:buNone/>
                    <a:defRPr/>
                  </a:pPr>
                  <a:endParaRPr lang="it-IT" b="1" u="none">
                    <a:solidFill>
                      <a:srgbClr val="0000FF"/>
                    </a:solidFill>
                    <a:ea typeface="+mn-ea"/>
                  </a:endParaRPr>
                </a:p>
              </p:txBody>
            </p:sp>
            <p:sp>
              <p:nvSpPr>
                <p:cNvPr id="155739" name="Freeform 48"/>
                <p:cNvSpPr>
                  <a:spLocks/>
                </p:cNvSpPr>
                <p:nvPr/>
              </p:nvSpPr>
              <p:spPr bwMode="auto">
                <a:xfrm>
                  <a:off x="3422" y="1793"/>
                  <a:ext cx="776" cy="453"/>
                </a:xfrm>
                <a:custGeom>
                  <a:avLst/>
                  <a:gdLst>
                    <a:gd name="T0" fmla="*/ 2 w 982"/>
                    <a:gd name="T1" fmla="*/ 2 h 568"/>
                    <a:gd name="T2" fmla="*/ 2 w 982"/>
                    <a:gd name="T3" fmla="*/ 2 h 568"/>
                    <a:gd name="T4" fmla="*/ 2 w 982"/>
                    <a:gd name="T5" fmla="*/ 2 h 568"/>
                    <a:gd name="T6" fmla="*/ 2 w 982"/>
                    <a:gd name="T7" fmla="*/ 2 h 568"/>
                    <a:gd name="T8" fmla="*/ 2 w 982"/>
                    <a:gd name="T9" fmla="*/ 2 h 568"/>
                    <a:gd name="T10" fmla="*/ 2 w 982"/>
                    <a:gd name="T11" fmla="*/ 2 h 568"/>
                    <a:gd name="T12" fmla="*/ 2 w 982"/>
                    <a:gd name="T13" fmla="*/ 2 h 568"/>
                    <a:gd name="T14" fmla="*/ 2 w 982"/>
                    <a:gd name="T15" fmla="*/ 2 h 568"/>
                    <a:gd name="T16" fmla="*/ 2 w 982"/>
                    <a:gd name="T17" fmla="*/ 2 h 568"/>
                    <a:gd name="T18" fmla="*/ 2 w 982"/>
                    <a:gd name="T19" fmla="*/ 2 h 568"/>
                    <a:gd name="T20" fmla="*/ 2 w 982"/>
                    <a:gd name="T21" fmla="*/ 2 h 568"/>
                    <a:gd name="T22" fmla="*/ 2 w 982"/>
                    <a:gd name="T23" fmla="*/ 2 h 568"/>
                    <a:gd name="T24" fmla="*/ 2 w 982"/>
                    <a:gd name="T25" fmla="*/ 2 h 568"/>
                    <a:gd name="T26" fmla="*/ 2 w 982"/>
                    <a:gd name="T27" fmla="*/ 2 h 568"/>
                    <a:gd name="T28" fmla="*/ 2 w 982"/>
                    <a:gd name="T29" fmla="*/ 2 h 568"/>
                    <a:gd name="T30" fmla="*/ 2 w 982"/>
                    <a:gd name="T31" fmla="*/ 2 h 568"/>
                    <a:gd name="T32" fmla="*/ 2 w 982"/>
                    <a:gd name="T33" fmla="*/ 2 h 568"/>
                    <a:gd name="T34" fmla="*/ 2 w 982"/>
                    <a:gd name="T35" fmla="*/ 2 h 568"/>
                    <a:gd name="T36" fmla="*/ 2 w 982"/>
                    <a:gd name="T37" fmla="*/ 2 h 568"/>
                    <a:gd name="T38" fmla="*/ 0 w 982"/>
                    <a:gd name="T39" fmla="*/ 2 h 568"/>
                    <a:gd name="T40" fmla="*/ 2 w 982"/>
                    <a:gd name="T41" fmla="*/ 2 h 5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82"/>
                    <a:gd name="T64" fmla="*/ 0 h 568"/>
                    <a:gd name="T65" fmla="*/ 982 w 982"/>
                    <a:gd name="T66" fmla="*/ 568 h 5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82" h="568">
                      <a:moveTo>
                        <a:pt x="22" y="106"/>
                      </a:moveTo>
                      <a:cubicBezTo>
                        <a:pt x="39" y="120"/>
                        <a:pt x="60" y="144"/>
                        <a:pt x="100" y="166"/>
                      </a:cubicBezTo>
                      <a:cubicBezTo>
                        <a:pt x="140" y="188"/>
                        <a:pt x="212" y="222"/>
                        <a:pt x="262" y="238"/>
                      </a:cubicBezTo>
                      <a:cubicBezTo>
                        <a:pt x="312" y="254"/>
                        <a:pt x="346" y="261"/>
                        <a:pt x="403" y="262"/>
                      </a:cubicBezTo>
                      <a:cubicBezTo>
                        <a:pt x="460" y="263"/>
                        <a:pt x="546" y="257"/>
                        <a:pt x="607" y="244"/>
                      </a:cubicBezTo>
                      <a:cubicBezTo>
                        <a:pt x="668" y="231"/>
                        <a:pt x="719" y="210"/>
                        <a:pt x="769" y="183"/>
                      </a:cubicBezTo>
                      <a:cubicBezTo>
                        <a:pt x="819" y="156"/>
                        <a:pt x="872" y="111"/>
                        <a:pt x="907" y="82"/>
                      </a:cubicBezTo>
                      <a:cubicBezTo>
                        <a:pt x="942" y="53"/>
                        <a:pt x="966" y="0"/>
                        <a:pt x="978" y="7"/>
                      </a:cubicBezTo>
                      <a:cubicBezTo>
                        <a:pt x="973" y="11"/>
                        <a:pt x="982" y="84"/>
                        <a:pt x="978" y="123"/>
                      </a:cubicBezTo>
                      <a:cubicBezTo>
                        <a:pt x="974" y="162"/>
                        <a:pt x="966" y="204"/>
                        <a:pt x="952" y="243"/>
                      </a:cubicBezTo>
                      <a:cubicBezTo>
                        <a:pt x="938" y="282"/>
                        <a:pt x="913" y="325"/>
                        <a:pt x="891" y="357"/>
                      </a:cubicBezTo>
                      <a:cubicBezTo>
                        <a:pt x="869" y="389"/>
                        <a:pt x="849" y="412"/>
                        <a:pt x="820" y="438"/>
                      </a:cubicBezTo>
                      <a:cubicBezTo>
                        <a:pt x="791" y="464"/>
                        <a:pt x="755" y="491"/>
                        <a:pt x="715" y="511"/>
                      </a:cubicBezTo>
                      <a:cubicBezTo>
                        <a:pt x="675" y="531"/>
                        <a:pt x="628" y="548"/>
                        <a:pt x="580" y="556"/>
                      </a:cubicBezTo>
                      <a:cubicBezTo>
                        <a:pt x="532" y="564"/>
                        <a:pt x="478" y="568"/>
                        <a:pt x="429" y="562"/>
                      </a:cubicBezTo>
                      <a:cubicBezTo>
                        <a:pt x="380" y="556"/>
                        <a:pt x="330" y="541"/>
                        <a:pt x="288" y="522"/>
                      </a:cubicBezTo>
                      <a:cubicBezTo>
                        <a:pt x="246" y="503"/>
                        <a:pt x="209" y="480"/>
                        <a:pt x="174" y="450"/>
                      </a:cubicBezTo>
                      <a:cubicBezTo>
                        <a:pt x="139" y="420"/>
                        <a:pt x="104" y="381"/>
                        <a:pt x="79" y="342"/>
                      </a:cubicBezTo>
                      <a:cubicBezTo>
                        <a:pt x="54" y="303"/>
                        <a:pt x="34" y="257"/>
                        <a:pt x="21" y="214"/>
                      </a:cubicBezTo>
                      <a:cubicBezTo>
                        <a:pt x="8" y="171"/>
                        <a:pt x="0" y="99"/>
                        <a:pt x="0" y="81"/>
                      </a:cubicBezTo>
                      <a:lnTo>
                        <a:pt x="22" y="106"/>
                      </a:lnTo>
                      <a:close/>
                    </a:path>
                  </a:pathLst>
                </a:custGeom>
                <a:solidFill>
                  <a:schemeClr val="bg1">
                    <a:alpha val="50195"/>
                  </a:schemeClr>
                </a:solidFill>
                <a:ln w="9525">
                  <a:noFill/>
                  <a:round/>
                  <a:headEnd/>
                  <a:tailEnd/>
                </a:ln>
              </p:spPr>
              <p:txBody>
                <a:bodyPr wrap="none" anchor="ctr"/>
                <a:lstStyle/>
                <a:p>
                  <a:pPr>
                    <a:defRPr/>
                  </a:pPr>
                  <a:endParaRPr lang="en-US" u="none">
                    <a:solidFill>
                      <a:srgbClr val="000000"/>
                    </a:solidFill>
                    <a:latin typeface="Times New Roman" pitchFamily="18" charset="0"/>
                    <a:ea typeface="+mn-ea"/>
                  </a:endParaRPr>
                </a:p>
              </p:txBody>
            </p:sp>
            <p:sp>
              <p:nvSpPr>
                <p:cNvPr id="155740" name="Freeform 49"/>
                <p:cNvSpPr>
                  <a:spLocks/>
                </p:cNvSpPr>
                <p:nvPr/>
              </p:nvSpPr>
              <p:spPr bwMode="auto">
                <a:xfrm rot="10800000" flipV="1">
                  <a:off x="3970" y="1564"/>
                  <a:ext cx="194" cy="544"/>
                </a:xfrm>
                <a:custGeom>
                  <a:avLst/>
                  <a:gdLst>
                    <a:gd name="T0" fmla="*/ 2 w 252"/>
                    <a:gd name="T1" fmla="*/ 2 h 715"/>
                    <a:gd name="T2" fmla="*/ 2 w 252"/>
                    <a:gd name="T3" fmla="*/ 2 h 715"/>
                    <a:gd name="T4" fmla="*/ 1 w 252"/>
                    <a:gd name="T5" fmla="*/ 2 h 715"/>
                    <a:gd name="T6" fmla="*/ 2 w 252"/>
                    <a:gd name="T7" fmla="*/ 2 h 715"/>
                    <a:gd name="T8" fmla="*/ 2 w 252"/>
                    <a:gd name="T9" fmla="*/ 2 h 715"/>
                    <a:gd name="T10" fmla="*/ 2 w 252"/>
                    <a:gd name="T11" fmla="*/ 2 h 715"/>
                    <a:gd name="T12" fmla="*/ 2 w 252"/>
                    <a:gd name="T13" fmla="*/ 2 h 715"/>
                    <a:gd name="T14" fmla="*/ 2 w 252"/>
                    <a:gd name="T15" fmla="*/ 2 h 715"/>
                    <a:gd name="T16" fmla="*/ 2 w 252"/>
                    <a:gd name="T17" fmla="*/ 2 h 715"/>
                    <a:gd name="T18" fmla="*/ 2 w 252"/>
                    <a:gd name="T19" fmla="*/ 2 h 715"/>
                    <a:gd name="T20" fmla="*/ 2 w 252"/>
                    <a:gd name="T21" fmla="*/ 2 h 715"/>
                    <a:gd name="T22" fmla="*/ 2 w 252"/>
                    <a:gd name="T23" fmla="*/ 2 h 7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2"/>
                    <a:gd name="T37" fmla="*/ 0 h 715"/>
                    <a:gd name="T38" fmla="*/ 252 w 252"/>
                    <a:gd name="T39" fmla="*/ 715 h 7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2" h="715">
                      <a:moveTo>
                        <a:pt x="84" y="643"/>
                      </a:moveTo>
                      <a:cubicBezTo>
                        <a:pt x="64" y="611"/>
                        <a:pt x="38" y="568"/>
                        <a:pt x="24" y="519"/>
                      </a:cubicBezTo>
                      <a:cubicBezTo>
                        <a:pt x="10" y="470"/>
                        <a:pt x="0" y="403"/>
                        <a:pt x="1" y="351"/>
                      </a:cubicBezTo>
                      <a:cubicBezTo>
                        <a:pt x="2" y="299"/>
                        <a:pt x="14" y="251"/>
                        <a:pt x="30" y="205"/>
                      </a:cubicBezTo>
                      <a:cubicBezTo>
                        <a:pt x="46" y="159"/>
                        <a:pt x="77" y="106"/>
                        <a:pt x="100" y="73"/>
                      </a:cubicBezTo>
                      <a:cubicBezTo>
                        <a:pt x="123" y="40"/>
                        <a:pt x="163" y="0"/>
                        <a:pt x="166" y="4"/>
                      </a:cubicBezTo>
                      <a:cubicBezTo>
                        <a:pt x="198" y="57"/>
                        <a:pt x="212" y="120"/>
                        <a:pt x="225" y="171"/>
                      </a:cubicBezTo>
                      <a:cubicBezTo>
                        <a:pt x="239" y="226"/>
                        <a:pt x="246" y="280"/>
                        <a:pt x="249" y="337"/>
                      </a:cubicBezTo>
                      <a:cubicBezTo>
                        <a:pt x="252" y="394"/>
                        <a:pt x="249" y="464"/>
                        <a:pt x="241" y="514"/>
                      </a:cubicBezTo>
                      <a:cubicBezTo>
                        <a:pt x="233" y="564"/>
                        <a:pt x="216" y="603"/>
                        <a:pt x="199" y="636"/>
                      </a:cubicBezTo>
                      <a:cubicBezTo>
                        <a:pt x="182" y="669"/>
                        <a:pt x="142" y="715"/>
                        <a:pt x="142" y="712"/>
                      </a:cubicBezTo>
                      <a:cubicBezTo>
                        <a:pt x="142" y="711"/>
                        <a:pt x="104" y="675"/>
                        <a:pt x="84" y="643"/>
                      </a:cubicBezTo>
                      <a:close/>
                    </a:path>
                  </a:pathLst>
                </a:custGeom>
                <a:solidFill>
                  <a:schemeClr val="bg1"/>
                </a:solidFill>
                <a:ln w="38100">
                  <a:solidFill>
                    <a:schemeClr val="bg1"/>
                  </a:solidFill>
                  <a:round/>
                  <a:headEnd/>
                  <a:tailEnd/>
                </a:ln>
              </p:spPr>
              <p:txBody>
                <a:bodyPr wrap="none" anchor="ctr"/>
                <a:lstStyle/>
                <a:p>
                  <a:pPr>
                    <a:defRPr/>
                  </a:pPr>
                  <a:endParaRPr lang="en-US" u="none">
                    <a:solidFill>
                      <a:srgbClr val="000000"/>
                    </a:solidFill>
                    <a:latin typeface="Times New Roman" pitchFamily="18" charset="0"/>
                    <a:ea typeface="+mn-ea"/>
                  </a:endParaRPr>
                </a:p>
              </p:txBody>
            </p:sp>
            <p:sp>
              <p:nvSpPr>
                <p:cNvPr id="155741" name="Freeform 50"/>
                <p:cNvSpPr>
                  <a:spLocks/>
                </p:cNvSpPr>
                <p:nvPr/>
              </p:nvSpPr>
              <p:spPr bwMode="auto">
                <a:xfrm>
                  <a:off x="3972" y="1576"/>
                  <a:ext cx="88" cy="556"/>
                </a:xfrm>
                <a:custGeom>
                  <a:avLst/>
                  <a:gdLst>
                    <a:gd name="T0" fmla="*/ 2 w 114"/>
                    <a:gd name="T1" fmla="*/ 2 h 728"/>
                    <a:gd name="T2" fmla="*/ 2 w 114"/>
                    <a:gd name="T3" fmla="*/ 2 h 728"/>
                    <a:gd name="T4" fmla="*/ 2 w 114"/>
                    <a:gd name="T5" fmla="*/ 2 h 728"/>
                    <a:gd name="T6" fmla="*/ 2 w 114"/>
                    <a:gd name="T7" fmla="*/ 2 h 728"/>
                    <a:gd name="T8" fmla="*/ 2 w 114"/>
                    <a:gd name="T9" fmla="*/ 2 h 728"/>
                    <a:gd name="T10" fmla="*/ 2 w 114"/>
                    <a:gd name="T11" fmla="*/ 2 h 728"/>
                    <a:gd name="T12" fmla="*/ 2 w 114"/>
                    <a:gd name="T13" fmla="*/ 2 h 728"/>
                    <a:gd name="T14" fmla="*/ 2 w 114"/>
                    <a:gd name="T15" fmla="*/ 2 h 728"/>
                    <a:gd name="T16" fmla="*/ 2 w 114"/>
                    <a:gd name="T17" fmla="*/ 2 h 728"/>
                    <a:gd name="T18" fmla="*/ 2 w 114"/>
                    <a:gd name="T19" fmla="*/ 2 h 728"/>
                    <a:gd name="T20" fmla="*/ 2 w 114"/>
                    <a:gd name="T21" fmla="*/ 2 h 728"/>
                    <a:gd name="T22" fmla="*/ 2 w 114"/>
                    <a:gd name="T23" fmla="*/ 2 h 7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4"/>
                    <a:gd name="T37" fmla="*/ 0 h 728"/>
                    <a:gd name="T38" fmla="*/ 114 w 114"/>
                    <a:gd name="T39" fmla="*/ 728 h 7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4" h="728">
                      <a:moveTo>
                        <a:pt x="90" y="621"/>
                      </a:moveTo>
                      <a:cubicBezTo>
                        <a:pt x="86" y="592"/>
                        <a:pt x="86" y="572"/>
                        <a:pt x="84" y="540"/>
                      </a:cubicBezTo>
                      <a:cubicBezTo>
                        <a:pt x="82" y="508"/>
                        <a:pt x="78" y="467"/>
                        <a:pt x="78" y="426"/>
                      </a:cubicBezTo>
                      <a:cubicBezTo>
                        <a:pt x="78" y="385"/>
                        <a:pt x="80" y="339"/>
                        <a:pt x="81" y="291"/>
                      </a:cubicBezTo>
                      <a:cubicBezTo>
                        <a:pt x="82" y="243"/>
                        <a:pt x="83" y="185"/>
                        <a:pt x="84" y="138"/>
                      </a:cubicBezTo>
                      <a:cubicBezTo>
                        <a:pt x="85" y="91"/>
                        <a:pt x="95" y="0"/>
                        <a:pt x="86" y="6"/>
                      </a:cubicBezTo>
                      <a:cubicBezTo>
                        <a:pt x="54" y="59"/>
                        <a:pt x="40" y="122"/>
                        <a:pt x="27" y="173"/>
                      </a:cubicBezTo>
                      <a:cubicBezTo>
                        <a:pt x="13" y="228"/>
                        <a:pt x="6" y="282"/>
                        <a:pt x="3" y="339"/>
                      </a:cubicBezTo>
                      <a:cubicBezTo>
                        <a:pt x="0" y="396"/>
                        <a:pt x="3" y="465"/>
                        <a:pt x="11" y="516"/>
                      </a:cubicBezTo>
                      <a:cubicBezTo>
                        <a:pt x="19" y="567"/>
                        <a:pt x="35" y="608"/>
                        <a:pt x="52" y="643"/>
                      </a:cubicBezTo>
                      <a:cubicBezTo>
                        <a:pt x="69" y="678"/>
                        <a:pt x="108" y="728"/>
                        <a:pt x="114" y="724"/>
                      </a:cubicBezTo>
                      <a:cubicBezTo>
                        <a:pt x="114" y="723"/>
                        <a:pt x="95" y="642"/>
                        <a:pt x="90" y="621"/>
                      </a:cubicBezTo>
                      <a:close/>
                    </a:path>
                  </a:pathLst>
                </a:custGeom>
                <a:solidFill>
                  <a:schemeClr val="hlink"/>
                </a:solidFill>
                <a:ln w="38100">
                  <a:noFill/>
                  <a:round/>
                  <a:headEnd/>
                  <a:tailEnd/>
                </a:ln>
              </p:spPr>
              <p:txBody>
                <a:bodyPr wrap="none" anchor="ctr"/>
                <a:lstStyle/>
                <a:p>
                  <a:pPr>
                    <a:defRPr/>
                  </a:pPr>
                  <a:endParaRPr lang="en-US" u="none">
                    <a:solidFill>
                      <a:srgbClr val="000000"/>
                    </a:solidFill>
                    <a:latin typeface="Times New Roman" pitchFamily="18" charset="0"/>
                    <a:ea typeface="+mn-ea"/>
                  </a:endParaRPr>
                </a:p>
              </p:txBody>
            </p:sp>
            <p:sp>
              <p:nvSpPr>
                <p:cNvPr id="155742" name="Freeform 51"/>
                <p:cNvSpPr>
                  <a:spLocks/>
                </p:cNvSpPr>
                <p:nvPr/>
              </p:nvSpPr>
              <p:spPr bwMode="auto">
                <a:xfrm>
                  <a:off x="3422" y="1859"/>
                  <a:ext cx="603" cy="135"/>
                </a:xfrm>
                <a:custGeom>
                  <a:avLst/>
                  <a:gdLst>
                    <a:gd name="T0" fmla="*/ 0 w 790"/>
                    <a:gd name="T1" fmla="*/ 0 h 179"/>
                    <a:gd name="T2" fmla="*/ 2 w 790"/>
                    <a:gd name="T3" fmla="*/ 2 h 179"/>
                    <a:gd name="T4" fmla="*/ 2 w 790"/>
                    <a:gd name="T5" fmla="*/ 2 h 179"/>
                    <a:gd name="T6" fmla="*/ 2 w 790"/>
                    <a:gd name="T7" fmla="*/ 2 h 179"/>
                    <a:gd name="T8" fmla="*/ 2 w 790"/>
                    <a:gd name="T9" fmla="*/ 2 h 179"/>
                    <a:gd name="T10" fmla="*/ 2 w 790"/>
                    <a:gd name="T11" fmla="*/ 2 h 179"/>
                    <a:gd name="T12" fmla="*/ 2 w 790"/>
                    <a:gd name="T13" fmla="*/ 2 h 179"/>
                    <a:gd name="T14" fmla="*/ 2 w 790"/>
                    <a:gd name="T15" fmla="*/ 2 h 179"/>
                    <a:gd name="T16" fmla="*/ 0 60000 65536"/>
                    <a:gd name="T17" fmla="*/ 0 60000 65536"/>
                    <a:gd name="T18" fmla="*/ 0 60000 65536"/>
                    <a:gd name="T19" fmla="*/ 0 60000 65536"/>
                    <a:gd name="T20" fmla="*/ 0 60000 65536"/>
                    <a:gd name="T21" fmla="*/ 0 60000 65536"/>
                    <a:gd name="T22" fmla="*/ 0 60000 65536"/>
                    <a:gd name="T23" fmla="*/ 0 60000 65536"/>
                    <a:gd name="T24" fmla="*/ 0 w 790"/>
                    <a:gd name="T25" fmla="*/ 0 h 179"/>
                    <a:gd name="T26" fmla="*/ 790 w 790"/>
                    <a:gd name="T27" fmla="*/ 179 h 1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90" h="179">
                      <a:moveTo>
                        <a:pt x="0" y="0"/>
                      </a:moveTo>
                      <a:cubicBezTo>
                        <a:pt x="17" y="14"/>
                        <a:pt x="57" y="56"/>
                        <a:pt x="101" y="82"/>
                      </a:cubicBezTo>
                      <a:cubicBezTo>
                        <a:pt x="145" y="108"/>
                        <a:pt x="213" y="138"/>
                        <a:pt x="263" y="154"/>
                      </a:cubicBezTo>
                      <a:cubicBezTo>
                        <a:pt x="313" y="170"/>
                        <a:pt x="347" y="177"/>
                        <a:pt x="404" y="178"/>
                      </a:cubicBezTo>
                      <a:cubicBezTo>
                        <a:pt x="461" y="179"/>
                        <a:pt x="556" y="169"/>
                        <a:pt x="608" y="160"/>
                      </a:cubicBezTo>
                      <a:cubicBezTo>
                        <a:pt x="660" y="151"/>
                        <a:pt x="687" y="140"/>
                        <a:pt x="714" y="123"/>
                      </a:cubicBezTo>
                      <a:cubicBezTo>
                        <a:pt x="741" y="106"/>
                        <a:pt x="755" y="73"/>
                        <a:pt x="768" y="60"/>
                      </a:cubicBezTo>
                      <a:cubicBezTo>
                        <a:pt x="781" y="47"/>
                        <a:pt x="785" y="46"/>
                        <a:pt x="790" y="42"/>
                      </a:cubicBezTo>
                    </a:path>
                  </a:pathLst>
                </a:custGeom>
                <a:noFill/>
                <a:ln w="9525">
                  <a:solidFill>
                    <a:schemeClr val="tx1"/>
                  </a:solidFill>
                  <a:round/>
                  <a:headEnd/>
                  <a:tailEnd/>
                </a:ln>
              </p:spPr>
              <p:txBody>
                <a:bodyPr wrap="none" anchor="ctr"/>
                <a:lstStyle/>
                <a:p>
                  <a:pPr>
                    <a:defRPr/>
                  </a:pPr>
                  <a:endParaRPr lang="en-US" u="none">
                    <a:solidFill>
                      <a:srgbClr val="000000"/>
                    </a:solidFill>
                    <a:latin typeface="Times New Roman" pitchFamily="18" charset="0"/>
                    <a:ea typeface="+mn-ea"/>
                  </a:endParaRPr>
                </a:p>
              </p:txBody>
            </p:sp>
          </p:grpSp>
          <p:sp>
            <p:nvSpPr>
              <p:cNvPr id="155690" name="Line 52"/>
              <p:cNvSpPr>
                <a:spLocks noChangeShapeType="1"/>
              </p:cNvSpPr>
              <p:nvPr/>
            </p:nvSpPr>
            <p:spPr bwMode="auto">
              <a:xfrm rot="467865" flipH="1">
                <a:off x="1119" y="1645"/>
                <a:ext cx="157" cy="254"/>
              </a:xfrm>
              <a:prstGeom prst="line">
                <a:avLst/>
              </a:prstGeom>
              <a:noFill/>
              <a:ln w="9525">
                <a:solidFill>
                  <a:schemeClr val="folHlink"/>
                </a:solidFill>
                <a:round/>
                <a:headEnd/>
                <a:tailEnd/>
              </a:ln>
            </p:spPr>
            <p:txBody>
              <a:bodyPr wrap="none" anchor="ctr"/>
              <a:lstStyle/>
              <a:p>
                <a:pPr>
                  <a:defRPr/>
                </a:pPr>
                <a:endParaRPr lang="en-US" u="none">
                  <a:solidFill>
                    <a:srgbClr val="000000"/>
                  </a:solidFill>
                  <a:latin typeface="Times New Roman" pitchFamily="18" charset="0"/>
                  <a:ea typeface="+mn-ea"/>
                </a:endParaRPr>
              </a:p>
            </p:txBody>
          </p:sp>
          <p:sp>
            <p:nvSpPr>
              <p:cNvPr id="155691" name="Line 53"/>
              <p:cNvSpPr>
                <a:spLocks noChangeShapeType="1"/>
              </p:cNvSpPr>
              <p:nvPr/>
            </p:nvSpPr>
            <p:spPr bwMode="auto">
              <a:xfrm rot="467865">
                <a:off x="1086" y="1980"/>
                <a:ext cx="871" cy="0"/>
              </a:xfrm>
              <a:prstGeom prst="line">
                <a:avLst/>
              </a:prstGeom>
              <a:noFill/>
              <a:ln w="9525">
                <a:solidFill>
                  <a:schemeClr val="folHlink"/>
                </a:solidFill>
                <a:round/>
                <a:headEnd/>
                <a:tailEnd/>
              </a:ln>
            </p:spPr>
            <p:txBody>
              <a:bodyPr wrap="none" anchor="ctr"/>
              <a:lstStyle/>
              <a:p>
                <a:pPr>
                  <a:defRPr/>
                </a:pPr>
                <a:endParaRPr lang="en-US" u="none">
                  <a:solidFill>
                    <a:srgbClr val="000000"/>
                  </a:solidFill>
                  <a:latin typeface="Times New Roman" pitchFamily="18" charset="0"/>
                  <a:ea typeface="+mn-ea"/>
                </a:endParaRPr>
              </a:p>
            </p:txBody>
          </p:sp>
          <p:sp>
            <p:nvSpPr>
              <p:cNvPr id="155692" name="Freeform 54"/>
              <p:cNvSpPr>
                <a:spLocks/>
              </p:cNvSpPr>
              <p:nvPr/>
            </p:nvSpPr>
            <p:spPr bwMode="auto">
              <a:xfrm rot="467865">
                <a:off x="985" y="2257"/>
                <a:ext cx="872" cy="0"/>
              </a:xfrm>
              <a:custGeom>
                <a:avLst/>
                <a:gdLst>
                  <a:gd name="T0" fmla="*/ 0 w 1266"/>
                  <a:gd name="T1" fmla="*/ 1 h 3"/>
                  <a:gd name="T2" fmla="*/ 1 w 1266"/>
                  <a:gd name="T3" fmla="*/ 0 h 3"/>
                  <a:gd name="T4" fmla="*/ 0 60000 65536"/>
                  <a:gd name="T5" fmla="*/ 0 60000 65536"/>
                  <a:gd name="T6" fmla="*/ 0 w 1266"/>
                  <a:gd name="T7" fmla="*/ 0 h 3"/>
                  <a:gd name="T8" fmla="*/ 1266 w 1266"/>
                  <a:gd name="T9" fmla="*/ 3 h 3"/>
                </a:gdLst>
                <a:ahLst/>
                <a:cxnLst>
                  <a:cxn ang="T4">
                    <a:pos x="T0" y="T1"/>
                  </a:cxn>
                  <a:cxn ang="T5">
                    <a:pos x="T2" y="T3"/>
                  </a:cxn>
                </a:cxnLst>
                <a:rect l="T6" t="T7" r="T8" b="T9"/>
                <a:pathLst>
                  <a:path w="1266" h="3">
                    <a:moveTo>
                      <a:pt x="0" y="3"/>
                    </a:moveTo>
                    <a:lnTo>
                      <a:pt x="1266" y="0"/>
                    </a:lnTo>
                  </a:path>
                </a:pathLst>
              </a:custGeom>
              <a:noFill/>
              <a:ln w="9525">
                <a:solidFill>
                  <a:schemeClr val="folHlink"/>
                </a:solidFill>
                <a:round/>
                <a:headEnd/>
                <a:tailEnd/>
              </a:ln>
            </p:spPr>
            <p:txBody>
              <a:bodyPr wrap="none" anchor="ctr"/>
              <a:lstStyle/>
              <a:p>
                <a:pPr>
                  <a:defRPr/>
                </a:pPr>
                <a:endParaRPr lang="en-US" u="none">
                  <a:solidFill>
                    <a:srgbClr val="000000"/>
                  </a:solidFill>
                  <a:latin typeface="Times New Roman" pitchFamily="18" charset="0"/>
                  <a:ea typeface="+mn-ea"/>
                </a:endParaRPr>
              </a:p>
            </p:txBody>
          </p:sp>
          <p:sp>
            <p:nvSpPr>
              <p:cNvPr id="155693" name="Line 55"/>
              <p:cNvSpPr>
                <a:spLocks noChangeShapeType="1"/>
              </p:cNvSpPr>
              <p:nvPr/>
            </p:nvSpPr>
            <p:spPr bwMode="auto">
              <a:xfrm rot="467865">
                <a:off x="1057" y="2125"/>
                <a:ext cx="921" cy="0"/>
              </a:xfrm>
              <a:prstGeom prst="line">
                <a:avLst/>
              </a:prstGeom>
              <a:noFill/>
              <a:ln w="9525">
                <a:solidFill>
                  <a:schemeClr val="folHlink"/>
                </a:solidFill>
                <a:round/>
                <a:headEnd/>
                <a:tailEnd/>
              </a:ln>
            </p:spPr>
            <p:txBody>
              <a:bodyPr wrap="none" anchor="ctr"/>
              <a:lstStyle/>
              <a:p>
                <a:pPr>
                  <a:defRPr/>
                </a:pPr>
                <a:endParaRPr lang="en-US" u="none">
                  <a:solidFill>
                    <a:srgbClr val="000000"/>
                  </a:solidFill>
                  <a:latin typeface="Times New Roman" pitchFamily="18" charset="0"/>
                  <a:ea typeface="+mn-ea"/>
                </a:endParaRPr>
              </a:p>
            </p:txBody>
          </p:sp>
          <p:sp>
            <p:nvSpPr>
              <p:cNvPr id="155694" name="Line 56"/>
              <p:cNvSpPr>
                <a:spLocks noChangeShapeType="1"/>
              </p:cNvSpPr>
              <p:nvPr/>
            </p:nvSpPr>
            <p:spPr bwMode="auto">
              <a:xfrm rot="467865" flipH="1">
                <a:off x="946" y="1915"/>
                <a:ext cx="294" cy="480"/>
              </a:xfrm>
              <a:prstGeom prst="line">
                <a:avLst/>
              </a:prstGeom>
              <a:noFill/>
              <a:ln w="9525">
                <a:solidFill>
                  <a:schemeClr val="folHlink"/>
                </a:solidFill>
                <a:round/>
                <a:headEnd/>
                <a:tailEnd/>
              </a:ln>
            </p:spPr>
            <p:txBody>
              <a:bodyPr wrap="none" anchor="ctr"/>
              <a:lstStyle/>
              <a:p>
                <a:pPr>
                  <a:defRPr/>
                </a:pPr>
                <a:endParaRPr lang="en-US" u="none">
                  <a:solidFill>
                    <a:srgbClr val="000000"/>
                  </a:solidFill>
                  <a:latin typeface="Times New Roman" pitchFamily="18" charset="0"/>
                  <a:ea typeface="+mn-ea"/>
                </a:endParaRPr>
              </a:p>
            </p:txBody>
          </p:sp>
          <p:sp>
            <p:nvSpPr>
              <p:cNvPr id="155695" name="Line 57"/>
              <p:cNvSpPr>
                <a:spLocks noChangeShapeType="1"/>
              </p:cNvSpPr>
              <p:nvPr/>
            </p:nvSpPr>
            <p:spPr bwMode="auto">
              <a:xfrm rot="467865" flipH="1">
                <a:off x="737" y="2197"/>
                <a:ext cx="96" cy="157"/>
              </a:xfrm>
              <a:prstGeom prst="line">
                <a:avLst/>
              </a:prstGeom>
              <a:noFill/>
              <a:ln w="9525">
                <a:solidFill>
                  <a:schemeClr val="folHlink"/>
                </a:solidFill>
                <a:round/>
                <a:headEnd/>
                <a:tailEnd/>
              </a:ln>
            </p:spPr>
            <p:txBody>
              <a:bodyPr wrap="none" anchor="ctr"/>
              <a:lstStyle/>
              <a:p>
                <a:pPr>
                  <a:defRPr/>
                </a:pPr>
                <a:endParaRPr lang="en-US" u="none">
                  <a:solidFill>
                    <a:srgbClr val="000000"/>
                  </a:solidFill>
                  <a:latin typeface="Times New Roman" pitchFamily="18" charset="0"/>
                  <a:ea typeface="+mn-ea"/>
                </a:endParaRPr>
              </a:p>
            </p:txBody>
          </p:sp>
          <p:sp>
            <p:nvSpPr>
              <p:cNvPr id="155696" name="Line 58"/>
              <p:cNvSpPr>
                <a:spLocks noChangeShapeType="1"/>
              </p:cNvSpPr>
              <p:nvPr/>
            </p:nvSpPr>
            <p:spPr bwMode="auto">
              <a:xfrm rot="467865" flipH="1">
                <a:off x="545" y="2137"/>
                <a:ext cx="115" cy="187"/>
              </a:xfrm>
              <a:prstGeom prst="line">
                <a:avLst/>
              </a:prstGeom>
              <a:noFill/>
              <a:ln w="9525">
                <a:solidFill>
                  <a:schemeClr val="folHlink"/>
                </a:solidFill>
                <a:round/>
                <a:headEnd/>
                <a:tailEnd/>
              </a:ln>
            </p:spPr>
            <p:txBody>
              <a:bodyPr wrap="none" anchor="ctr"/>
              <a:lstStyle/>
              <a:p>
                <a:pPr>
                  <a:defRPr/>
                </a:pPr>
                <a:endParaRPr lang="en-US" u="none">
                  <a:solidFill>
                    <a:srgbClr val="000000"/>
                  </a:solidFill>
                  <a:latin typeface="Times New Roman" pitchFamily="18" charset="0"/>
                  <a:ea typeface="+mn-ea"/>
                </a:endParaRPr>
              </a:p>
            </p:txBody>
          </p:sp>
          <p:sp>
            <p:nvSpPr>
              <p:cNvPr id="155697" name="Line 59"/>
              <p:cNvSpPr>
                <a:spLocks noChangeShapeType="1"/>
              </p:cNvSpPr>
              <p:nvPr/>
            </p:nvSpPr>
            <p:spPr bwMode="auto">
              <a:xfrm rot="467865">
                <a:off x="350" y="2391"/>
                <a:ext cx="1373" cy="0"/>
              </a:xfrm>
              <a:prstGeom prst="line">
                <a:avLst/>
              </a:prstGeom>
              <a:noFill/>
              <a:ln w="28575">
                <a:solidFill>
                  <a:schemeClr val="folHlink"/>
                </a:solidFill>
                <a:round/>
                <a:headEnd/>
                <a:tailEnd/>
              </a:ln>
            </p:spPr>
            <p:txBody>
              <a:bodyPr wrap="none" anchor="ctr"/>
              <a:lstStyle/>
              <a:p>
                <a:pPr>
                  <a:defRPr/>
                </a:pPr>
                <a:endParaRPr lang="en-US" u="none">
                  <a:solidFill>
                    <a:srgbClr val="000000"/>
                  </a:solidFill>
                  <a:latin typeface="Times New Roman" pitchFamily="18" charset="0"/>
                  <a:ea typeface="+mn-ea"/>
                </a:endParaRPr>
              </a:p>
            </p:txBody>
          </p:sp>
          <p:sp>
            <p:nvSpPr>
              <p:cNvPr id="155698" name="Freeform 60"/>
              <p:cNvSpPr>
                <a:spLocks/>
              </p:cNvSpPr>
              <p:nvPr/>
            </p:nvSpPr>
            <p:spPr bwMode="auto">
              <a:xfrm rot="467865">
                <a:off x="564" y="2188"/>
                <a:ext cx="246" cy="233"/>
              </a:xfrm>
              <a:custGeom>
                <a:avLst/>
                <a:gdLst>
                  <a:gd name="T0" fmla="*/ 0 w 720"/>
                  <a:gd name="T1" fmla="*/ 0 h 622"/>
                  <a:gd name="T2" fmla="*/ 0 w 720"/>
                  <a:gd name="T3" fmla="*/ 0 h 622"/>
                  <a:gd name="T4" fmla="*/ 0 w 720"/>
                  <a:gd name="T5" fmla="*/ 0 h 622"/>
                  <a:gd name="T6" fmla="*/ 0 w 720"/>
                  <a:gd name="T7" fmla="*/ 0 h 622"/>
                  <a:gd name="T8" fmla="*/ 0 w 720"/>
                  <a:gd name="T9" fmla="*/ 0 h 622"/>
                  <a:gd name="T10" fmla="*/ 0 w 720"/>
                  <a:gd name="T11" fmla="*/ 0 h 622"/>
                  <a:gd name="T12" fmla="*/ 0 w 720"/>
                  <a:gd name="T13" fmla="*/ 0 h 622"/>
                  <a:gd name="T14" fmla="*/ 0 w 720"/>
                  <a:gd name="T15" fmla="*/ 0 h 622"/>
                  <a:gd name="T16" fmla="*/ 0 60000 65536"/>
                  <a:gd name="T17" fmla="*/ 0 60000 65536"/>
                  <a:gd name="T18" fmla="*/ 0 60000 65536"/>
                  <a:gd name="T19" fmla="*/ 0 60000 65536"/>
                  <a:gd name="T20" fmla="*/ 0 60000 65536"/>
                  <a:gd name="T21" fmla="*/ 0 60000 65536"/>
                  <a:gd name="T22" fmla="*/ 0 60000 65536"/>
                  <a:gd name="T23" fmla="*/ 0 60000 65536"/>
                  <a:gd name="T24" fmla="*/ 0 w 720"/>
                  <a:gd name="T25" fmla="*/ 0 h 622"/>
                  <a:gd name="T26" fmla="*/ 720 w 720"/>
                  <a:gd name="T27" fmla="*/ 622 h 6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0" h="622">
                    <a:moveTo>
                      <a:pt x="430" y="0"/>
                    </a:moveTo>
                    <a:lnTo>
                      <a:pt x="177" y="379"/>
                    </a:lnTo>
                    <a:lnTo>
                      <a:pt x="0" y="379"/>
                    </a:lnTo>
                    <a:lnTo>
                      <a:pt x="168" y="622"/>
                    </a:lnTo>
                    <a:lnTo>
                      <a:pt x="631" y="379"/>
                    </a:lnTo>
                    <a:lnTo>
                      <a:pt x="465" y="382"/>
                    </a:lnTo>
                    <a:lnTo>
                      <a:pt x="720" y="0"/>
                    </a:lnTo>
                    <a:lnTo>
                      <a:pt x="430" y="0"/>
                    </a:lnTo>
                    <a:close/>
                  </a:path>
                </a:pathLst>
              </a:custGeom>
              <a:solidFill>
                <a:schemeClr val="accent1"/>
              </a:solidFill>
              <a:ln w="9525">
                <a:round/>
                <a:headEnd/>
                <a:tailEnd/>
              </a:ln>
              <a:scene3d>
                <a:camera prst="legacyPerspectiveTopRight">
                  <a:rot lat="20099957" lon="21299970" rev="0"/>
                </a:camera>
                <a:lightRig rig="legacyFlat1" dir="t"/>
              </a:scene3d>
              <a:sp3d extrusionH="430200" prstMaterial="legacyMatte">
                <a:bevelT w="13500" h="13500" prst="angle"/>
                <a:bevelB w="13500" h="13500" prst="angle"/>
                <a:extrusionClr>
                  <a:schemeClr val="accent1"/>
                </a:extrusionClr>
              </a:sp3d>
            </p:spPr>
            <p:txBody>
              <a:bodyPr wrap="none" anchor="ctr">
                <a:flatTx/>
              </a:bodyPr>
              <a:lstStyle/>
              <a:p>
                <a:pPr>
                  <a:defRPr/>
                </a:pPr>
                <a:endParaRPr lang="en-US" u="none">
                  <a:solidFill>
                    <a:srgbClr val="000000"/>
                  </a:solidFill>
                  <a:latin typeface="Times New Roman" pitchFamily="18" charset="0"/>
                  <a:ea typeface="+mn-ea"/>
                </a:endParaRPr>
              </a:p>
            </p:txBody>
          </p:sp>
          <p:grpSp>
            <p:nvGrpSpPr>
              <p:cNvPr id="57395" name="Group 61"/>
              <p:cNvGrpSpPr>
                <a:grpSpLocks/>
              </p:cNvGrpSpPr>
              <p:nvPr/>
            </p:nvGrpSpPr>
            <p:grpSpPr bwMode="auto">
              <a:xfrm rot="467865">
                <a:off x="1110" y="1518"/>
                <a:ext cx="808" cy="257"/>
                <a:chOff x="4074" y="2980"/>
                <a:chExt cx="1170" cy="341"/>
              </a:xfrm>
            </p:grpSpPr>
            <p:sp>
              <p:nvSpPr>
                <p:cNvPr id="155724" name="Line 62"/>
                <p:cNvSpPr>
                  <a:spLocks noChangeShapeType="1"/>
                </p:cNvSpPr>
                <p:nvPr/>
              </p:nvSpPr>
              <p:spPr bwMode="auto">
                <a:xfrm flipV="1">
                  <a:off x="4702" y="3047"/>
                  <a:ext cx="68" cy="101"/>
                </a:xfrm>
                <a:prstGeom prst="line">
                  <a:avLst/>
                </a:prstGeom>
                <a:noFill/>
                <a:ln w="9525">
                  <a:solidFill>
                    <a:srgbClr val="000099"/>
                  </a:solidFill>
                  <a:round/>
                  <a:headEnd/>
                  <a:tailEnd type="triangle" w="med" len="med"/>
                </a:ln>
              </p:spPr>
              <p:txBody>
                <a:bodyPr wrap="none" anchor="ctr"/>
                <a:lstStyle/>
                <a:p>
                  <a:pPr>
                    <a:defRPr/>
                  </a:pPr>
                  <a:endParaRPr lang="en-US" u="none">
                    <a:solidFill>
                      <a:srgbClr val="000000"/>
                    </a:solidFill>
                    <a:latin typeface="Times New Roman" pitchFamily="18" charset="0"/>
                    <a:ea typeface="+mn-ea"/>
                  </a:endParaRPr>
                </a:p>
              </p:txBody>
            </p:sp>
            <p:sp>
              <p:nvSpPr>
                <p:cNvPr id="155725" name="Line 63"/>
                <p:cNvSpPr>
                  <a:spLocks noChangeShapeType="1"/>
                </p:cNvSpPr>
                <p:nvPr/>
              </p:nvSpPr>
              <p:spPr bwMode="auto">
                <a:xfrm flipV="1">
                  <a:off x="4830" y="2980"/>
                  <a:ext cx="183" cy="156"/>
                </a:xfrm>
                <a:prstGeom prst="line">
                  <a:avLst/>
                </a:prstGeom>
                <a:noFill/>
                <a:ln w="9525">
                  <a:solidFill>
                    <a:srgbClr val="000099"/>
                  </a:solidFill>
                  <a:round/>
                  <a:headEnd/>
                  <a:tailEnd type="triangle" w="med" len="med"/>
                </a:ln>
              </p:spPr>
              <p:txBody>
                <a:bodyPr wrap="none" anchor="ctr"/>
                <a:lstStyle/>
                <a:p>
                  <a:pPr>
                    <a:defRPr/>
                  </a:pPr>
                  <a:endParaRPr lang="en-US" u="none">
                    <a:solidFill>
                      <a:srgbClr val="000000"/>
                    </a:solidFill>
                    <a:latin typeface="Times New Roman" pitchFamily="18" charset="0"/>
                    <a:ea typeface="+mn-ea"/>
                  </a:endParaRPr>
                </a:p>
              </p:txBody>
            </p:sp>
            <p:sp>
              <p:nvSpPr>
                <p:cNvPr id="155726" name="Line 64"/>
                <p:cNvSpPr>
                  <a:spLocks noChangeShapeType="1"/>
                </p:cNvSpPr>
                <p:nvPr/>
              </p:nvSpPr>
              <p:spPr bwMode="auto">
                <a:xfrm flipV="1">
                  <a:off x="4911" y="3148"/>
                  <a:ext cx="287" cy="76"/>
                </a:xfrm>
                <a:prstGeom prst="line">
                  <a:avLst/>
                </a:prstGeom>
                <a:noFill/>
                <a:ln w="9525">
                  <a:solidFill>
                    <a:srgbClr val="000099"/>
                  </a:solidFill>
                  <a:round/>
                  <a:headEnd/>
                  <a:tailEnd type="triangle" w="med" len="med"/>
                </a:ln>
              </p:spPr>
              <p:txBody>
                <a:bodyPr wrap="none" anchor="ctr"/>
                <a:lstStyle/>
                <a:p>
                  <a:pPr>
                    <a:defRPr/>
                  </a:pPr>
                  <a:endParaRPr lang="en-US" u="none">
                    <a:solidFill>
                      <a:srgbClr val="000000"/>
                    </a:solidFill>
                    <a:latin typeface="Times New Roman" pitchFamily="18" charset="0"/>
                    <a:ea typeface="+mn-ea"/>
                  </a:endParaRPr>
                </a:p>
              </p:txBody>
            </p:sp>
            <p:sp>
              <p:nvSpPr>
                <p:cNvPr id="155727" name="Line 65"/>
                <p:cNvSpPr>
                  <a:spLocks noChangeShapeType="1"/>
                </p:cNvSpPr>
                <p:nvPr/>
              </p:nvSpPr>
              <p:spPr bwMode="auto">
                <a:xfrm flipV="1">
                  <a:off x="4911" y="3269"/>
                  <a:ext cx="333" cy="22"/>
                </a:xfrm>
                <a:prstGeom prst="line">
                  <a:avLst/>
                </a:prstGeom>
                <a:noFill/>
                <a:ln w="9525">
                  <a:solidFill>
                    <a:srgbClr val="000099"/>
                  </a:solidFill>
                  <a:round/>
                  <a:headEnd/>
                  <a:tailEnd type="triangle" w="med" len="med"/>
                </a:ln>
              </p:spPr>
              <p:txBody>
                <a:bodyPr wrap="none" anchor="ctr"/>
                <a:lstStyle/>
                <a:p>
                  <a:pPr>
                    <a:defRPr/>
                  </a:pPr>
                  <a:endParaRPr lang="en-US" u="none">
                    <a:solidFill>
                      <a:srgbClr val="000000"/>
                    </a:solidFill>
                    <a:latin typeface="Times New Roman" pitchFamily="18" charset="0"/>
                    <a:ea typeface="+mn-ea"/>
                  </a:endParaRPr>
                </a:p>
              </p:txBody>
            </p:sp>
            <p:sp>
              <p:nvSpPr>
                <p:cNvPr id="155728" name="Line 66"/>
                <p:cNvSpPr>
                  <a:spLocks noChangeShapeType="1"/>
                </p:cNvSpPr>
                <p:nvPr/>
              </p:nvSpPr>
              <p:spPr bwMode="auto">
                <a:xfrm flipH="1" flipV="1">
                  <a:off x="4172" y="2992"/>
                  <a:ext cx="298" cy="130"/>
                </a:xfrm>
                <a:prstGeom prst="line">
                  <a:avLst/>
                </a:prstGeom>
                <a:noFill/>
                <a:ln w="9525">
                  <a:solidFill>
                    <a:srgbClr val="000099"/>
                  </a:solidFill>
                  <a:round/>
                  <a:headEnd/>
                  <a:tailEnd type="triangle" w="med" len="med"/>
                </a:ln>
              </p:spPr>
              <p:txBody>
                <a:bodyPr wrap="none" anchor="ctr"/>
                <a:lstStyle/>
                <a:p>
                  <a:pPr>
                    <a:defRPr/>
                  </a:pPr>
                  <a:endParaRPr lang="en-US" u="none">
                    <a:solidFill>
                      <a:srgbClr val="000000"/>
                    </a:solidFill>
                    <a:latin typeface="Times New Roman" pitchFamily="18" charset="0"/>
                    <a:ea typeface="+mn-ea"/>
                  </a:endParaRPr>
                </a:p>
              </p:txBody>
            </p:sp>
            <p:sp>
              <p:nvSpPr>
                <p:cNvPr id="155729" name="Line 67"/>
                <p:cNvSpPr>
                  <a:spLocks noChangeShapeType="1"/>
                </p:cNvSpPr>
                <p:nvPr/>
              </p:nvSpPr>
              <p:spPr bwMode="auto">
                <a:xfrm flipH="1" flipV="1">
                  <a:off x="4088" y="3158"/>
                  <a:ext cx="324" cy="76"/>
                </a:xfrm>
                <a:prstGeom prst="line">
                  <a:avLst/>
                </a:prstGeom>
                <a:noFill/>
                <a:ln w="9525">
                  <a:solidFill>
                    <a:srgbClr val="000099"/>
                  </a:solidFill>
                  <a:round/>
                  <a:headEnd/>
                  <a:tailEnd type="triangle" w="med" len="med"/>
                </a:ln>
              </p:spPr>
              <p:txBody>
                <a:bodyPr wrap="none" anchor="ctr"/>
                <a:lstStyle/>
                <a:p>
                  <a:pPr>
                    <a:defRPr/>
                  </a:pPr>
                  <a:endParaRPr lang="en-US" u="none">
                    <a:solidFill>
                      <a:srgbClr val="000000"/>
                    </a:solidFill>
                    <a:latin typeface="Times New Roman" pitchFamily="18" charset="0"/>
                    <a:ea typeface="+mn-ea"/>
                  </a:endParaRPr>
                </a:p>
              </p:txBody>
            </p:sp>
            <p:sp>
              <p:nvSpPr>
                <p:cNvPr id="155730" name="Line 68"/>
                <p:cNvSpPr>
                  <a:spLocks noChangeShapeType="1"/>
                </p:cNvSpPr>
                <p:nvPr/>
              </p:nvSpPr>
              <p:spPr bwMode="auto">
                <a:xfrm flipH="1" flipV="1">
                  <a:off x="4068" y="3318"/>
                  <a:ext cx="287" cy="5"/>
                </a:xfrm>
                <a:prstGeom prst="line">
                  <a:avLst/>
                </a:prstGeom>
                <a:noFill/>
                <a:ln w="9525">
                  <a:solidFill>
                    <a:srgbClr val="000099"/>
                  </a:solidFill>
                  <a:round/>
                  <a:headEnd/>
                  <a:tailEnd type="triangle" w="med" len="med"/>
                </a:ln>
              </p:spPr>
              <p:txBody>
                <a:bodyPr wrap="none" anchor="ctr"/>
                <a:lstStyle/>
                <a:p>
                  <a:pPr>
                    <a:defRPr/>
                  </a:pPr>
                  <a:endParaRPr lang="en-US" u="none">
                    <a:solidFill>
                      <a:srgbClr val="000000"/>
                    </a:solidFill>
                    <a:latin typeface="Times New Roman" pitchFamily="18" charset="0"/>
                    <a:ea typeface="+mn-ea"/>
                  </a:endParaRPr>
                </a:p>
              </p:txBody>
            </p:sp>
            <p:sp>
              <p:nvSpPr>
                <p:cNvPr id="155731" name="Line 69"/>
                <p:cNvSpPr>
                  <a:spLocks noChangeShapeType="1"/>
                </p:cNvSpPr>
                <p:nvPr/>
              </p:nvSpPr>
              <p:spPr bwMode="auto">
                <a:xfrm flipH="1" flipV="1">
                  <a:off x="4312" y="3262"/>
                  <a:ext cx="208" cy="25"/>
                </a:xfrm>
                <a:prstGeom prst="line">
                  <a:avLst/>
                </a:prstGeom>
                <a:noFill/>
                <a:ln w="9525">
                  <a:solidFill>
                    <a:srgbClr val="000099"/>
                  </a:solidFill>
                  <a:round/>
                  <a:headEnd/>
                  <a:tailEnd type="triangle" w="med" len="med"/>
                </a:ln>
              </p:spPr>
              <p:txBody>
                <a:bodyPr wrap="none" anchor="ctr"/>
                <a:lstStyle/>
                <a:p>
                  <a:pPr>
                    <a:defRPr/>
                  </a:pPr>
                  <a:endParaRPr lang="en-US" u="none">
                    <a:solidFill>
                      <a:srgbClr val="000000"/>
                    </a:solidFill>
                    <a:latin typeface="Times New Roman" pitchFamily="18" charset="0"/>
                    <a:ea typeface="+mn-ea"/>
                  </a:endParaRPr>
                </a:p>
              </p:txBody>
            </p:sp>
            <p:sp>
              <p:nvSpPr>
                <p:cNvPr id="155732" name="Line 70"/>
                <p:cNvSpPr>
                  <a:spLocks noChangeShapeType="1"/>
                </p:cNvSpPr>
                <p:nvPr/>
              </p:nvSpPr>
              <p:spPr bwMode="auto">
                <a:xfrm flipH="1" flipV="1">
                  <a:off x="4348" y="3122"/>
                  <a:ext cx="183" cy="54"/>
                </a:xfrm>
                <a:prstGeom prst="line">
                  <a:avLst/>
                </a:prstGeom>
                <a:noFill/>
                <a:ln w="9525">
                  <a:solidFill>
                    <a:srgbClr val="000099"/>
                  </a:solidFill>
                  <a:round/>
                  <a:headEnd/>
                  <a:tailEnd type="triangle" w="med" len="med"/>
                </a:ln>
              </p:spPr>
              <p:txBody>
                <a:bodyPr wrap="none" anchor="ctr"/>
                <a:lstStyle/>
                <a:p>
                  <a:pPr>
                    <a:defRPr/>
                  </a:pPr>
                  <a:endParaRPr lang="en-US" u="none">
                    <a:solidFill>
                      <a:srgbClr val="000000"/>
                    </a:solidFill>
                    <a:latin typeface="Times New Roman" pitchFamily="18" charset="0"/>
                    <a:ea typeface="+mn-ea"/>
                  </a:endParaRPr>
                </a:p>
              </p:txBody>
            </p:sp>
            <p:sp>
              <p:nvSpPr>
                <p:cNvPr id="155733" name="Line 71"/>
                <p:cNvSpPr>
                  <a:spLocks noChangeShapeType="1"/>
                </p:cNvSpPr>
                <p:nvPr/>
              </p:nvSpPr>
              <p:spPr bwMode="auto">
                <a:xfrm flipH="1" flipV="1">
                  <a:off x="4543" y="3068"/>
                  <a:ext cx="68" cy="80"/>
                </a:xfrm>
                <a:prstGeom prst="line">
                  <a:avLst/>
                </a:prstGeom>
                <a:noFill/>
                <a:ln w="9525">
                  <a:solidFill>
                    <a:srgbClr val="000099"/>
                  </a:solidFill>
                  <a:round/>
                  <a:headEnd/>
                  <a:tailEnd type="triangle" w="med" len="med"/>
                </a:ln>
              </p:spPr>
              <p:txBody>
                <a:bodyPr wrap="none" anchor="ctr"/>
                <a:lstStyle/>
                <a:p>
                  <a:pPr>
                    <a:defRPr/>
                  </a:pPr>
                  <a:endParaRPr lang="en-US" u="none">
                    <a:solidFill>
                      <a:srgbClr val="000000"/>
                    </a:solidFill>
                    <a:latin typeface="Times New Roman" pitchFamily="18" charset="0"/>
                    <a:ea typeface="+mn-ea"/>
                  </a:endParaRPr>
                </a:p>
              </p:txBody>
            </p:sp>
            <p:sp>
              <p:nvSpPr>
                <p:cNvPr id="155734" name="Line 72"/>
                <p:cNvSpPr>
                  <a:spLocks noChangeShapeType="1"/>
                </p:cNvSpPr>
                <p:nvPr/>
              </p:nvSpPr>
              <p:spPr bwMode="auto">
                <a:xfrm flipV="1">
                  <a:off x="4768" y="3129"/>
                  <a:ext cx="121" cy="42"/>
                </a:xfrm>
                <a:prstGeom prst="line">
                  <a:avLst/>
                </a:prstGeom>
                <a:noFill/>
                <a:ln w="9525">
                  <a:solidFill>
                    <a:srgbClr val="000099"/>
                  </a:solidFill>
                  <a:round/>
                  <a:headEnd/>
                  <a:tailEnd type="triangle" w="med" len="med"/>
                </a:ln>
              </p:spPr>
              <p:txBody>
                <a:bodyPr wrap="none" anchor="ctr"/>
                <a:lstStyle/>
                <a:p>
                  <a:pPr>
                    <a:defRPr/>
                  </a:pPr>
                  <a:endParaRPr lang="en-US" u="none">
                    <a:solidFill>
                      <a:srgbClr val="000000"/>
                    </a:solidFill>
                    <a:latin typeface="Times New Roman" pitchFamily="18" charset="0"/>
                    <a:ea typeface="+mn-ea"/>
                  </a:endParaRPr>
                </a:p>
              </p:txBody>
            </p:sp>
            <p:sp>
              <p:nvSpPr>
                <p:cNvPr id="155735" name="Line 73"/>
                <p:cNvSpPr>
                  <a:spLocks noChangeShapeType="1"/>
                </p:cNvSpPr>
                <p:nvPr/>
              </p:nvSpPr>
              <p:spPr bwMode="auto">
                <a:xfrm flipV="1">
                  <a:off x="4763" y="3235"/>
                  <a:ext cx="207" cy="14"/>
                </a:xfrm>
                <a:prstGeom prst="line">
                  <a:avLst/>
                </a:prstGeom>
                <a:noFill/>
                <a:ln w="9525">
                  <a:solidFill>
                    <a:srgbClr val="000099"/>
                  </a:solidFill>
                  <a:round/>
                  <a:headEnd/>
                  <a:tailEnd type="triangle" w="med" len="med"/>
                </a:ln>
              </p:spPr>
              <p:txBody>
                <a:bodyPr wrap="none" anchor="ctr"/>
                <a:lstStyle/>
                <a:p>
                  <a:pPr>
                    <a:defRPr/>
                  </a:pPr>
                  <a:endParaRPr lang="en-US" u="none">
                    <a:solidFill>
                      <a:srgbClr val="000000"/>
                    </a:solidFill>
                    <a:latin typeface="Times New Roman" pitchFamily="18" charset="0"/>
                    <a:ea typeface="+mn-ea"/>
                  </a:endParaRPr>
                </a:p>
              </p:txBody>
            </p:sp>
            <p:sp>
              <p:nvSpPr>
                <p:cNvPr id="155736" name="Line 74"/>
                <p:cNvSpPr>
                  <a:spLocks noChangeShapeType="1"/>
                </p:cNvSpPr>
                <p:nvPr/>
              </p:nvSpPr>
              <p:spPr bwMode="auto">
                <a:xfrm flipH="1" flipV="1">
                  <a:off x="4512" y="3212"/>
                  <a:ext cx="110" cy="36"/>
                </a:xfrm>
                <a:prstGeom prst="line">
                  <a:avLst/>
                </a:prstGeom>
                <a:noFill/>
                <a:ln w="9525">
                  <a:solidFill>
                    <a:srgbClr val="000099"/>
                  </a:solidFill>
                  <a:round/>
                  <a:headEnd/>
                  <a:tailEnd type="triangle" w="med" len="med"/>
                </a:ln>
              </p:spPr>
              <p:txBody>
                <a:bodyPr wrap="none" anchor="ctr"/>
                <a:lstStyle/>
                <a:p>
                  <a:pPr>
                    <a:defRPr/>
                  </a:pPr>
                  <a:endParaRPr lang="en-US" u="none">
                    <a:solidFill>
                      <a:srgbClr val="000000"/>
                    </a:solidFill>
                    <a:latin typeface="Times New Roman" pitchFamily="18" charset="0"/>
                    <a:ea typeface="+mn-ea"/>
                  </a:endParaRPr>
                </a:p>
              </p:txBody>
            </p:sp>
          </p:grpSp>
          <p:grpSp>
            <p:nvGrpSpPr>
              <p:cNvPr id="57396" name="Group 75"/>
              <p:cNvGrpSpPr>
                <a:grpSpLocks/>
              </p:cNvGrpSpPr>
              <p:nvPr/>
            </p:nvGrpSpPr>
            <p:grpSpPr bwMode="auto">
              <a:xfrm rot="467865">
                <a:off x="1053" y="1849"/>
                <a:ext cx="770" cy="259"/>
                <a:chOff x="3886" y="3532"/>
                <a:chExt cx="1125" cy="341"/>
              </a:xfrm>
            </p:grpSpPr>
            <p:sp>
              <p:nvSpPr>
                <p:cNvPr id="155711" name="Line 76"/>
                <p:cNvSpPr>
                  <a:spLocks noChangeShapeType="1"/>
                </p:cNvSpPr>
                <p:nvPr/>
              </p:nvSpPr>
              <p:spPr bwMode="auto">
                <a:xfrm rot="10800000" flipV="1">
                  <a:off x="4302" y="3662"/>
                  <a:ext cx="76" cy="133"/>
                </a:xfrm>
                <a:prstGeom prst="line">
                  <a:avLst/>
                </a:prstGeom>
                <a:noFill/>
                <a:ln w="9525">
                  <a:solidFill>
                    <a:srgbClr val="99CCFF"/>
                  </a:solidFill>
                  <a:round/>
                  <a:headEnd/>
                  <a:tailEnd type="triangle" w="med" len="med"/>
                </a:ln>
              </p:spPr>
              <p:txBody>
                <a:bodyPr wrap="none" anchor="ctr"/>
                <a:lstStyle/>
                <a:p>
                  <a:pPr>
                    <a:defRPr/>
                  </a:pPr>
                  <a:endParaRPr lang="en-US" u="none">
                    <a:solidFill>
                      <a:srgbClr val="000000"/>
                    </a:solidFill>
                    <a:latin typeface="Times New Roman" pitchFamily="18" charset="0"/>
                    <a:ea typeface="+mn-ea"/>
                  </a:endParaRPr>
                </a:p>
              </p:txBody>
            </p:sp>
            <p:sp>
              <p:nvSpPr>
                <p:cNvPr id="155712" name="Line 77"/>
                <p:cNvSpPr>
                  <a:spLocks noChangeShapeType="1"/>
                </p:cNvSpPr>
                <p:nvPr/>
              </p:nvSpPr>
              <p:spPr bwMode="auto">
                <a:xfrm rot="10800000" flipV="1">
                  <a:off x="4064" y="3717"/>
                  <a:ext cx="183" cy="119"/>
                </a:xfrm>
                <a:prstGeom prst="line">
                  <a:avLst/>
                </a:prstGeom>
                <a:noFill/>
                <a:ln w="9525">
                  <a:solidFill>
                    <a:srgbClr val="99CCFF"/>
                  </a:solidFill>
                  <a:round/>
                  <a:headEnd/>
                  <a:tailEnd type="triangle" w="med" len="med"/>
                </a:ln>
              </p:spPr>
              <p:txBody>
                <a:bodyPr wrap="none" anchor="ctr"/>
                <a:lstStyle/>
                <a:p>
                  <a:pPr>
                    <a:defRPr/>
                  </a:pPr>
                  <a:endParaRPr lang="en-US" u="none">
                    <a:solidFill>
                      <a:srgbClr val="000000"/>
                    </a:solidFill>
                    <a:latin typeface="Times New Roman" pitchFamily="18" charset="0"/>
                    <a:ea typeface="+mn-ea"/>
                  </a:endParaRPr>
                </a:p>
              </p:txBody>
            </p:sp>
            <p:sp>
              <p:nvSpPr>
                <p:cNvPr id="155713" name="Line 78"/>
                <p:cNvSpPr>
                  <a:spLocks noChangeShapeType="1"/>
                </p:cNvSpPr>
                <p:nvPr/>
              </p:nvSpPr>
              <p:spPr bwMode="auto">
                <a:xfrm rot="10800000" flipV="1">
                  <a:off x="3875" y="3625"/>
                  <a:ext cx="291" cy="74"/>
                </a:xfrm>
                <a:prstGeom prst="line">
                  <a:avLst/>
                </a:prstGeom>
                <a:noFill/>
                <a:ln w="9525">
                  <a:solidFill>
                    <a:srgbClr val="99CCFF"/>
                  </a:solidFill>
                  <a:round/>
                  <a:headEnd/>
                  <a:tailEnd type="triangle" w="med" len="med"/>
                </a:ln>
              </p:spPr>
              <p:txBody>
                <a:bodyPr wrap="none" anchor="ctr"/>
                <a:lstStyle/>
                <a:p>
                  <a:pPr>
                    <a:defRPr/>
                  </a:pPr>
                  <a:endParaRPr lang="en-US" u="none">
                    <a:solidFill>
                      <a:srgbClr val="000000"/>
                    </a:solidFill>
                    <a:latin typeface="Times New Roman" pitchFamily="18" charset="0"/>
                    <a:ea typeface="+mn-ea"/>
                  </a:endParaRPr>
                </a:p>
              </p:txBody>
            </p:sp>
            <p:sp>
              <p:nvSpPr>
                <p:cNvPr id="155714" name="Line 79"/>
                <p:cNvSpPr>
                  <a:spLocks noChangeShapeType="1"/>
                </p:cNvSpPr>
                <p:nvPr/>
              </p:nvSpPr>
              <p:spPr bwMode="auto">
                <a:xfrm rot="10800000" flipV="1">
                  <a:off x="3947" y="3562"/>
                  <a:ext cx="218" cy="13"/>
                </a:xfrm>
                <a:prstGeom prst="line">
                  <a:avLst/>
                </a:prstGeom>
                <a:noFill/>
                <a:ln w="9525">
                  <a:solidFill>
                    <a:srgbClr val="99CCFF"/>
                  </a:solidFill>
                  <a:round/>
                  <a:headEnd/>
                  <a:tailEnd type="triangle" w="med" len="med"/>
                </a:ln>
              </p:spPr>
              <p:txBody>
                <a:bodyPr wrap="none" anchor="ctr"/>
                <a:lstStyle/>
                <a:p>
                  <a:pPr>
                    <a:defRPr/>
                  </a:pPr>
                  <a:endParaRPr lang="en-US" u="none">
                    <a:solidFill>
                      <a:srgbClr val="000000"/>
                    </a:solidFill>
                    <a:latin typeface="Times New Roman" pitchFamily="18" charset="0"/>
                    <a:ea typeface="+mn-ea"/>
                  </a:endParaRPr>
                </a:p>
              </p:txBody>
            </p:sp>
            <p:sp>
              <p:nvSpPr>
                <p:cNvPr id="155715" name="Line 80"/>
                <p:cNvSpPr>
                  <a:spLocks noChangeShapeType="1"/>
                </p:cNvSpPr>
                <p:nvPr/>
              </p:nvSpPr>
              <p:spPr bwMode="auto">
                <a:xfrm rot="10800000" flipH="1" flipV="1">
                  <a:off x="4596" y="3686"/>
                  <a:ext cx="297" cy="124"/>
                </a:xfrm>
                <a:prstGeom prst="line">
                  <a:avLst/>
                </a:prstGeom>
                <a:noFill/>
                <a:ln w="9525">
                  <a:solidFill>
                    <a:srgbClr val="99CCFF"/>
                  </a:solidFill>
                  <a:round/>
                  <a:headEnd/>
                  <a:tailEnd type="triangle" w="med" len="med"/>
                </a:ln>
              </p:spPr>
              <p:txBody>
                <a:bodyPr wrap="none" anchor="ctr"/>
                <a:lstStyle/>
                <a:p>
                  <a:pPr>
                    <a:defRPr/>
                  </a:pPr>
                  <a:endParaRPr lang="en-US" u="none">
                    <a:solidFill>
                      <a:srgbClr val="000000"/>
                    </a:solidFill>
                    <a:latin typeface="Times New Roman" pitchFamily="18" charset="0"/>
                    <a:ea typeface="+mn-ea"/>
                  </a:endParaRPr>
                </a:p>
              </p:txBody>
            </p:sp>
            <p:sp>
              <p:nvSpPr>
                <p:cNvPr id="155716" name="Line 81"/>
                <p:cNvSpPr>
                  <a:spLocks noChangeShapeType="1"/>
                </p:cNvSpPr>
                <p:nvPr/>
              </p:nvSpPr>
              <p:spPr bwMode="auto">
                <a:xfrm rot="10800000" flipH="1" flipV="1">
                  <a:off x="4662" y="3617"/>
                  <a:ext cx="326" cy="75"/>
                </a:xfrm>
                <a:prstGeom prst="line">
                  <a:avLst/>
                </a:prstGeom>
                <a:noFill/>
                <a:ln w="9525">
                  <a:solidFill>
                    <a:srgbClr val="99CCFF"/>
                  </a:solidFill>
                  <a:round/>
                  <a:headEnd/>
                  <a:tailEnd type="triangle" w="med" len="med"/>
                </a:ln>
              </p:spPr>
              <p:txBody>
                <a:bodyPr wrap="none" anchor="ctr"/>
                <a:lstStyle/>
                <a:p>
                  <a:pPr>
                    <a:defRPr/>
                  </a:pPr>
                  <a:endParaRPr lang="en-US" u="none">
                    <a:solidFill>
                      <a:srgbClr val="000000"/>
                    </a:solidFill>
                    <a:latin typeface="Times New Roman" pitchFamily="18" charset="0"/>
                    <a:ea typeface="+mn-ea"/>
                  </a:endParaRPr>
                </a:p>
              </p:txBody>
            </p:sp>
            <p:sp>
              <p:nvSpPr>
                <p:cNvPr id="155717" name="Line 82"/>
                <p:cNvSpPr>
                  <a:spLocks noChangeShapeType="1"/>
                </p:cNvSpPr>
                <p:nvPr/>
              </p:nvSpPr>
              <p:spPr bwMode="auto">
                <a:xfrm rot="10800000" flipH="1" flipV="1">
                  <a:off x="4721" y="3530"/>
                  <a:ext cx="288" cy="5"/>
                </a:xfrm>
                <a:prstGeom prst="line">
                  <a:avLst/>
                </a:prstGeom>
                <a:noFill/>
                <a:ln w="9525">
                  <a:solidFill>
                    <a:srgbClr val="99CCFF"/>
                  </a:solidFill>
                  <a:round/>
                  <a:headEnd/>
                  <a:tailEnd type="triangle" w="med" len="med"/>
                </a:ln>
              </p:spPr>
              <p:txBody>
                <a:bodyPr wrap="none" anchor="ctr"/>
                <a:lstStyle/>
                <a:p>
                  <a:pPr>
                    <a:defRPr/>
                  </a:pPr>
                  <a:endParaRPr lang="en-US" u="none">
                    <a:solidFill>
                      <a:srgbClr val="000000"/>
                    </a:solidFill>
                    <a:latin typeface="Times New Roman" pitchFamily="18" charset="0"/>
                    <a:ea typeface="+mn-ea"/>
                  </a:endParaRPr>
                </a:p>
              </p:txBody>
            </p:sp>
            <p:sp>
              <p:nvSpPr>
                <p:cNvPr id="155718" name="Line 83"/>
                <p:cNvSpPr>
                  <a:spLocks noChangeShapeType="1"/>
                </p:cNvSpPr>
                <p:nvPr/>
              </p:nvSpPr>
              <p:spPr bwMode="auto">
                <a:xfrm rot="10800000" flipH="1" flipV="1">
                  <a:off x="4542" y="3568"/>
                  <a:ext cx="205" cy="22"/>
                </a:xfrm>
                <a:prstGeom prst="line">
                  <a:avLst/>
                </a:prstGeom>
                <a:noFill/>
                <a:ln w="9525">
                  <a:solidFill>
                    <a:srgbClr val="99CCFF"/>
                  </a:solidFill>
                  <a:round/>
                  <a:headEnd/>
                  <a:tailEnd type="triangle" w="med" len="med"/>
                </a:ln>
              </p:spPr>
              <p:txBody>
                <a:bodyPr wrap="none" anchor="ctr"/>
                <a:lstStyle/>
                <a:p>
                  <a:pPr>
                    <a:defRPr/>
                  </a:pPr>
                  <a:endParaRPr lang="en-US" u="none">
                    <a:solidFill>
                      <a:srgbClr val="000000"/>
                    </a:solidFill>
                    <a:latin typeface="Times New Roman" pitchFamily="18" charset="0"/>
                    <a:ea typeface="+mn-ea"/>
                  </a:endParaRPr>
                </a:p>
              </p:txBody>
            </p:sp>
            <p:sp>
              <p:nvSpPr>
                <p:cNvPr id="155719" name="Line 84"/>
                <p:cNvSpPr>
                  <a:spLocks noChangeShapeType="1"/>
                </p:cNvSpPr>
                <p:nvPr/>
              </p:nvSpPr>
              <p:spPr bwMode="auto">
                <a:xfrm rot="10800000" flipH="1" flipV="1">
                  <a:off x="4540" y="3654"/>
                  <a:ext cx="183" cy="54"/>
                </a:xfrm>
                <a:prstGeom prst="line">
                  <a:avLst/>
                </a:prstGeom>
                <a:noFill/>
                <a:ln w="9525">
                  <a:solidFill>
                    <a:srgbClr val="99CCFF"/>
                  </a:solidFill>
                  <a:round/>
                  <a:headEnd/>
                  <a:tailEnd type="triangle" w="med" len="med"/>
                </a:ln>
              </p:spPr>
              <p:txBody>
                <a:bodyPr wrap="none" anchor="ctr"/>
                <a:lstStyle/>
                <a:p>
                  <a:pPr>
                    <a:defRPr/>
                  </a:pPr>
                  <a:endParaRPr lang="en-US" u="none">
                    <a:solidFill>
                      <a:srgbClr val="000000"/>
                    </a:solidFill>
                    <a:latin typeface="Times New Roman" pitchFamily="18" charset="0"/>
                    <a:ea typeface="+mn-ea"/>
                  </a:endParaRPr>
                </a:p>
              </p:txBody>
            </p:sp>
            <p:sp>
              <p:nvSpPr>
                <p:cNvPr id="155720" name="Line 85"/>
                <p:cNvSpPr>
                  <a:spLocks noChangeShapeType="1"/>
                </p:cNvSpPr>
                <p:nvPr/>
              </p:nvSpPr>
              <p:spPr bwMode="auto">
                <a:xfrm rot="10800000" flipH="1" flipV="1">
                  <a:off x="4474" y="3705"/>
                  <a:ext cx="68" cy="79"/>
                </a:xfrm>
                <a:prstGeom prst="line">
                  <a:avLst/>
                </a:prstGeom>
                <a:noFill/>
                <a:ln w="9525">
                  <a:solidFill>
                    <a:srgbClr val="99CCFF"/>
                  </a:solidFill>
                  <a:round/>
                  <a:headEnd/>
                  <a:tailEnd type="triangle" w="med" len="med"/>
                </a:ln>
              </p:spPr>
              <p:txBody>
                <a:bodyPr wrap="none" anchor="ctr"/>
                <a:lstStyle/>
                <a:p>
                  <a:pPr>
                    <a:defRPr/>
                  </a:pPr>
                  <a:endParaRPr lang="en-US" u="none">
                    <a:solidFill>
                      <a:srgbClr val="000000"/>
                    </a:solidFill>
                    <a:latin typeface="Times New Roman" pitchFamily="18" charset="0"/>
                    <a:ea typeface="+mn-ea"/>
                  </a:endParaRPr>
                </a:p>
              </p:txBody>
            </p:sp>
            <p:sp>
              <p:nvSpPr>
                <p:cNvPr id="155721" name="Line 86"/>
                <p:cNvSpPr>
                  <a:spLocks noChangeShapeType="1"/>
                </p:cNvSpPr>
                <p:nvPr/>
              </p:nvSpPr>
              <p:spPr bwMode="auto">
                <a:xfrm rot="10800000" flipV="1">
                  <a:off x="4186" y="3676"/>
                  <a:ext cx="124" cy="45"/>
                </a:xfrm>
                <a:prstGeom prst="line">
                  <a:avLst/>
                </a:prstGeom>
                <a:noFill/>
                <a:ln w="9525">
                  <a:solidFill>
                    <a:srgbClr val="99CCFF"/>
                  </a:solidFill>
                  <a:round/>
                  <a:headEnd/>
                  <a:tailEnd type="triangle" w="med" len="med"/>
                </a:ln>
              </p:spPr>
              <p:txBody>
                <a:bodyPr wrap="none" anchor="ctr"/>
                <a:lstStyle/>
                <a:p>
                  <a:pPr>
                    <a:defRPr/>
                  </a:pPr>
                  <a:endParaRPr lang="en-US" u="none">
                    <a:solidFill>
                      <a:srgbClr val="000000"/>
                    </a:solidFill>
                    <a:latin typeface="Times New Roman" pitchFamily="18" charset="0"/>
                    <a:ea typeface="+mn-ea"/>
                  </a:endParaRPr>
                </a:p>
              </p:txBody>
            </p:sp>
            <p:sp>
              <p:nvSpPr>
                <p:cNvPr id="155722" name="Line 87"/>
                <p:cNvSpPr>
                  <a:spLocks noChangeShapeType="1"/>
                </p:cNvSpPr>
                <p:nvPr/>
              </p:nvSpPr>
              <p:spPr bwMode="auto">
                <a:xfrm rot="10800000" flipV="1">
                  <a:off x="4116" y="3600"/>
                  <a:ext cx="207" cy="13"/>
                </a:xfrm>
                <a:prstGeom prst="line">
                  <a:avLst/>
                </a:prstGeom>
                <a:noFill/>
                <a:ln w="9525">
                  <a:solidFill>
                    <a:srgbClr val="99CCFF"/>
                  </a:solidFill>
                  <a:round/>
                  <a:headEnd/>
                  <a:tailEnd type="triangle" w="med" len="med"/>
                </a:ln>
              </p:spPr>
              <p:txBody>
                <a:bodyPr wrap="none" anchor="ctr"/>
                <a:lstStyle/>
                <a:p>
                  <a:pPr>
                    <a:defRPr/>
                  </a:pPr>
                  <a:endParaRPr lang="en-US" u="none">
                    <a:solidFill>
                      <a:srgbClr val="000000"/>
                    </a:solidFill>
                    <a:latin typeface="Times New Roman" pitchFamily="18" charset="0"/>
                    <a:ea typeface="+mn-ea"/>
                  </a:endParaRPr>
                </a:p>
              </p:txBody>
            </p:sp>
            <p:sp>
              <p:nvSpPr>
                <p:cNvPr id="155723" name="Line 88"/>
                <p:cNvSpPr>
                  <a:spLocks noChangeShapeType="1"/>
                </p:cNvSpPr>
                <p:nvPr/>
              </p:nvSpPr>
              <p:spPr bwMode="auto">
                <a:xfrm rot="10800000" flipH="1" flipV="1">
                  <a:off x="4457" y="3602"/>
                  <a:ext cx="116" cy="36"/>
                </a:xfrm>
                <a:prstGeom prst="line">
                  <a:avLst/>
                </a:prstGeom>
                <a:noFill/>
                <a:ln w="9525">
                  <a:solidFill>
                    <a:srgbClr val="99CCFF"/>
                  </a:solidFill>
                  <a:round/>
                  <a:headEnd/>
                  <a:tailEnd type="triangle" w="med" len="med"/>
                </a:ln>
              </p:spPr>
              <p:txBody>
                <a:bodyPr wrap="none" anchor="ctr"/>
                <a:lstStyle/>
                <a:p>
                  <a:pPr>
                    <a:defRPr/>
                  </a:pPr>
                  <a:endParaRPr lang="en-US" u="none">
                    <a:solidFill>
                      <a:srgbClr val="000000"/>
                    </a:solidFill>
                    <a:latin typeface="Times New Roman" pitchFamily="18" charset="0"/>
                    <a:ea typeface="+mn-ea"/>
                  </a:endParaRPr>
                </a:p>
              </p:txBody>
            </p:sp>
          </p:grpSp>
          <p:sp>
            <p:nvSpPr>
              <p:cNvPr id="155701" name="Line 89"/>
              <p:cNvSpPr>
                <a:spLocks noChangeShapeType="1"/>
              </p:cNvSpPr>
              <p:nvPr/>
            </p:nvSpPr>
            <p:spPr bwMode="auto">
              <a:xfrm rot="467865">
                <a:off x="466" y="2143"/>
                <a:ext cx="227" cy="0"/>
              </a:xfrm>
              <a:prstGeom prst="line">
                <a:avLst/>
              </a:prstGeom>
              <a:noFill/>
              <a:ln w="9525">
                <a:solidFill>
                  <a:schemeClr val="folHlink"/>
                </a:solidFill>
                <a:round/>
                <a:headEnd/>
                <a:tailEnd/>
              </a:ln>
            </p:spPr>
            <p:txBody>
              <a:bodyPr wrap="none" anchor="ctr"/>
              <a:lstStyle/>
              <a:p>
                <a:pPr>
                  <a:defRPr/>
                </a:pPr>
                <a:endParaRPr lang="en-US" u="none">
                  <a:solidFill>
                    <a:srgbClr val="000000"/>
                  </a:solidFill>
                  <a:latin typeface="Times New Roman" pitchFamily="18" charset="0"/>
                  <a:ea typeface="+mn-ea"/>
                </a:endParaRPr>
              </a:p>
            </p:txBody>
          </p:sp>
          <p:sp>
            <p:nvSpPr>
              <p:cNvPr id="155702" name="Line 90"/>
              <p:cNvSpPr>
                <a:spLocks noChangeShapeType="1"/>
              </p:cNvSpPr>
              <p:nvPr/>
            </p:nvSpPr>
            <p:spPr bwMode="auto">
              <a:xfrm rot="467865">
                <a:off x="2332" y="1514"/>
                <a:ext cx="170" cy="0"/>
              </a:xfrm>
              <a:prstGeom prst="line">
                <a:avLst/>
              </a:prstGeom>
              <a:noFill/>
              <a:ln w="9525">
                <a:solidFill>
                  <a:schemeClr val="folHlink"/>
                </a:solidFill>
                <a:round/>
                <a:headEnd/>
                <a:tailEnd/>
              </a:ln>
            </p:spPr>
            <p:txBody>
              <a:bodyPr wrap="none" anchor="ctr"/>
              <a:lstStyle/>
              <a:p>
                <a:pPr>
                  <a:defRPr/>
                </a:pPr>
                <a:endParaRPr lang="en-US" u="none">
                  <a:solidFill>
                    <a:srgbClr val="000000"/>
                  </a:solidFill>
                  <a:latin typeface="Times New Roman" pitchFamily="18" charset="0"/>
                  <a:ea typeface="+mn-ea"/>
                </a:endParaRPr>
              </a:p>
            </p:txBody>
          </p:sp>
          <p:sp>
            <p:nvSpPr>
              <p:cNvPr id="155703" name="Line 91"/>
              <p:cNvSpPr>
                <a:spLocks noChangeShapeType="1"/>
              </p:cNvSpPr>
              <p:nvPr/>
            </p:nvSpPr>
            <p:spPr bwMode="auto">
              <a:xfrm rot="467865" flipH="1">
                <a:off x="2437" y="1226"/>
                <a:ext cx="71" cy="116"/>
              </a:xfrm>
              <a:prstGeom prst="line">
                <a:avLst/>
              </a:prstGeom>
              <a:noFill/>
              <a:ln w="9525">
                <a:solidFill>
                  <a:schemeClr val="folHlink"/>
                </a:solidFill>
                <a:round/>
                <a:headEnd/>
                <a:tailEnd/>
              </a:ln>
            </p:spPr>
            <p:txBody>
              <a:bodyPr wrap="none" anchor="ctr"/>
              <a:lstStyle/>
              <a:p>
                <a:pPr>
                  <a:defRPr/>
                </a:pPr>
                <a:endParaRPr lang="en-US" u="none">
                  <a:solidFill>
                    <a:srgbClr val="000000"/>
                  </a:solidFill>
                  <a:latin typeface="Times New Roman" pitchFamily="18" charset="0"/>
                  <a:ea typeface="+mn-ea"/>
                </a:endParaRPr>
              </a:p>
            </p:txBody>
          </p:sp>
          <p:grpSp>
            <p:nvGrpSpPr>
              <p:cNvPr id="57400" name="Group 92"/>
              <p:cNvGrpSpPr>
                <a:grpSpLocks/>
              </p:cNvGrpSpPr>
              <p:nvPr/>
            </p:nvGrpSpPr>
            <p:grpSpPr bwMode="auto">
              <a:xfrm>
                <a:off x="1520" y="2112"/>
                <a:ext cx="608" cy="581"/>
                <a:chOff x="1520" y="2112"/>
                <a:chExt cx="608" cy="581"/>
              </a:xfrm>
            </p:grpSpPr>
            <p:sp>
              <p:nvSpPr>
                <p:cNvPr id="155705" name="Line 93"/>
                <p:cNvSpPr>
                  <a:spLocks noChangeShapeType="1"/>
                </p:cNvSpPr>
                <p:nvPr/>
              </p:nvSpPr>
              <p:spPr bwMode="auto">
                <a:xfrm rot="467865" flipH="1">
                  <a:off x="1722" y="2166"/>
                  <a:ext cx="197" cy="333"/>
                </a:xfrm>
                <a:prstGeom prst="line">
                  <a:avLst/>
                </a:prstGeom>
                <a:noFill/>
                <a:ln w="38100">
                  <a:solidFill>
                    <a:schemeClr val="tx1"/>
                  </a:solidFill>
                  <a:round/>
                  <a:headEnd type="triangle" w="med" len="med"/>
                  <a:tailEnd/>
                </a:ln>
              </p:spPr>
              <p:txBody>
                <a:bodyPr wrap="none" anchor="ctr"/>
                <a:lstStyle/>
                <a:p>
                  <a:pPr>
                    <a:defRPr/>
                  </a:pPr>
                  <a:endParaRPr lang="en-US" u="none">
                    <a:solidFill>
                      <a:srgbClr val="000000"/>
                    </a:solidFill>
                    <a:latin typeface="Times New Roman" pitchFamily="18" charset="0"/>
                    <a:ea typeface="+mn-ea"/>
                  </a:endParaRPr>
                </a:p>
              </p:txBody>
            </p:sp>
            <p:sp>
              <p:nvSpPr>
                <p:cNvPr id="155706" name="Line 94"/>
                <p:cNvSpPr>
                  <a:spLocks noChangeShapeType="1"/>
                </p:cNvSpPr>
                <p:nvPr/>
              </p:nvSpPr>
              <p:spPr bwMode="auto">
                <a:xfrm rot="467865">
                  <a:off x="1679" y="2496"/>
                  <a:ext cx="336" cy="3"/>
                </a:xfrm>
                <a:prstGeom prst="line">
                  <a:avLst/>
                </a:prstGeom>
                <a:noFill/>
                <a:ln w="38100">
                  <a:solidFill>
                    <a:schemeClr val="tx1"/>
                  </a:solidFill>
                  <a:round/>
                  <a:headEnd/>
                  <a:tailEnd type="triangle" w="med" len="med"/>
                </a:ln>
              </p:spPr>
              <p:txBody>
                <a:bodyPr wrap="none" anchor="ctr"/>
                <a:lstStyle/>
                <a:p>
                  <a:pPr>
                    <a:defRPr/>
                  </a:pPr>
                  <a:endParaRPr lang="en-US" u="none">
                    <a:solidFill>
                      <a:srgbClr val="000000"/>
                    </a:solidFill>
                    <a:latin typeface="Times New Roman" pitchFamily="18" charset="0"/>
                    <a:ea typeface="+mn-ea"/>
                  </a:endParaRPr>
                </a:p>
              </p:txBody>
            </p:sp>
            <p:sp>
              <p:nvSpPr>
                <p:cNvPr id="155707" name="Line 95"/>
                <p:cNvSpPr>
                  <a:spLocks noChangeShapeType="1"/>
                </p:cNvSpPr>
                <p:nvPr/>
              </p:nvSpPr>
              <p:spPr bwMode="auto">
                <a:xfrm rot="16667865" flipH="1">
                  <a:off x="1515" y="2293"/>
                  <a:ext cx="386" cy="19"/>
                </a:xfrm>
                <a:prstGeom prst="line">
                  <a:avLst/>
                </a:prstGeom>
                <a:noFill/>
                <a:ln w="38100">
                  <a:solidFill>
                    <a:schemeClr val="tx1"/>
                  </a:solidFill>
                  <a:round/>
                  <a:headEnd type="triangle" w="med" len="med"/>
                  <a:tailEnd/>
                </a:ln>
              </p:spPr>
              <p:txBody>
                <a:bodyPr wrap="none" anchor="ctr"/>
                <a:lstStyle/>
                <a:p>
                  <a:pPr>
                    <a:defRPr/>
                  </a:pPr>
                  <a:endParaRPr lang="en-US" u="none">
                    <a:solidFill>
                      <a:srgbClr val="000000"/>
                    </a:solidFill>
                    <a:latin typeface="Times New Roman" pitchFamily="18" charset="0"/>
                    <a:ea typeface="+mn-ea"/>
                  </a:endParaRPr>
                </a:p>
              </p:txBody>
            </p:sp>
            <p:sp>
              <p:nvSpPr>
                <p:cNvPr id="155708" name="Text Box 96"/>
                <p:cNvSpPr txBox="1">
                  <a:spLocks noChangeArrowheads="1"/>
                </p:cNvSpPr>
                <p:nvPr/>
              </p:nvSpPr>
              <p:spPr bwMode="auto">
                <a:xfrm>
                  <a:off x="1729" y="2496"/>
                  <a:ext cx="191" cy="195"/>
                </a:xfrm>
                <a:prstGeom prst="rect">
                  <a:avLst/>
                </a:prstGeom>
                <a:noFill/>
                <a:ln w="12700">
                  <a:noFill/>
                  <a:miter lim="800000"/>
                  <a:headEnd/>
                  <a:tailEnd/>
                </a:ln>
              </p:spPr>
              <p:txBody>
                <a:bodyPr>
                  <a:spAutoFit/>
                </a:bodyPr>
                <a:lstStyle/>
                <a:p>
                  <a:pPr eaLnBrk="0" hangingPunct="0">
                    <a:lnSpc>
                      <a:spcPct val="90000"/>
                    </a:lnSpc>
                    <a:spcBef>
                      <a:spcPct val="50000"/>
                    </a:spcBef>
                    <a:defRPr/>
                  </a:pPr>
                  <a:r>
                    <a:rPr lang="en-US" sz="1600" b="1" u="none">
                      <a:solidFill>
                        <a:srgbClr val="000000"/>
                      </a:solidFill>
                      <a:latin typeface="Helvetica" pitchFamily="34" charset="0"/>
                      <a:ea typeface="+mn-ea"/>
                    </a:rPr>
                    <a:t>x</a:t>
                  </a:r>
                </a:p>
              </p:txBody>
            </p:sp>
            <p:sp>
              <p:nvSpPr>
                <p:cNvPr id="155709" name="Text Box 97"/>
                <p:cNvSpPr txBox="1">
                  <a:spLocks noChangeArrowheads="1"/>
                </p:cNvSpPr>
                <p:nvPr/>
              </p:nvSpPr>
              <p:spPr bwMode="auto">
                <a:xfrm>
                  <a:off x="1520" y="2256"/>
                  <a:ext cx="192" cy="195"/>
                </a:xfrm>
                <a:prstGeom prst="rect">
                  <a:avLst/>
                </a:prstGeom>
                <a:noFill/>
                <a:ln w="12700">
                  <a:noFill/>
                  <a:miter lim="800000"/>
                  <a:headEnd/>
                  <a:tailEnd/>
                </a:ln>
              </p:spPr>
              <p:txBody>
                <a:bodyPr>
                  <a:spAutoFit/>
                </a:bodyPr>
                <a:lstStyle/>
                <a:p>
                  <a:pPr eaLnBrk="0" hangingPunct="0">
                    <a:lnSpc>
                      <a:spcPct val="90000"/>
                    </a:lnSpc>
                    <a:spcBef>
                      <a:spcPct val="50000"/>
                    </a:spcBef>
                    <a:defRPr/>
                  </a:pPr>
                  <a:r>
                    <a:rPr lang="en-US" sz="1600" b="1" u="none">
                      <a:solidFill>
                        <a:srgbClr val="000000"/>
                      </a:solidFill>
                      <a:latin typeface="Helvetica" pitchFamily="34" charset="0"/>
                      <a:ea typeface="+mn-ea"/>
                    </a:rPr>
                    <a:t>y</a:t>
                  </a:r>
                </a:p>
              </p:txBody>
            </p:sp>
            <p:sp>
              <p:nvSpPr>
                <p:cNvPr id="155710" name="Text Box 98"/>
                <p:cNvSpPr txBox="1">
                  <a:spLocks noChangeArrowheads="1"/>
                </p:cNvSpPr>
                <p:nvPr/>
              </p:nvSpPr>
              <p:spPr bwMode="auto">
                <a:xfrm>
                  <a:off x="1936" y="2158"/>
                  <a:ext cx="192" cy="199"/>
                </a:xfrm>
                <a:prstGeom prst="rect">
                  <a:avLst/>
                </a:prstGeom>
                <a:noFill/>
                <a:ln w="12700">
                  <a:noFill/>
                  <a:miter lim="800000"/>
                  <a:headEnd/>
                  <a:tailEnd/>
                </a:ln>
              </p:spPr>
              <p:txBody>
                <a:bodyPr>
                  <a:spAutoFit/>
                </a:bodyPr>
                <a:lstStyle/>
                <a:p>
                  <a:pPr eaLnBrk="0" hangingPunct="0">
                    <a:lnSpc>
                      <a:spcPct val="90000"/>
                    </a:lnSpc>
                    <a:spcBef>
                      <a:spcPct val="50000"/>
                    </a:spcBef>
                    <a:defRPr/>
                  </a:pPr>
                  <a:r>
                    <a:rPr lang="en-US" sz="1600" b="1" u="none">
                      <a:solidFill>
                        <a:srgbClr val="000000"/>
                      </a:solidFill>
                      <a:latin typeface="Helvetica" pitchFamily="34" charset="0"/>
                      <a:ea typeface="+mn-ea"/>
                    </a:rPr>
                    <a:t>z</a:t>
                  </a:r>
                </a:p>
              </p:txBody>
            </p:sp>
          </p:grpSp>
        </p:grpSp>
      </p:grpSp>
      <p:grpSp>
        <p:nvGrpSpPr>
          <p:cNvPr id="57353" name="Group 14"/>
          <p:cNvGrpSpPr>
            <a:grpSpLocks/>
          </p:cNvGrpSpPr>
          <p:nvPr/>
        </p:nvGrpSpPr>
        <p:grpSpPr bwMode="auto">
          <a:xfrm>
            <a:off x="7523163" y="0"/>
            <a:ext cx="1692275" cy="6165850"/>
            <a:chOff x="4754" y="725"/>
            <a:chExt cx="1066" cy="3595"/>
          </a:xfrm>
        </p:grpSpPr>
        <p:pic>
          <p:nvPicPr>
            <p:cNvPr id="57355" name="Picture 6" descr="Article amolf Scienc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86" y="1008"/>
              <a:ext cx="674" cy="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60" name="Text Box 13"/>
            <p:cNvSpPr txBox="1">
              <a:spLocks noChangeArrowheads="1"/>
            </p:cNvSpPr>
            <p:nvPr/>
          </p:nvSpPr>
          <p:spPr bwMode="auto">
            <a:xfrm>
              <a:off x="4754" y="725"/>
              <a:ext cx="1066" cy="326"/>
            </a:xfrm>
            <a:prstGeom prst="rect">
              <a:avLst/>
            </a:prstGeom>
            <a:noFill/>
            <a:ln w="9525">
              <a:noFill/>
              <a:miter lim="800000"/>
              <a:headEnd/>
              <a:tailEnd/>
            </a:ln>
          </p:spPr>
          <p:txBody>
            <a:bodyPr>
              <a:spAutoFit/>
            </a:bodyPr>
            <a:lstStyle/>
            <a:p>
              <a:pPr>
                <a:spcBef>
                  <a:spcPct val="50000"/>
                </a:spcBef>
                <a:defRPr/>
              </a:pPr>
              <a:r>
                <a:rPr lang="en-US" sz="1400" u="none">
                  <a:solidFill>
                    <a:srgbClr val="000000"/>
                  </a:solidFill>
                  <a:latin typeface="Times New Roman" pitchFamily="18" charset="0"/>
                  <a:ea typeface="+mn-ea"/>
                </a:rPr>
                <a:t>SCIENCE Vol: 298 2179 (2002) </a:t>
              </a:r>
              <a:r>
                <a:rPr lang="en-US" sz="1400" u="none" baseline="30000">
                  <a:solidFill>
                    <a:srgbClr val="000000"/>
                  </a:solidFill>
                  <a:latin typeface="Times New Roman" pitchFamily="18" charset="0"/>
                  <a:ea typeface="+mn-ea"/>
                </a:rPr>
                <a:t>7</a:t>
              </a:r>
              <a:r>
                <a:rPr lang="en-US" sz="1400" u="none">
                  <a:solidFill>
                    <a:srgbClr val="000000"/>
                  </a:solidFill>
                  <a:latin typeface="Times New Roman" pitchFamily="18" charset="0"/>
                  <a:ea typeface="+mn-ea"/>
                </a:rPr>
                <a:t>Li</a:t>
              </a:r>
            </a:p>
          </p:txBody>
        </p:sp>
      </p:grpSp>
      <p:sp>
        <p:nvSpPr>
          <p:cNvPr id="155658" name="TextBox 173"/>
          <p:cNvSpPr txBox="1">
            <a:spLocks noChangeArrowheads="1"/>
          </p:cNvSpPr>
          <p:nvPr/>
        </p:nvSpPr>
        <p:spPr bwMode="auto">
          <a:xfrm>
            <a:off x="7929563" y="6119813"/>
            <a:ext cx="1285875" cy="738187"/>
          </a:xfrm>
          <a:prstGeom prst="rect">
            <a:avLst/>
          </a:prstGeom>
          <a:noFill/>
          <a:ln w="9525">
            <a:noFill/>
            <a:miter lim="800000"/>
            <a:headEnd/>
            <a:tailEnd/>
          </a:ln>
        </p:spPr>
        <p:txBody>
          <a:bodyPr>
            <a:spAutoFit/>
          </a:bodyPr>
          <a:lstStyle/>
          <a:p>
            <a:pPr>
              <a:defRPr/>
            </a:pPr>
            <a:r>
              <a:rPr lang="it-IT" sz="1400" u="none">
                <a:solidFill>
                  <a:srgbClr val="000000"/>
                </a:solidFill>
                <a:latin typeface="Times New Roman" pitchFamily="18" charset="0"/>
                <a:ea typeface="+mn-ea"/>
              </a:rPr>
              <a:t>Ultra-cold </a:t>
            </a:r>
            <a:r>
              <a:rPr lang="it-IT" sz="1400" u="none" baseline="30000">
                <a:solidFill>
                  <a:srgbClr val="000000"/>
                </a:solidFill>
                <a:latin typeface="Times New Roman" pitchFamily="18" charset="0"/>
                <a:ea typeface="+mn-ea"/>
              </a:rPr>
              <a:t>7</a:t>
            </a:r>
            <a:r>
              <a:rPr lang="it-IT" sz="1400" u="none">
                <a:solidFill>
                  <a:srgbClr val="000000"/>
                </a:solidFill>
                <a:latin typeface="Times New Roman" pitchFamily="18" charset="0"/>
                <a:ea typeface="+mn-ea"/>
              </a:rPr>
              <a:t>Li 10</a:t>
            </a:r>
            <a:r>
              <a:rPr lang="it-IT" sz="1400" u="none" baseline="30000">
                <a:solidFill>
                  <a:srgbClr val="000000"/>
                </a:solidFill>
                <a:latin typeface="Times New Roman" pitchFamily="18" charset="0"/>
                <a:ea typeface="+mn-ea"/>
              </a:rPr>
              <a:t>-12</a:t>
            </a:r>
            <a:r>
              <a:rPr lang="it-IT" sz="1400" u="none">
                <a:solidFill>
                  <a:srgbClr val="000000"/>
                </a:solidFill>
                <a:latin typeface="Times New Roman" pitchFamily="18" charset="0"/>
                <a:ea typeface="+mn-ea"/>
              </a:rPr>
              <a:t> eV , 2 ms of expansion</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685800" y="0"/>
            <a:ext cx="7772400" cy="914400"/>
          </a:xfrm>
        </p:spPr>
        <p:txBody>
          <a:bodyPr/>
          <a:lstStyle/>
          <a:p>
            <a:r>
              <a:rPr lang="en-US" smtClean="0"/>
              <a:t>Flow as a tool</a:t>
            </a:r>
          </a:p>
        </p:txBody>
      </p:sp>
      <p:sp>
        <p:nvSpPr>
          <p:cNvPr id="14" name="Content Placeholder 13"/>
          <p:cNvSpPr>
            <a:spLocks noGrp="1"/>
          </p:cNvSpPr>
          <p:nvPr>
            <p:ph idx="1"/>
          </p:nvPr>
        </p:nvSpPr>
        <p:spPr>
          <a:xfrm>
            <a:off x="304800" y="838200"/>
            <a:ext cx="8458200" cy="2971800"/>
          </a:xfrm>
        </p:spPr>
        <p:txBody>
          <a:bodyPr>
            <a:normAutofit fontScale="85000" lnSpcReduction="20000"/>
          </a:bodyPr>
          <a:lstStyle/>
          <a:p>
            <a:pPr>
              <a:defRPr/>
            </a:pPr>
            <a:r>
              <a:rPr lang="en-US" dirty="0"/>
              <a:t>Understand </a:t>
            </a:r>
            <a:r>
              <a:rPr lang="en-US" dirty="0">
                <a:solidFill>
                  <a:srgbClr val="FF0000"/>
                </a:solidFill>
              </a:rPr>
              <a:t>initial conditions</a:t>
            </a:r>
            <a:r>
              <a:rPr lang="en-US" dirty="0"/>
              <a:t> and fluctuations; measure the </a:t>
            </a:r>
            <a:r>
              <a:rPr lang="en-US" dirty="0" smtClean="0">
                <a:solidFill>
                  <a:srgbClr val="FF0000"/>
                </a:solidFill>
              </a:rPr>
              <a:t>transport </a:t>
            </a:r>
            <a:r>
              <a:rPr lang="en-US" dirty="0">
                <a:solidFill>
                  <a:srgbClr val="FF0000"/>
                </a:solidFill>
              </a:rPr>
              <a:t>properties</a:t>
            </a:r>
            <a:r>
              <a:rPr lang="en-US" dirty="0"/>
              <a:t> (e.g. η/s) </a:t>
            </a:r>
            <a:r>
              <a:rPr lang="en-US" dirty="0" smtClean="0"/>
              <a:t> of </a:t>
            </a:r>
            <a:r>
              <a:rPr lang="en-US" dirty="0"/>
              <a:t>the medium</a:t>
            </a:r>
          </a:p>
          <a:p>
            <a:pPr lvl="3">
              <a:defRPr/>
            </a:pPr>
            <a:endParaRPr lang="en-US" dirty="0"/>
          </a:p>
          <a:p>
            <a:pPr>
              <a:defRPr/>
            </a:pPr>
            <a:r>
              <a:rPr lang="en-US" dirty="0" smtClean="0">
                <a:solidFill>
                  <a:srgbClr val="FF0000"/>
                </a:solidFill>
              </a:rPr>
              <a:t>Observables </a:t>
            </a:r>
            <a:r>
              <a:rPr lang="en-US" sz="2600" dirty="0" smtClean="0"/>
              <a:t>(for different event classes):</a:t>
            </a:r>
            <a:endParaRPr lang="en-US" sz="2600" dirty="0"/>
          </a:p>
          <a:p>
            <a:pPr lvl="1">
              <a:defRPr/>
            </a:pPr>
            <a:r>
              <a:rPr lang="en-US" dirty="0"/>
              <a:t>Higher harmonics</a:t>
            </a:r>
          </a:p>
          <a:p>
            <a:pPr lvl="1">
              <a:defRPr/>
            </a:pPr>
            <a:r>
              <a:rPr lang="en-US" dirty="0"/>
              <a:t>Event by Event </a:t>
            </a:r>
            <a:r>
              <a:rPr lang="en-US" dirty="0" smtClean="0"/>
              <a:t>fluctuations</a:t>
            </a:r>
            <a:endParaRPr lang="en-US" dirty="0"/>
          </a:p>
          <a:p>
            <a:pPr lvl="1">
              <a:defRPr/>
            </a:pPr>
            <a:r>
              <a:rPr lang="en-US" dirty="0"/>
              <a:t>Studies as a function of </a:t>
            </a:r>
            <a:r>
              <a:rPr lang="en-US" dirty="0" err="1"/>
              <a:t>EbyE</a:t>
            </a:r>
            <a:r>
              <a:rPr lang="en-US" dirty="0"/>
              <a:t> flow</a:t>
            </a:r>
          </a:p>
          <a:p>
            <a:pPr lvl="1">
              <a:defRPr/>
            </a:pPr>
            <a:r>
              <a:rPr lang="en-US" dirty="0"/>
              <a:t>Event plane </a:t>
            </a:r>
            <a:r>
              <a:rPr lang="en-US" dirty="0" smtClean="0"/>
              <a:t>correlations</a:t>
            </a:r>
            <a:endParaRPr lang="en-US" dirty="0"/>
          </a:p>
        </p:txBody>
      </p:sp>
      <p:pic>
        <p:nvPicPr>
          <p:cNvPr id="58372" name="Picture 2"/>
          <p:cNvPicPr>
            <a:picLocks noChangeAspect="1" noChangeArrowheads="1"/>
          </p:cNvPicPr>
          <p:nvPr/>
        </p:nvPicPr>
        <p:blipFill>
          <a:blip r:embed="rId2">
            <a:extLst>
              <a:ext uri="{28A0092B-C50C-407E-A947-70E740481C1C}">
                <a14:useLocalDpi xmlns:a14="http://schemas.microsoft.com/office/drawing/2010/main" val="0"/>
              </a:ext>
            </a:extLst>
          </a:blip>
          <a:srcRect t="26335"/>
          <a:stretch>
            <a:fillRect/>
          </a:stretch>
        </p:blipFill>
        <p:spPr bwMode="auto">
          <a:xfrm>
            <a:off x="152400" y="3810000"/>
            <a:ext cx="8751888"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0" name="TextBox 9"/>
          <p:cNvSpPr txBox="1"/>
          <p:nvPr/>
        </p:nvSpPr>
        <p:spPr>
          <a:xfrm>
            <a:off x="1016000" y="6091238"/>
            <a:ext cx="889000" cy="461962"/>
          </a:xfrm>
          <a:prstGeom prst="rect">
            <a:avLst/>
          </a:prstGeom>
          <a:noFill/>
        </p:spPr>
        <p:txBody>
          <a:bodyPr wrap="none">
            <a:spAutoFit/>
          </a:bodyPr>
          <a:lstStyle/>
          <a:p>
            <a:pPr>
              <a:defRPr/>
            </a:pPr>
            <a:r>
              <a:rPr lang="en-US" u="none" dirty="0">
                <a:solidFill>
                  <a:srgbClr val="FF0000"/>
                </a:solidFill>
                <a:latin typeface="+mn-lt"/>
              </a:rPr>
              <a:t>initial</a:t>
            </a:r>
          </a:p>
        </p:txBody>
      </p:sp>
      <p:sp>
        <p:nvSpPr>
          <p:cNvPr id="11" name="TextBox 10"/>
          <p:cNvSpPr txBox="1"/>
          <p:nvPr/>
        </p:nvSpPr>
        <p:spPr>
          <a:xfrm>
            <a:off x="5164138" y="3657600"/>
            <a:ext cx="1693862" cy="461963"/>
          </a:xfrm>
          <a:prstGeom prst="rect">
            <a:avLst/>
          </a:prstGeom>
          <a:noFill/>
        </p:spPr>
        <p:txBody>
          <a:bodyPr wrap="none">
            <a:spAutoFit/>
          </a:bodyPr>
          <a:lstStyle/>
          <a:p>
            <a:pPr>
              <a:defRPr/>
            </a:pPr>
            <a:r>
              <a:rPr lang="en-US" u="none" dirty="0">
                <a:solidFill>
                  <a:srgbClr val="FF0000"/>
                </a:solidFill>
                <a:latin typeface="+mn-lt"/>
              </a:rPr>
              <a:t>After 6 </a:t>
            </a:r>
            <a:r>
              <a:rPr lang="en-US" u="none" dirty="0" err="1">
                <a:solidFill>
                  <a:srgbClr val="FF0000"/>
                </a:solidFill>
                <a:latin typeface="+mn-lt"/>
              </a:rPr>
              <a:t>fm</a:t>
            </a:r>
            <a:r>
              <a:rPr lang="en-US" u="none" dirty="0">
                <a:solidFill>
                  <a:srgbClr val="FF0000"/>
                </a:solidFill>
                <a:latin typeface="+mn-lt"/>
              </a:rPr>
              <a:t>/</a:t>
            </a:r>
            <a:r>
              <a:rPr lang="en-US" i="1" u="none" dirty="0">
                <a:solidFill>
                  <a:srgbClr val="FF0000"/>
                </a:solidFill>
                <a:latin typeface="+mn-lt"/>
              </a:rPr>
              <a:t>c</a:t>
            </a:r>
          </a:p>
        </p:txBody>
      </p:sp>
      <p:sp>
        <p:nvSpPr>
          <p:cNvPr id="12" name="TextBox 11"/>
          <p:cNvSpPr txBox="1"/>
          <p:nvPr/>
        </p:nvSpPr>
        <p:spPr>
          <a:xfrm>
            <a:off x="3630613" y="5791200"/>
            <a:ext cx="788987" cy="461963"/>
          </a:xfrm>
          <a:prstGeom prst="rect">
            <a:avLst/>
          </a:prstGeom>
          <a:noFill/>
        </p:spPr>
        <p:txBody>
          <a:bodyPr wrap="none">
            <a:spAutoFit/>
          </a:bodyPr>
          <a:lstStyle/>
          <a:p>
            <a:pPr>
              <a:defRPr/>
            </a:pPr>
            <a:r>
              <a:rPr lang="en-US" u="none" dirty="0">
                <a:solidFill>
                  <a:srgbClr val="FF0000"/>
                </a:solidFill>
                <a:latin typeface="+mn-lt"/>
              </a:rPr>
              <a:t>ideal</a:t>
            </a:r>
          </a:p>
        </p:txBody>
      </p:sp>
      <p:sp>
        <p:nvSpPr>
          <p:cNvPr id="13" name="TextBox 12"/>
          <p:cNvSpPr txBox="1"/>
          <p:nvPr/>
        </p:nvSpPr>
        <p:spPr>
          <a:xfrm>
            <a:off x="7753350" y="5791200"/>
            <a:ext cx="1085850" cy="461963"/>
          </a:xfrm>
          <a:prstGeom prst="rect">
            <a:avLst/>
          </a:prstGeom>
          <a:noFill/>
        </p:spPr>
        <p:txBody>
          <a:bodyPr wrap="none">
            <a:spAutoFit/>
          </a:bodyPr>
          <a:lstStyle/>
          <a:p>
            <a:pPr>
              <a:defRPr/>
            </a:pPr>
            <a:r>
              <a:rPr lang="en-US" u="none" dirty="0">
                <a:solidFill>
                  <a:srgbClr val="FF0000"/>
                </a:solidFill>
                <a:latin typeface="+mn-lt"/>
              </a:rPr>
              <a:t>viscous</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0" y="50800"/>
            <a:ext cx="9144000" cy="1092200"/>
          </a:xfrm>
        </p:spPr>
        <p:txBody>
          <a:bodyPr/>
          <a:lstStyle/>
          <a:p>
            <a:pPr>
              <a:defRPr/>
            </a:pPr>
            <a:r>
              <a:rPr lang="en-US" dirty="0" smtClean="0">
                <a:ea typeface="+mj-ea"/>
                <a:cs typeface="+mj-cs"/>
              </a:rPr>
              <a:t>The LHC</a:t>
            </a:r>
            <a:endParaRPr lang="en-US" dirty="0" smtClean="0">
              <a:ea typeface="MS PGothic" pitchFamily="34" charset="-128"/>
            </a:endParaRPr>
          </a:p>
        </p:txBody>
      </p:sp>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b="9229"/>
          <a:stretch>
            <a:fillRect/>
          </a:stretch>
        </p:blipFill>
        <p:spPr bwMode="auto">
          <a:xfrm>
            <a:off x="0" y="1236663"/>
            <a:ext cx="9144000" cy="56213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5956" name="Text Box 4"/>
          <p:cNvSpPr txBox="1">
            <a:spLocks noChangeArrowheads="1"/>
          </p:cNvSpPr>
          <p:nvPr/>
        </p:nvSpPr>
        <p:spPr bwMode="auto">
          <a:xfrm>
            <a:off x="6921500" y="1919288"/>
            <a:ext cx="1365250" cy="366712"/>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u="none" dirty="0" smtClean="0">
                <a:solidFill>
                  <a:srgbClr val="B5E8FF"/>
                </a:solidFill>
                <a:latin typeface="+mn-lt"/>
                <a:ea typeface="+mn-ea"/>
              </a:rPr>
              <a:t>Lake Geneva</a:t>
            </a:r>
            <a:endParaRPr lang="en-US" u="none" dirty="0" smtClean="0">
              <a:solidFill>
                <a:srgbClr val="000000"/>
              </a:solidFill>
              <a:latin typeface="+mn-lt"/>
              <a:ea typeface="+mn-ea"/>
            </a:endParaRPr>
          </a:p>
        </p:txBody>
      </p:sp>
      <p:sp>
        <p:nvSpPr>
          <p:cNvPr id="650245" name="Text Box 5"/>
          <p:cNvSpPr txBox="1">
            <a:spLocks noChangeArrowheads="1"/>
          </p:cNvSpPr>
          <p:nvPr/>
        </p:nvSpPr>
        <p:spPr bwMode="auto">
          <a:xfrm>
            <a:off x="9525" y="1303338"/>
            <a:ext cx="3402013" cy="1016000"/>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defRPr/>
            </a:pPr>
            <a:r>
              <a:rPr lang="en-US" sz="2000" u="none" dirty="0">
                <a:solidFill>
                  <a:srgbClr val="FFF230"/>
                </a:solidFill>
                <a:latin typeface="+mn-lt"/>
                <a:ea typeface="+mn-ea"/>
              </a:rPr>
              <a:t>27 km circumference</a:t>
            </a:r>
            <a:endParaRPr lang="en-US" sz="2000" u="none" dirty="0">
              <a:solidFill>
                <a:srgbClr val="000000"/>
              </a:solidFill>
              <a:latin typeface="+mn-lt"/>
              <a:ea typeface="+mn-ea"/>
            </a:endParaRPr>
          </a:p>
          <a:p>
            <a:pPr>
              <a:defRPr/>
            </a:pPr>
            <a:r>
              <a:rPr lang="en-US" sz="2000" u="none" dirty="0">
                <a:solidFill>
                  <a:srgbClr val="FFF230"/>
                </a:solidFill>
                <a:latin typeface="+mn-lt"/>
                <a:ea typeface="+mn-ea"/>
              </a:rPr>
              <a:t>~ 100 m underground</a:t>
            </a:r>
          </a:p>
          <a:p>
            <a:pPr>
              <a:defRPr/>
            </a:pPr>
            <a:r>
              <a:rPr lang="en-US" sz="2000" u="none" dirty="0">
                <a:solidFill>
                  <a:srgbClr val="FFF230"/>
                </a:solidFill>
                <a:latin typeface="+mn-lt"/>
                <a:ea typeface="+mn-ea"/>
              </a:rPr>
              <a:t>Design Energy 14,000 GeV (pp)</a:t>
            </a:r>
          </a:p>
        </p:txBody>
      </p:sp>
      <p:grpSp>
        <p:nvGrpSpPr>
          <p:cNvPr id="43014" name="Group 6"/>
          <p:cNvGrpSpPr>
            <a:grpSpLocks/>
          </p:cNvGrpSpPr>
          <p:nvPr/>
        </p:nvGrpSpPr>
        <p:grpSpPr bwMode="auto">
          <a:xfrm>
            <a:off x="2276475" y="2454275"/>
            <a:ext cx="5432425" cy="3130550"/>
            <a:chOff x="1498" y="1274"/>
            <a:chExt cx="3707" cy="1972"/>
          </a:xfrm>
        </p:grpSpPr>
        <p:sp>
          <p:nvSpPr>
            <p:cNvPr id="125973" name="Text Box 7"/>
            <p:cNvSpPr txBox="1">
              <a:spLocks noChangeArrowheads="1"/>
            </p:cNvSpPr>
            <p:nvPr/>
          </p:nvSpPr>
          <p:spPr bwMode="auto">
            <a:xfrm>
              <a:off x="2183" y="1274"/>
              <a:ext cx="537" cy="288"/>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b="1" u="none" dirty="0" smtClean="0">
                  <a:solidFill>
                    <a:srgbClr val="B5E8FF"/>
                  </a:solidFill>
                  <a:latin typeface="+mn-lt"/>
                  <a:ea typeface="+mn-ea"/>
                </a:rPr>
                <a:t>CMS</a:t>
              </a:r>
              <a:endParaRPr lang="en-US" b="1" u="none" dirty="0" smtClean="0">
                <a:solidFill>
                  <a:srgbClr val="000000"/>
                </a:solidFill>
                <a:latin typeface="+mn-lt"/>
                <a:ea typeface="+mn-ea"/>
              </a:endParaRPr>
            </a:p>
          </p:txBody>
        </p:sp>
        <p:sp>
          <p:nvSpPr>
            <p:cNvPr id="125974" name="Text Box 8"/>
            <p:cNvSpPr txBox="1">
              <a:spLocks noChangeArrowheads="1"/>
            </p:cNvSpPr>
            <p:nvPr/>
          </p:nvSpPr>
          <p:spPr bwMode="auto">
            <a:xfrm>
              <a:off x="3162" y="2954"/>
              <a:ext cx="655" cy="291"/>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b="1" u="none" dirty="0" smtClean="0">
                  <a:solidFill>
                    <a:srgbClr val="B5E8FF"/>
                  </a:solidFill>
                  <a:latin typeface="+mn-lt"/>
                  <a:ea typeface="+mn-ea"/>
                </a:rPr>
                <a:t>ATLAS</a:t>
              </a:r>
            </a:p>
          </p:txBody>
        </p:sp>
        <p:sp>
          <p:nvSpPr>
            <p:cNvPr id="125975" name="Text Box 9"/>
            <p:cNvSpPr txBox="1">
              <a:spLocks noChangeArrowheads="1"/>
            </p:cNvSpPr>
            <p:nvPr/>
          </p:nvSpPr>
          <p:spPr bwMode="auto">
            <a:xfrm>
              <a:off x="4634" y="2243"/>
              <a:ext cx="571" cy="291"/>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b="1" u="none" dirty="0" smtClean="0">
                  <a:solidFill>
                    <a:srgbClr val="B5E8FF"/>
                  </a:solidFill>
                  <a:latin typeface="+mn-lt"/>
                  <a:ea typeface="+mn-ea"/>
                </a:rPr>
                <a:t>LHCb</a:t>
              </a:r>
              <a:endParaRPr lang="en-US" b="1" u="none" dirty="0" smtClean="0">
                <a:solidFill>
                  <a:srgbClr val="000000"/>
                </a:solidFill>
                <a:latin typeface="+mn-lt"/>
                <a:ea typeface="+mn-ea"/>
              </a:endParaRPr>
            </a:p>
          </p:txBody>
        </p:sp>
        <p:sp>
          <p:nvSpPr>
            <p:cNvPr id="125976" name="Text Box 10"/>
            <p:cNvSpPr txBox="1">
              <a:spLocks noChangeArrowheads="1"/>
            </p:cNvSpPr>
            <p:nvPr/>
          </p:nvSpPr>
          <p:spPr bwMode="auto">
            <a:xfrm>
              <a:off x="1498" y="2955"/>
              <a:ext cx="612" cy="291"/>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b="1" u="none" dirty="0" smtClean="0">
                  <a:solidFill>
                    <a:srgbClr val="B5E8FF"/>
                  </a:solidFill>
                  <a:latin typeface="+mn-lt"/>
                  <a:ea typeface="+mn-ea"/>
                </a:rPr>
                <a:t>ALICE</a:t>
              </a:r>
              <a:endParaRPr lang="en-US" b="1" u="none" dirty="0" smtClean="0">
                <a:solidFill>
                  <a:srgbClr val="000000"/>
                </a:solidFill>
                <a:latin typeface="+mn-lt"/>
                <a:ea typeface="+mn-ea"/>
              </a:endParaRPr>
            </a:p>
          </p:txBody>
        </p:sp>
      </p:grpSp>
      <p:sp>
        <p:nvSpPr>
          <p:cNvPr id="650251" name="Text Box 11"/>
          <p:cNvSpPr txBox="1">
            <a:spLocks noChangeArrowheads="1"/>
          </p:cNvSpPr>
          <p:nvPr/>
        </p:nvSpPr>
        <p:spPr bwMode="auto">
          <a:xfrm>
            <a:off x="4205288" y="1357313"/>
            <a:ext cx="2268537" cy="400050"/>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defRPr/>
            </a:pPr>
            <a:r>
              <a:rPr lang="en-US" sz="2000" u="none" dirty="0">
                <a:solidFill>
                  <a:srgbClr val="FFF230"/>
                </a:solidFill>
                <a:latin typeface="+mn-lt"/>
                <a:ea typeface="+mn-ea"/>
              </a:rPr>
              <a:t>4 Main Experiments</a:t>
            </a:r>
          </a:p>
        </p:txBody>
      </p:sp>
      <p:grpSp>
        <p:nvGrpSpPr>
          <p:cNvPr id="43016" name="Group 12"/>
          <p:cNvGrpSpPr>
            <a:grpSpLocks/>
          </p:cNvGrpSpPr>
          <p:nvPr/>
        </p:nvGrpSpPr>
        <p:grpSpPr bwMode="auto">
          <a:xfrm>
            <a:off x="2414588" y="2921000"/>
            <a:ext cx="5710237" cy="3098800"/>
            <a:chOff x="1648" y="1480"/>
            <a:chExt cx="3896" cy="1952"/>
          </a:xfrm>
        </p:grpSpPr>
        <p:sp>
          <p:nvSpPr>
            <p:cNvPr id="125969" name="Oval 13"/>
            <p:cNvSpPr>
              <a:spLocks noChangeArrowheads="1"/>
            </p:cNvSpPr>
            <p:nvPr/>
          </p:nvSpPr>
          <p:spPr bwMode="auto">
            <a:xfrm>
              <a:off x="1648" y="3232"/>
              <a:ext cx="208" cy="200"/>
            </a:xfrm>
            <a:prstGeom prst="ellipse">
              <a:avLst/>
            </a:prstGeom>
            <a:noFill/>
            <a:ln w="38100">
              <a:solidFill>
                <a:srgbClr val="B5E8FF"/>
              </a:solidFill>
              <a:round/>
              <a:headEnd/>
              <a:tailEnd/>
            </a:ln>
            <a:extLst>
              <a:ext uri="{909E8E84-426E-40DD-AFC4-6F175D3DCCD1}">
                <a14:hiddenFill xmlns:a14="http://schemas.microsoft.com/office/drawing/2010/main">
                  <a:solidFill>
                    <a:srgbClr val="FFFFFF"/>
                  </a:solidFill>
                </a14:hiddenFill>
              </a:ext>
            </a:extLst>
          </p:spPr>
          <p:txBody>
            <a:bodyPr lIns="92075" tIns="46038" rIns="92075" bIns="46038" anchor="ctr">
              <a:spAutoFit/>
            </a:bodyPr>
            <a:lstStyle/>
            <a:p>
              <a:pPr>
                <a:defRPr/>
              </a:pPr>
              <a:endParaRPr lang="it-IT" u="none">
                <a:solidFill>
                  <a:srgbClr val="000000"/>
                </a:solidFill>
                <a:latin typeface="Times New Roman" pitchFamily="18" charset="0"/>
                <a:ea typeface="+mn-ea"/>
              </a:endParaRPr>
            </a:p>
          </p:txBody>
        </p:sp>
        <p:sp>
          <p:nvSpPr>
            <p:cNvPr id="125970" name="Oval 14"/>
            <p:cNvSpPr>
              <a:spLocks noChangeArrowheads="1"/>
            </p:cNvSpPr>
            <p:nvPr/>
          </p:nvSpPr>
          <p:spPr bwMode="auto">
            <a:xfrm>
              <a:off x="2480" y="1480"/>
              <a:ext cx="208" cy="200"/>
            </a:xfrm>
            <a:prstGeom prst="ellipse">
              <a:avLst/>
            </a:prstGeom>
            <a:noFill/>
            <a:ln w="38100">
              <a:solidFill>
                <a:srgbClr val="B5E8FF"/>
              </a:solidFill>
              <a:round/>
              <a:headEnd/>
              <a:tailEnd/>
            </a:ln>
            <a:extLst>
              <a:ext uri="{909E8E84-426E-40DD-AFC4-6F175D3DCCD1}">
                <a14:hiddenFill xmlns:a14="http://schemas.microsoft.com/office/drawing/2010/main">
                  <a:solidFill>
                    <a:srgbClr val="FFFFFF"/>
                  </a:solidFill>
                </a14:hiddenFill>
              </a:ext>
            </a:extLst>
          </p:spPr>
          <p:txBody>
            <a:bodyPr lIns="92075" tIns="46038" rIns="92075" bIns="46038" anchor="ctr">
              <a:spAutoFit/>
            </a:bodyPr>
            <a:lstStyle/>
            <a:p>
              <a:pPr>
                <a:defRPr/>
              </a:pPr>
              <a:endParaRPr lang="it-IT" u="none">
                <a:solidFill>
                  <a:srgbClr val="000000"/>
                </a:solidFill>
                <a:latin typeface="Times New Roman" pitchFamily="18" charset="0"/>
                <a:ea typeface="+mn-ea"/>
              </a:endParaRPr>
            </a:p>
          </p:txBody>
        </p:sp>
        <p:sp>
          <p:nvSpPr>
            <p:cNvPr id="125971" name="Oval 15"/>
            <p:cNvSpPr>
              <a:spLocks noChangeArrowheads="1"/>
            </p:cNvSpPr>
            <p:nvPr/>
          </p:nvSpPr>
          <p:spPr bwMode="auto">
            <a:xfrm>
              <a:off x="4048" y="3224"/>
              <a:ext cx="208" cy="200"/>
            </a:xfrm>
            <a:prstGeom prst="ellipse">
              <a:avLst/>
            </a:prstGeom>
            <a:noFill/>
            <a:ln w="38100">
              <a:solidFill>
                <a:srgbClr val="B5E8FF"/>
              </a:solidFill>
              <a:round/>
              <a:headEnd/>
              <a:tailEnd/>
            </a:ln>
            <a:extLst>
              <a:ext uri="{909E8E84-426E-40DD-AFC4-6F175D3DCCD1}">
                <a14:hiddenFill xmlns:a14="http://schemas.microsoft.com/office/drawing/2010/main">
                  <a:solidFill>
                    <a:srgbClr val="FFFFFF"/>
                  </a:solidFill>
                </a14:hiddenFill>
              </a:ext>
            </a:extLst>
          </p:spPr>
          <p:txBody>
            <a:bodyPr lIns="92075" tIns="46038" rIns="92075" bIns="46038" anchor="ctr">
              <a:spAutoFit/>
            </a:bodyPr>
            <a:lstStyle/>
            <a:p>
              <a:pPr>
                <a:defRPr/>
              </a:pPr>
              <a:endParaRPr lang="it-IT" u="none">
                <a:solidFill>
                  <a:srgbClr val="000000"/>
                </a:solidFill>
                <a:latin typeface="Times New Roman" pitchFamily="18" charset="0"/>
                <a:ea typeface="+mn-ea"/>
              </a:endParaRPr>
            </a:p>
          </p:txBody>
        </p:sp>
        <p:sp>
          <p:nvSpPr>
            <p:cNvPr id="125972" name="Oval 16"/>
            <p:cNvSpPr>
              <a:spLocks noChangeArrowheads="1"/>
            </p:cNvSpPr>
            <p:nvPr/>
          </p:nvSpPr>
          <p:spPr bwMode="auto">
            <a:xfrm>
              <a:off x="5336" y="2400"/>
              <a:ext cx="208" cy="200"/>
            </a:xfrm>
            <a:prstGeom prst="ellipse">
              <a:avLst/>
            </a:prstGeom>
            <a:noFill/>
            <a:ln w="38100">
              <a:solidFill>
                <a:srgbClr val="B5E8FF"/>
              </a:solidFill>
              <a:round/>
              <a:headEnd/>
              <a:tailEnd/>
            </a:ln>
            <a:extLst>
              <a:ext uri="{909E8E84-426E-40DD-AFC4-6F175D3DCCD1}">
                <a14:hiddenFill xmlns:a14="http://schemas.microsoft.com/office/drawing/2010/main">
                  <a:solidFill>
                    <a:srgbClr val="FFFFFF"/>
                  </a:solidFill>
                </a14:hiddenFill>
              </a:ext>
            </a:extLst>
          </p:spPr>
          <p:txBody>
            <a:bodyPr lIns="92075" tIns="46038" rIns="92075" bIns="46038" anchor="ctr">
              <a:spAutoFit/>
            </a:bodyPr>
            <a:lstStyle/>
            <a:p>
              <a:pPr>
                <a:defRPr/>
              </a:pPr>
              <a:endParaRPr lang="it-IT" u="none">
                <a:solidFill>
                  <a:srgbClr val="000000"/>
                </a:solidFill>
                <a:latin typeface="Times New Roman" pitchFamily="18" charset="0"/>
                <a:ea typeface="+mn-ea"/>
              </a:endParaRPr>
            </a:p>
          </p:txBody>
        </p:sp>
      </p:grpSp>
      <p:sp>
        <p:nvSpPr>
          <p:cNvPr id="125961" name="TextBox 16"/>
          <p:cNvSpPr txBox="1">
            <a:spLocks noChangeArrowheads="1"/>
          </p:cNvSpPr>
          <p:nvPr/>
        </p:nvSpPr>
        <p:spPr bwMode="auto">
          <a:xfrm>
            <a:off x="3054350" y="4005263"/>
            <a:ext cx="3194050" cy="523875"/>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2800" b="1" u="none" dirty="0" smtClean="0">
                <a:solidFill>
                  <a:srgbClr val="FFFF00"/>
                </a:solidFill>
                <a:latin typeface="+mn-lt"/>
                <a:ea typeface="+mn-ea"/>
              </a:rPr>
              <a:t>Studying Heavy Ions</a:t>
            </a:r>
          </a:p>
        </p:txBody>
      </p:sp>
      <p:cxnSp>
        <p:nvCxnSpPr>
          <p:cNvPr id="43018" name="Straight Arrow Connector 18"/>
          <p:cNvCxnSpPr>
            <a:cxnSpLocks noChangeShapeType="1"/>
          </p:cNvCxnSpPr>
          <p:nvPr/>
        </p:nvCxnSpPr>
        <p:spPr bwMode="auto">
          <a:xfrm flipH="1">
            <a:off x="3348038" y="4532313"/>
            <a:ext cx="1257300" cy="649287"/>
          </a:xfrm>
          <a:prstGeom prst="straightConnector1">
            <a:avLst/>
          </a:prstGeom>
          <a:noFill/>
          <a:ln w="38100" algn="ctr">
            <a:solidFill>
              <a:srgbClr val="FFFF00"/>
            </a:solidFill>
            <a:round/>
            <a:headEnd/>
            <a:tailEnd type="arrow" w="med" len="med"/>
          </a:ln>
          <a:extLst>
            <a:ext uri="{909E8E84-426E-40DD-AFC4-6F175D3DCCD1}">
              <a14:hiddenFill xmlns:a14="http://schemas.microsoft.com/office/drawing/2010/main">
                <a:noFill/>
              </a14:hiddenFill>
            </a:ext>
          </a:extLst>
        </p:spPr>
      </p:cxnSp>
      <p:cxnSp>
        <p:nvCxnSpPr>
          <p:cNvPr id="43019" name="Straight Arrow Connector 19"/>
          <p:cNvCxnSpPr>
            <a:cxnSpLocks noChangeShapeType="1"/>
            <a:stCxn id="125961" idx="0"/>
          </p:cNvCxnSpPr>
          <p:nvPr/>
        </p:nvCxnSpPr>
        <p:spPr bwMode="auto">
          <a:xfrm flipH="1" flipV="1">
            <a:off x="4062413" y="3284538"/>
            <a:ext cx="588962" cy="720725"/>
          </a:xfrm>
          <a:prstGeom prst="straightConnector1">
            <a:avLst/>
          </a:prstGeom>
          <a:noFill/>
          <a:ln w="38100" algn="ctr">
            <a:solidFill>
              <a:srgbClr val="FFFF00"/>
            </a:solidFill>
            <a:round/>
            <a:headEnd/>
            <a:tailEnd type="arrow" w="med" len="med"/>
          </a:ln>
          <a:extLst>
            <a:ext uri="{909E8E84-426E-40DD-AFC4-6F175D3DCCD1}">
              <a14:hiddenFill xmlns:a14="http://schemas.microsoft.com/office/drawing/2010/main">
                <a:noFill/>
              </a14:hiddenFill>
            </a:ext>
          </a:extLst>
        </p:spPr>
      </p:cxnSp>
      <p:cxnSp>
        <p:nvCxnSpPr>
          <p:cNvPr id="43020" name="Straight Arrow Connector 20"/>
          <p:cNvCxnSpPr>
            <a:cxnSpLocks noChangeShapeType="1"/>
          </p:cNvCxnSpPr>
          <p:nvPr/>
        </p:nvCxnSpPr>
        <p:spPr bwMode="auto">
          <a:xfrm>
            <a:off x="4572000" y="4529138"/>
            <a:ext cx="542925" cy="576262"/>
          </a:xfrm>
          <a:prstGeom prst="straightConnector1">
            <a:avLst/>
          </a:prstGeom>
          <a:noFill/>
          <a:ln w="38100" algn="ctr">
            <a:solidFill>
              <a:srgbClr val="FFFF00"/>
            </a:solidFill>
            <a:round/>
            <a:headEnd/>
            <a:tailEnd type="arrow" w="med" len="med"/>
          </a:ln>
          <a:extLst>
            <a:ext uri="{909E8E84-426E-40DD-AFC4-6F175D3DCCD1}">
              <a14:hiddenFill xmlns:a14="http://schemas.microsoft.com/office/drawing/2010/main">
                <a:noFill/>
              </a14:hiddenFill>
            </a:ext>
          </a:extLst>
        </p:spPr>
      </p:cxnSp>
      <p:pic>
        <p:nvPicPr>
          <p:cNvPr id="43021" name="Picture 4" descr="CMS set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4775" y="2492375"/>
            <a:ext cx="18288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2" name="Picture 2" descr="ALICE setup"/>
          <p:cNvPicPr>
            <a:picLocks noChangeAspect="1" noChangeArrowheads="1"/>
          </p:cNvPicPr>
          <p:nvPr/>
        </p:nvPicPr>
        <p:blipFill>
          <a:blip r:embed="rId5">
            <a:extLst>
              <a:ext uri="{28A0092B-C50C-407E-A947-70E740481C1C}">
                <a14:useLocalDpi xmlns:a14="http://schemas.microsoft.com/office/drawing/2010/main" val="0"/>
              </a:ext>
            </a:extLst>
          </a:blip>
          <a:srcRect l="11084"/>
          <a:stretch>
            <a:fillRect/>
          </a:stretch>
        </p:blipFill>
        <p:spPr bwMode="auto">
          <a:xfrm>
            <a:off x="338138" y="5157788"/>
            <a:ext cx="1857375"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3" name="Picture 2" descr="ATLAS setu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6375" y="5373688"/>
            <a:ext cx="1976438"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4" name="Picture 6" descr="LHCb setu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6325" y="2708275"/>
            <a:ext cx="1465263"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025" name="Straight Arrow Connector 19"/>
          <p:cNvCxnSpPr>
            <a:cxnSpLocks noChangeShapeType="1"/>
            <a:endCxn id="125975" idx="1"/>
          </p:cNvCxnSpPr>
          <p:nvPr/>
        </p:nvCxnSpPr>
        <p:spPr bwMode="auto">
          <a:xfrm flipV="1">
            <a:off x="6237288" y="4224338"/>
            <a:ext cx="635000" cy="39687"/>
          </a:xfrm>
          <a:prstGeom prst="straightConnector1">
            <a:avLst/>
          </a:prstGeom>
          <a:noFill/>
          <a:ln w="38100" algn="ctr">
            <a:solidFill>
              <a:srgbClr val="FFFF00"/>
            </a:solidFill>
            <a:prstDash val="sysDash"/>
            <a:round/>
            <a:headEnd/>
            <a:tailEnd type="arrow" w="med" len="med"/>
          </a:ln>
          <a:extLst>
            <a:ext uri="{909E8E84-426E-40DD-AFC4-6F175D3DCCD1}">
              <a14:hiddenFill xmlns:a14="http://schemas.microsoft.com/office/drawing/2010/main">
                <a:noFill/>
              </a14:hiddenFill>
            </a:ext>
          </a:extLst>
        </p:spPr>
      </p:cxn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850" y="609600"/>
            <a:ext cx="4465638" cy="3167063"/>
          </a:xfrm>
          <a:prstGeom prst="rect">
            <a:avLst/>
          </a:prstGeom>
          <a:noFill/>
          <a:ln>
            <a:noFill/>
          </a:ln>
          <a:effectLst>
            <a:outerShdw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609600"/>
          </a:xfrm>
        </p:spPr>
        <p:txBody>
          <a:bodyPr>
            <a:normAutofit fontScale="90000"/>
          </a:bodyPr>
          <a:lstStyle/>
          <a:p>
            <a:pPr>
              <a:defRPr/>
            </a:pPr>
            <a:r>
              <a:rPr lang="en-US" dirty="0" smtClean="0">
                <a:ea typeface="MS PGothic" pitchFamily="34" charset="-128"/>
              </a:rPr>
              <a:t> v</a:t>
            </a:r>
            <a:r>
              <a:rPr lang="en-US" baseline="-25000" dirty="0" smtClean="0">
                <a:ea typeface="MS PGothic" pitchFamily="34" charset="-128"/>
              </a:rPr>
              <a:t>2 </a:t>
            </a:r>
            <a:r>
              <a:rPr lang="en-US" dirty="0" smtClean="0">
                <a:ea typeface="MS PGothic" pitchFamily="34" charset="-128"/>
              </a:rPr>
              <a:t>Measurements at the LHC</a:t>
            </a:r>
            <a:endParaRPr lang="en-US" baseline="-25000" dirty="0">
              <a:ea typeface="MS PGothic" pitchFamily="34" charset="-128"/>
            </a:endParaRPr>
          </a:p>
        </p:txBody>
      </p:sp>
      <p:sp>
        <p:nvSpPr>
          <p:cNvPr id="156676" name="TextBox 119"/>
          <p:cNvSpPr txBox="1">
            <a:spLocks noChangeArrowheads="1"/>
          </p:cNvSpPr>
          <p:nvPr/>
        </p:nvSpPr>
        <p:spPr bwMode="auto">
          <a:xfrm>
            <a:off x="-36513" y="4114800"/>
            <a:ext cx="5327651" cy="2771775"/>
          </a:xfrm>
          <a:prstGeom prst="rect">
            <a:avLst/>
          </a:prstGeom>
          <a:noFill/>
          <a:ln w="9525">
            <a:noFill/>
            <a:miter lim="800000"/>
            <a:headEnd/>
            <a:tailEnd/>
          </a:ln>
        </p:spPr>
        <p:txBody>
          <a:bodyPr>
            <a:normAutofit lnSpcReduction="10000"/>
          </a:bodyPr>
          <a:lstStyle/>
          <a:p>
            <a:pPr marL="342900" indent="-342900">
              <a:buFont typeface="Arial" pitchFamily="34" charset="0"/>
              <a:buChar char="•"/>
              <a:defRPr/>
            </a:pPr>
            <a:r>
              <a:rPr lang="en-US" b="1" u="none" dirty="0">
                <a:solidFill>
                  <a:srgbClr val="000090"/>
                </a:solidFill>
                <a:latin typeface="Times New Roman" pitchFamily="18" charset="0"/>
                <a:ea typeface="+mn-ea"/>
              </a:rPr>
              <a:t>Collective behavior observed in </a:t>
            </a:r>
            <a:r>
              <a:rPr lang="en-US" b="1" u="none" dirty="0" err="1">
                <a:solidFill>
                  <a:srgbClr val="000090"/>
                </a:solidFill>
                <a:latin typeface="Times New Roman" pitchFamily="18" charset="0"/>
                <a:ea typeface="+mn-ea"/>
              </a:rPr>
              <a:t>Pb-Pb</a:t>
            </a:r>
            <a:r>
              <a:rPr lang="en-US" b="1" u="none" dirty="0">
                <a:solidFill>
                  <a:srgbClr val="000090"/>
                </a:solidFill>
                <a:latin typeface="Times New Roman" pitchFamily="18" charset="0"/>
                <a:ea typeface="+mn-ea"/>
              </a:rPr>
              <a:t> collisions at LHC </a:t>
            </a:r>
            <a:r>
              <a:rPr lang="en-US" sz="2000" b="1" u="none" dirty="0">
                <a:solidFill>
                  <a:srgbClr val="000090"/>
                </a:solidFill>
                <a:latin typeface="Times New Roman" pitchFamily="18" charset="0"/>
                <a:ea typeface="+mn-ea"/>
              </a:rPr>
              <a:t>(+30% vs.  v</a:t>
            </a:r>
            <a:r>
              <a:rPr lang="en-US" sz="2000" b="1" u="none" baseline="-25000" dirty="0">
                <a:solidFill>
                  <a:srgbClr val="000090"/>
                </a:solidFill>
                <a:latin typeface="Times New Roman" pitchFamily="18" charset="0"/>
                <a:ea typeface="+mn-ea"/>
              </a:rPr>
              <a:t>2</a:t>
            </a:r>
            <a:r>
              <a:rPr lang="en-US" sz="2000" b="1" u="none" baseline="30000" dirty="0">
                <a:solidFill>
                  <a:srgbClr val="000090"/>
                </a:solidFill>
                <a:latin typeface="Times New Roman" pitchFamily="18" charset="0"/>
                <a:ea typeface="+mn-ea"/>
              </a:rPr>
              <a:t>RHIC</a:t>
            </a:r>
            <a:r>
              <a:rPr lang="en-US" sz="2000" b="1" u="none" dirty="0">
                <a:solidFill>
                  <a:srgbClr val="000090"/>
                </a:solidFill>
                <a:latin typeface="Times New Roman" pitchFamily="18" charset="0"/>
                <a:ea typeface="+mn-ea"/>
              </a:rPr>
              <a:t>)</a:t>
            </a:r>
            <a:r>
              <a:rPr lang="en-US" b="1" u="none" dirty="0">
                <a:solidFill>
                  <a:srgbClr val="000090"/>
                </a:solidFill>
                <a:latin typeface="Times New Roman" pitchFamily="18" charset="0"/>
                <a:ea typeface="+mn-ea"/>
              </a:rPr>
              <a:t/>
            </a:r>
            <a:br>
              <a:rPr lang="en-US" b="1" u="none" dirty="0">
                <a:solidFill>
                  <a:srgbClr val="000090"/>
                </a:solidFill>
                <a:latin typeface="Times New Roman" pitchFamily="18" charset="0"/>
                <a:ea typeface="+mn-ea"/>
              </a:rPr>
            </a:br>
            <a:r>
              <a:rPr lang="en-US" b="1" u="none" dirty="0">
                <a:solidFill>
                  <a:srgbClr val="000090"/>
                </a:solidFill>
                <a:latin typeface="Times New Roman" pitchFamily="18" charset="0"/>
                <a:ea typeface="+mn-ea"/>
              </a:rPr>
              <a:t>=&gt; ideal fluid behavior (extremely low </a:t>
            </a:r>
            <a:r>
              <a:rPr lang="en-US" b="1" u="none" dirty="0">
                <a:solidFill>
                  <a:schemeClr val="accent2">
                    <a:lumMod val="75000"/>
                  </a:schemeClr>
                </a:solidFill>
                <a:latin typeface="Times New Roman" pitchFamily="18" charset="0"/>
                <a:cs typeface="Times New Roman" pitchFamily="18" charset="0"/>
              </a:rPr>
              <a:t>ratio of sheer viscosity to entropy density</a:t>
            </a:r>
            <a:r>
              <a:rPr lang="en-US" b="1" u="none" dirty="0">
                <a:solidFill>
                  <a:schemeClr val="accent2">
                    <a:lumMod val="75000"/>
                  </a:schemeClr>
                </a:solidFill>
                <a:latin typeface="Times New Roman" pitchFamily="18" charset="0"/>
                <a:ea typeface="+mn-ea"/>
                <a:cs typeface="Times New Roman" pitchFamily="18" charset="0"/>
              </a:rPr>
              <a:t> </a:t>
            </a:r>
            <a:r>
              <a:rPr lang="en-US" b="1" u="none" dirty="0">
                <a:solidFill>
                  <a:srgbClr val="FF33CC"/>
                </a:solidFill>
                <a:latin typeface="Symbol" pitchFamily="18" charset="2"/>
                <a:ea typeface="+mn-ea"/>
              </a:rPr>
              <a:t>h/</a:t>
            </a:r>
            <a:r>
              <a:rPr lang="en-US" b="1" u="none" dirty="0">
                <a:solidFill>
                  <a:srgbClr val="FF33CC"/>
                </a:solidFill>
                <a:latin typeface="Times New Roman" pitchFamily="18" charset="0"/>
                <a:ea typeface="+mn-ea"/>
                <a:cs typeface="Times New Roman" pitchFamily="18" charset="0"/>
              </a:rPr>
              <a:t>s</a:t>
            </a:r>
            <a:r>
              <a:rPr lang="en-US" b="1" u="none" dirty="0">
                <a:solidFill>
                  <a:srgbClr val="FF33CC"/>
                </a:solidFill>
                <a:latin typeface="Times New Roman" pitchFamily="18" charset="0"/>
                <a:ea typeface="+mn-ea"/>
              </a:rPr>
              <a:t> </a:t>
            </a:r>
            <a:r>
              <a:rPr lang="en-US" b="1" u="none" dirty="0">
                <a:solidFill>
                  <a:srgbClr val="FF33CC"/>
                </a:solidFill>
                <a:latin typeface="Symbol" pitchFamily="18" charset="2"/>
                <a:ea typeface="+mn-ea"/>
              </a:rPr>
              <a:t>»</a:t>
            </a:r>
            <a:r>
              <a:rPr lang="en-US" b="1" u="none" dirty="0">
                <a:solidFill>
                  <a:srgbClr val="FF33CC"/>
                </a:solidFill>
                <a:latin typeface="Times New Roman" pitchFamily="18" charset="0"/>
                <a:ea typeface="+mn-ea"/>
              </a:rPr>
              <a:t> 0 </a:t>
            </a:r>
            <a:r>
              <a:rPr lang="en-US" b="1" u="none" dirty="0">
                <a:solidFill>
                  <a:srgbClr val="000090"/>
                </a:solidFill>
                <a:latin typeface="Times New Roman" pitchFamily="18" charset="0"/>
                <a:ea typeface="+mn-ea"/>
              </a:rPr>
              <a:t>), very similar </a:t>
            </a:r>
            <a:r>
              <a:rPr lang="en-US" b="1" u="none" dirty="0" err="1">
                <a:solidFill>
                  <a:srgbClr val="000090"/>
                </a:solidFill>
                <a:latin typeface="Times New Roman" pitchFamily="18" charset="0"/>
                <a:ea typeface="+mn-ea"/>
              </a:rPr>
              <a:t>p</a:t>
            </a:r>
            <a:r>
              <a:rPr lang="en-US" b="1" u="none" baseline="-25000" dirty="0" err="1">
                <a:solidFill>
                  <a:srgbClr val="000090"/>
                </a:solidFill>
                <a:latin typeface="Times New Roman" pitchFamily="18" charset="0"/>
                <a:ea typeface="+mn-ea"/>
              </a:rPr>
              <a:t>T</a:t>
            </a:r>
            <a:r>
              <a:rPr lang="en-US" b="1" u="none" dirty="0">
                <a:solidFill>
                  <a:srgbClr val="000090"/>
                </a:solidFill>
                <a:latin typeface="Times New Roman" pitchFamily="18" charset="0"/>
                <a:ea typeface="+mn-ea"/>
              </a:rPr>
              <a:t> dependence and values to RHIC</a:t>
            </a:r>
          </a:p>
          <a:p>
            <a:pPr marL="342900" indent="-342900">
              <a:buFont typeface="Arial" pitchFamily="34" charset="0"/>
              <a:buChar char="•"/>
              <a:defRPr/>
            </a:pPr>
            <a:r>
              <a:rPr lang="en-US" b="1" u="none" dirty="0">
                <a:solidFill>
                  <a:srgbClr val="000090"/>
                </a:solidFill>
                <a:latin typeface="Times New Roman" pitchFamily="18" charset="0"/>
                <a:ea typeface="+mn-ea"/>
              </a:rPr>
              <a:t>Testing </a:t>
            </a:r>
            <a:r>
              <a:rPr lang="en-US" b="1" u="none" dirty="0" err="1">
                <a:solidFill>
                  <a:srgbClr val="000090"/>
                </a:solidFill>
                <a:latin typeface="Times New Roman" pitchFamily="18" charset="0"/>
                <a:ea typeface="+mn-ea"/>
              </a:rPr>
              <a:t>hydrodynamical</a:t>
            </a:r>
            <a:r>
              <a:rPr lang="en-US" b="1" u="none" dirty="0">
                <a:solidFill>
                  <a:srgbClr val="000090"/>
                </a:solidFill>
                <a:latin typeface="Times New Roman" pitchFamily="18" charset="0"/>
                <a:ea typeface="+mn-ea"/>
              </a:rPr>
              <a:t> evolution</a:t>
            </a:r>
          </a:p>
        </p:txBody>
      </p:sp>
      <p:sp>
        <p:nvSpPr>
          <p:cNvPr id="156677" name="TextBox 3"/>
          <p:cNvSpPr txBox="1">
            <a:spLocks noChangeArrowheads="1"/>
          </p:cNvSpPr>
          <p:nvPr/>
        </p:nvSpPr>
        <p:spPr bwMode="auto">
          <a:xfrm>
            <a:off x="2181225" y="2309813"/>
            <a:ext cx="854075" cy="369887"/>
          </a:xfrm>
          <a:prstGeom prst="rect">
            <a:avLst/>
          </a:prstGeom>
          <a:noFill/>
          <a:ln w="9525">
            <a:noFill/>
            <a:miter lim="800000"/>
            <a:headEnd/>
            <a:tailEnd/>
          </a:ln>
        </p:spPr>
        <p:txBody>
          <a:bodyPr wrap="none">
            <a:spAutoFit/>
          </a:bodyPr>
          <a:lstStyle/>
          <a:p>
            <a:pPr>
              <a:defRPr/>
            </a:pPr>
            <a:r>
              <a:rPr lang="en-US" b="1" u="none">
                <a:solidFill>
                  <a:srgbClr val="0000FF"/>
                </a:solidFill>
                <a:latin typeface="Times New Roman" pitchFamily="18" charset="0"/>
                <a:ea typeface="+mn-ea"/>
              </a:rPr>
              <a:t>central</a:t>
            </a:r>
          </a:p>
        </p:txBody>
      </p:sp>
      <p:sp>
        <p:nvSpPr>
          <p:cNvPr id="156678" name="TextBox 13"/>
          <p:cNvSpPr txBox="1">
            <a:spLocks noChangeArrowheads="1"/>
          </p:cNvSpPr>
          <p:nvPr/>
        </p:nvSpPr>
        <p:spPr bwMode="auto">
          <a:xfrm>
            <a:off x="2409825" y="1036638"/>
            <a:ext cx="1377950" cy="369887"/>
          </a:xfrm>
          <a:prstGeom prst="rect">
            <a:avLst/>
          </a:prstGeom>
          <a:noFill/>
          <a:ln w="9525">
            <a:noFill/>
            <a:miter lim="800000"/>
            <a:headEnd/>
            <a:tailEnd/>
          </a:ln>
        </p:spPr>
        <p:txBody>
          <a:bodyPr wrap="none">
            <a:spAutoFit/>
          </a:bodyPr>
          <a:lstStyle/>
          <a:p>
            <a:pPr>
              <a:defRPr/>
            </a:pPr>
            <a:r>
              <a:rPr lang="en-US" b="1" u="none">
                <a:solidFill>
                  <a:srgbClr val="008000"/>
                </a:solidFill>
                <a:latin typeface="Times New Roman" pitchFamily="18" charset="0"/>
                <a:ea typeface="+mn-ea"/>
              </a:rPr>
              <a:t>semi-central</a:t>
            </a:r>
          </a:p>
        </p:txBody>
      </p:sp>
      <p:cxnSp>
        <p:nvCxnSpPr>
          <p:cNvPr id="6" name="Straight Arrow Connector 5"/>
          <p:cNvCxnSpPr/>
          <p:nvPr/>
        </p:nvCxnSpPr>
        <p:spPr>
          <a:xfrm flipH="1">
            <a:off x="2181225" y="1309688"/>
            <a:ext cx="282575" cy="295275"/>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2757488" y="2130425"/>
            <a:ext cx="277812" cy="28257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pic>
        <p:nvPicPr>
          <p:cNvPr id="59401"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51425" y="687388"/>
            <a:ext cx="4016375" cy="3157537"/>
          </a:xfrm>
          <a:prstGeom prst="rect">
            <a:avLst/>
          </a:prstGeom>
          <a:noFill/>
          <a:ln>
            <a:noFill/>
          </a:ln>
          <a:effectLst>
            <a:outerShdw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0325" y="3929063"/>
            <a:ext cx="4003675"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69850" y="3744913"/>
            <a:ext cx="5078413" cy="369887"/>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defRPr/>
            </a:pPr>
            <a:r>
              <a:rPr lang="en-US" sz="1800" u="none" dirty="0">
                <a:solidFill>
                  <a:srgbClr val="000000"/>
                </a:solidFill>
              </a:rPr>
              <a:t>PRL 105, 252302 (2010), already over 290 citations! </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685800" y="0"/>
            <a:ext cx="7772400" cy="685800"/>
          </a:xfrm>
        </p:spPr>
        <p:txBody>
          <a:bodyPr/>
          <a:lstStyle/>
          <a:p>
            <a:r>
              <a:rPr lang="en-US" smtClean="0"/>
              <a:t>Flow patterns</a:t>
            </a:r>
          </a:p>
        </p:txBody>
      </p:sp>
      <p:sp>
        <p:nvSpPr>
          <p:cNvPr id="60419" name="Content Placeholder 2"/>
          <p:cNvSpPr>
            <a:spLocks noGrp="1"/>
          </p:cNvSpPr>
          <p:nvPr>
            <p:ph idx="1"/>
          </p:nvPr>
        </p:nvSpPr>
        <p:spPr>
          <a:xfrm>
            <a:off x="3927475" y="3581400"/>
            <a:ext cx="5216525" cy="1009650"/>
          </a:xfrm>
        </p:spPr>
        <p:txBody>
          <a:bodyPr/>
          <a:lstStyle/>
          <a:p>
            <a:pPr lvl="1"/>
            <a:r>
              <a:rPr lang="en-US" sz="1900" smtClean="0"/>
              <a:t>all characteristics as expected from hydro:</a:t>
            </a:r>
          </a:p>
          <a:p>
            <a:pPr lvl="2"/>
            <a:r>
              <a:rPr lang="en-US" sz="1600" smtClean="0"/>
              <a:t>strength, mass/centrality/momentum dependence</a:t>
            </a:r>
          </a:p>
        </p:txBody>
      </p:sp>
      <p:sp>
        <p:nvSpPr>
          <p:cNvPr id="63" name="Text Box 39"/>
          <p:cNvSpPr txBox="1">
            <a:spLocks noChangeArrowheads="1"/>
          </p:cNvSpPr>
          <p:nvPr/>
        </p:nvSpPr>
        <p:spPr bwMode="auto">
          <a:xfrm>
            <a:off x="676275" y="685800"/>
            <a:ext cx="7832725" cy="342900"/>
          </a:xfrm>
          <a:prstGeom prst="rect">
            <a:avLst/>
          </a:prstGeom>
          <a:solidFill>
            <a:srgbClr val="FFFF99">
              <a:alpha val="59000"/>
            </a:srgbClr>
          </a:solidFill>
          <a:ln w="9525" algn="ctr">
            <a:solidFill>
              <a:srgbClr val="000000"/>
            </a:solidFill>
            <a:miter lim="800000"/>
            <a:headEnd/>
            <a:tailEnd/>
          </a:ln>
          <a:effectLst/>
        </p:spPr>
        <p:txBody>
          <a:bodyPr wrap="none" lIns="92075" tIns="46038" rIns="92075" bIns="46038">
            <a:spAutoFit/>
          </a:bodyPr>
          <a:lstStyle/>
          <a:p>
            <a:pPr algn="ctr" eaLnBrk="0" fontAlgn="auto" hangingPunct="0">
              <a:lnSpc>
                <a:spcPct val="90000"/>
              </a:lnSpc>
              <a:spcBef>
                <a:spcPct val="30000"/>
              </a:spcBef>
              <a:spcAft>
                <a:spcPts val="0"/>
              </a:spcAft>
              <a:buClr>
                <a:srgbClr val="FC0128"/>
              </a:buClr>
              <a:buFont typeface="Wingdings" pitchFamily="2" charset="2"/>
              <a:buNone/>
              <a:defRPr/>
            </a:pPr>
            <a:r>
              <a:rPr lang="en-GB" sz="1800" b="1" u="none" kern="0" dirty="0">
                <a:solidFill>
                  <a:srgbClr val="000000"/>
                </a:solidFill>
                <a:latin typeface="Arial" charset="0"/>
                <a:ea typeface="+mn-ea"/>
              </a:rPr>
              <a:t>Fourier series: </a:t>
            </a:r>
            <a:r>
              <a:rPr lang="en-GB" sz="1800" b="1" u="none" kern="0" dirty="0" err="1">
                <a:solidFill>
                  <a:srgbClr val="000000"/>
                </a:solidFill>
                <a:latin typeface="Arial" charset="0"/>
                <a:ea typeface="+mn-ea"/>
              </a:rPr>
              <a:t>dN</a:t>
            </a:r>
            <a:r>
              <a:rPr lang="en-GB" sz="1800" b="1" u="none" kern="0" dirty="0">
                <a:solidFill>
                  <a:srgbClr val="000000"/>
                </a:solidFill>
                <a:latin typeface="Arial" charset="0"/>
                <a:ea typeface="+mn-ea"/>
              </a:rPr>
              <a:t>/</a:t>
            </a:r>
            <a:r>
              <a:rPr lang="en-GB" sz="1800" b="1" u="none" kern="0" dirty="0" err="1">
                <a:solidFill>
                  <a:srgbClr val="000000"/>
                </a:solidFill>
                <a:latin typeface="Arial" charset="0"/>
                <a:ea typeface="+mn-ea"/>
              </a:rPr>
              <a:t>d</a:t>
            </a:r>
            <a:r>
              <a:rPr lang="en-GB" sz="1800" b="1" u="none" kern="0" dirty="0" err="1">
                <a:solidFill>
                  <a:srgbClr val="000000"/>
                </a:solidFill>
                <a:latin typeface="Symbol" pitchFamily="18" charset="2"/>
                <a:ea typeface="+mn-ea"/>
              </a:rPr>
              <a:t>f</a:t>
            </a:r>
            <a:r>
              <a:rPr lang="en-GB" sz="1800" b="1" u="none" kern="0" dirty="0">
                <a:solidFill>
                  <a:srgbClr val="000000"/>
                </a:solidFill>
                <a:latin typeface="Arial" charset="0"/>
                <a:ea typeface="+mn-ea"/>
              </a:rPr>
              <a:t> = 1 + 2 </a:t>
            </a:r>
            <a:r>
              <a:rPr lang="en-GB" sz="1800" b="1" u="none" kern="0" dirty="0">
                <a:solidFill>
                  <a:srgbClr val="FC0128"/>
                </a:solidFill>
                <a:latin typeface="Arial" charset="0"/>
                <a:ea typeface="+mn-ea"/>
              </a:rPr>
              <a:t>v</a:t>
            </a:r>
            <a:r>
              <a:rPr lang="en-GB" sz="1800" b="1" u="none" kern="0" baseline="-25000" dirty="0">
                <a:solidFill>
                  <a:srgbClr val="FC0128"/>
                </a:solidFill>
                <a:latin typeface="Arial" charset="0"/>
                <a:ea typeface="+mn-ea"/>
              </a:rPr>
              <a:t>1</a:t>
            </a:r>
            <a:r>
              <a:rPr lang="en-GB" sz="1800" b="1" u="none" kern="0" dirty="0">
                <a:solidFill>
                  <a:srgbClr val="000000"/>
                </a:solidFill>
                <a:latin typeface="Arial" charset="0"/>
                <a:ea typeface="+mn-ea"/>
              </a:rPr>
              <a:t> </a:t>
            </a:r>
            <a:r>
              <a:rPr lang="en-GB" sz="1800" b="1" u="none" kern="0" dirty="0" err="1">
                <a:solidFill>
                  <a:srgbClr val="000000"/>
                </a:solidFill>
                <a:latin typeface="Arial" charset="0"/>
                <a:ea typeface="+mn-ea"/>
              </a:rPr>
              <a:t>cos</a:t>
            </a:r>
            <a:r>
              <a:rPr lang="en-GB" sz="1800" b="1" u="none" kern="0" dirty="0">
                <a:solidFill>
                  <a:srgbClr val="000000"/>
                </a:solidFill>
                <a:latin typeface="Arial" charset="0"/>
                <a:ea typeface="+mn-ea"/>
              </a:rPr>
              <a:t>(</a:t>
            </a:r>
            <a:r>
              <a:rPr lang="en-GB" sz="1800" b="1" u="none" kern="0" dirty="0">
                <a:solidFill>
                  <a:srgbClr val="000000"/>
                </a:solidFill>
                <a:latin typeface="Symbol" pitchFamily="18" charset="2"/>
                <a:ea typeface="+mn-ea"/>
              </a:rPr>
              <a:t>f</a:t>
            </a:r>
            <a:r>
              <a:rPr lang="en-GB" sz="1800" b="1" u="none" kern="0" dirty="0">
                <a:solidFill>
                  <a:srgbClr val="000000"/>
                </a:solidFill>
                <a:latin typeface="Arial" charset="0"/>
                <a:ea typeface="+mn-ea"/>
              </a:rPr>
              <a:t>)  + 2 </a:t>
            </a:r>
            <a:r>
              <a:rPr lang="en-GB" sz="1800" b="1" u="none" kern="0" dirty="0">
                <a:solidFill>
                  <a:srgbClr val="FC0128"/>
                </a:solidFill>
                <a:latin typeface="Arial" charset="0"/>
                <a:ea typeface="+mn-ea"/>
              </a:rPr>
              <a:t>v</a:t>
            </a:r>
            <a:r>
              <a:rPr lang="en-GB" sz="1800" b="1" u="none" kern="0" baseline="-25000" dirty="0">
                <a:solidFill>
                  <a:srgbClr val="FC0128"/>
                </a:solidFill>
                <a:latin typeface="Arial" charset="0"/>
                <a:ea typeface="+mn-ea"/>
              </a:rPr>
              <a:t>2</a:t>
            </a:r>
            <a:r>
              <a:rPr lang="en-GB" sz="1800" b="1" u="none" kern="0" dirty="0">
                <a:solidFill>
                  <a:srgbClr val="000000"/>
                </a:solidFill>
                <a:latin typeface="Arial" charset="0"/>
                <a:ea typeface="+mn-ea"/>
              </a:rPr>
              <a:t> </a:t>
            </a:r>
            <a:r>
              <a:rPr lang="en-GB" sz="1800" b="1" u="none" kern="0" dirty="0" err="1">
                <a:solidFill>
                  <a:srgbClr val="000000"/>
                </a:solidFill>
                <a:latin typeface="Arial" charset="0"/>
                <a:ea typeface="+mn-ea"/>
              </a:rPr>
              <a:t>cos</a:t>
            </a:r>
            <a:r>
              <a:rPr lang="en-GB" sz="1800" b="1" u="none" kern="0" dirty="0">
                <a:solidFill>
                  <a:srgbClr val="000000"/>
                </a:solidFill>
                <a:latin typeface="Arial" charset="0"/>
                <a:ea typeface="+mn-ea"/>
              </a:rPr>
              <a:t>(</a:t>
            </a:r>
            <a:r>
              <a:rPr lang="en-GB" sz="1800" b="1" u="none" kern="0" dirty="0">
                <a:solidFill>
                  <a:srgbClr val="FF0000"/>
                </a:solidFill>
                <a:latin typeface="Arial" charset="0"/>
                <a:ea typeface="+mn-ea"/>
              </a:rPr>
              <a:t>2</a:t>
            </a:r>
            <a:r>
              <a:rPr lang="en-GB" sz="1800" b="1" u="none" kern="0" dirty="0">
                <a:solidFill>
                  <a:srgbClr val="000000"/>
                </a:solidFill>
                <a:latin typeface="Symbol" pitchFamily="18" charset="2"/>
                <a:ea typeface="+mn-ea"/>
              </a:rPr>
              <a:t>f</a:t>
            </a:r>
            <a:r>
              <a:rPr lang="en-GB" sz="1800" b="1" u="none" kern="0" dirty="0">
                <a:solidFill>
                  <a:srgbClr val="000000"/>
                </a:solidFill>
                <a:latin typeface="Arial" charset="0"/>
                <a:ea typeface="+mn-ea"/>
              </a:rPr>
              <a:t>) + 2 </a:t>
            </a:r>
            <a:r>
              <a:rPr lang="en-GB" sz="1800" b="1" u="none" kern="0" dirty="0">
                <a:solidFill>
                  <a:srgbClr val="FC0128"/>
                </a:solidFill>
                <a:latin typeface="Arial" charset="0"/>
                <a:ea typeface="+mn-ea"/>
              </a:rPr>
              <a:t>v</a:t>
            </a:r>
            <a:r>
              <a:rPr lang="en-GB" sz="1800" b="1" u="none" kern="0" baseline="-25000" dirty="0">
                <a:solidFill>
                  <a:srgbClr val="FC0128"/>
                </a:solidFill>
                <a:latin typeface="Arial" charset="0"/>
                <a:ea typeface="+mn-ea"/>
              </a:rPr>
              <a:t>3</a:t>
            </a:r>
            <a:r>
              <a:rPr lang="en-GB" sz="1800" b="1" u="none" kern="0" dirty="0">
                <a:solidFill>
                  <a:srgbClr val="000000"/>
                </a:solidFill>
                <a:latin typeface="Arial" charset="0"/>
                <a:ea typeface="+mn-ea"/>
              </a:rPr>
              <a:t> </a:t>
            </a:r>
            <a:r>
              <a:rPr lang="en-GB" sz="1800" b="1" u="none" kern="0" dirty="0" err="1">
                <a:solidFill>
                  <a:srgbClr val="000000"/>
                </a:solidFill>
                <a:latin typeface="Arial" charset="0"/>
                <a:ea typeface="+mn-ea"/>
              </a:rPr>
              <a:t>cos</a:t>
            </a:r>
            <a:r>
              <a:rPr lang="en-GB" sz="1800" b="1" u="none" kern="0" dirty="0">
                <a:solidFill>
                  <a:srgbClr val="000000"/>
                </a:solidFill>
                <a:latin typeface="Arial" charset="0"/>
                <a:ea typeface="+mn-ea"/>
              </a:rPr>
              <a:t>(</a:t>
            </a:r>
            <a:r>
              <a:rPr lang="en-GB" sz="1800" b="1" u="none" kern="0" dirty="0">
                <a:solidFill>
                  <a:srgbClr val="FF0000"/>
                </a:solidFill>
                <a:latin typeface="Arial" charset="0"/>
                <a:ea typeface="+mn-ea"/>
              </a:rPr>
              <a:t>3</a:t>
            </a:r>
            <a:r>
              <a:rPr lang="en-GB" sz="1800" b="1" u="none" kern="0" dirty="0">
                <a:solidFill>
                  <a:srgbClr val="000000"/>
                </a:solidFill>
                <a:latin typeface="Symbol" pitchFamily="18" charset="2"/>
                <a:ea typeface="+mn-ea"/>
              </a:rPr>
              <a:t>f</a:t>
            </a:r>
            <a:r>
              <a:rPr lang="en-GB" sz="1800" b="1" u="none" kern="0" dirty="0">
                <a:solidFill>
                  <a:srgbClr val="000000"/>
                </a:solidFill>
                <a:latin typeface="Arial" charset="0"/>
                <a:ea typeface="+mn-ea"/>
              </a:rPr>
              <a:t>) +…</a:t>
            </a:r>
          </a:p>
        </p:txBody>
      </p:sp>
      <p:grpSp>
        <p:nvGrpSpPr>
          <p:cNvPr id="60421" name="Group 42"/>
          <p:cNvGrpSpPr>
            <a:grpSpLocks/>
          </p:cNvGrpSpPr>
          <p:nvPr/>
        </p:nvGrpSpPr>
        <p:grpSpPr bwMode="auto">
          <a:xfrm rot="-891821">
            <a:off x="700088" y="1581150"/>
            <a:ext cx="1117600" cy="1779588"/>
            <a:chOff x="4146" y="1327"/>
            <a:chExt cx="374" cy="753"/>
          </a:xfrm>
        </p:grpSpPr>
        <p:sp>
          <p:nvSpPr>
            <p:cNvPr id="51" name="Oval 43"/>
            <p:cNvSpPr>
              <a:spLocks noChangeArrowheads="1"/>
            </p:cNvSpPr>
            <p:nvPr/>
          </p:nvSpPr>
          <p:spPr bwMode="auto">
            <a:xfrm>
              <a:off x="4146" y="1327"/>
              <a:ext cx="373" cy="750"/>
            </a:xfrm>
            <a:prstGeom prst="ellipse">
              <a:avLst/>
            </a:prstGeom>
            <a:gradFill rotWithShape="0">
              <a:gsLst>
                <a:gs pos="0">
                  <a:srgbClr val="FFCC00"/>
                </a:gs>
                <a:gs pos="100000">
                  <a:srgbClr val="FF3300"/>
                </a:gs>
              </a:gsLst>
              <a:path path="shape">
                <a:fillToRect l="50000" t="50000" r="50000" b="50000"/>
              </a:path>
            </a:gradFill>
            <a:ln w="9525">
              <a:solidFill>
                <a:srgbClr val="000000"/>
              </a:solidFill>
              <a:round/>
              <a:headEnd/>
              <a:tailEnd/>
            </a:ln>
          </p:spPr>
          <p:txBody>
            <a:bodyPr wrap="none" anchor="ctr"/>
            <a:lstStyle/>
            <a:p>
              <a:pPr algn="ctr" eaLnBrk="0" fontAlgn="auto" hangingPunct="0">
                <a:lnSpc>
                  <a:spcPct val="90000"/>
                </a:lnSpc>
                <a:spcBef>
                  <a:spcPct val="30000"/>
                </a:spcBef>
                <a:spcAft>
                  <a:spcPts val="0"/>
                </a:spcAft>
                <a:buClr>
                  <a:srgbClr val="FC0128"/>
                </a:buClr>
                <a:buFont typeface="Wingdings" pitchFamily="2" charset="2"/>
                <a:buNone/>
                <a:defRPr/>
              </a:pPr>
              <a:endParaRPr lang="en-US" sz="1600" u="none" kern="0">
                <a:solidFill>
                  <a:srgbClr val="0000FF"/>
                </a:solidFill>
                <a:latin typeface="Arial" charset="0"/>
                <a:ea typeface="+mn-ea"/>
              </a:endParaRPr>
            </a:p>
          </p:txBody>
        </p:sp>
        <p:sp>
          <p:nvSpPr>
            <p:cNvPr id="52" name="Freeform 44"/>
            <p:cNvSpPr>
              <a:spLocks/>
            </p:cNvSpPr>
            <p:nvPr/>
          </p:nvSpPr>
          <p:spPr bwMode="auto">
            <a:xfrm>
              <a:off x="4146" y="1686"/>
              <a:ext cx="374" cy="394"/>
            </a:xfrm>
            <a:custGeom>
              <a:avLst/>
              <a:gdLst>
                <a:gd name="T0" fmla="*/ 8 w 489"/>
                <a:gd name="T1" fmla="*/ 27 h 515"/>
                <a:gd name="T2" fmla="*/ 38 w 489"/>
                <a:gd name="T3" fmla="*/ 47 h 515"/>
                <a:gd name="T4" fmla="*/ 71 w 489"/>
                <a:gd name="T5" fmla="*/ 57 h 515"/>
                <a:gd name="T6" fmla="*/ 103 w 489"/>
                <a:gd name="T7" fmla="*/ 66 h 515"/>
                <a:gd name="T8" fmla="*/ 141 w 489"/>
                <a:gd name="T9" fmla="*/ 67 h 515"/>
                <a:gd name="T10" fmla="*/ 183 w 489"/>
                <a:gd name="T11" fmla="*/ 60 h 515"/>
                <a:gd name="T12" fmla="*/ 225 w 489"/>
                <a:gd name="T13" fmla="*/ 46 h 515"/>
                <a:gd name="T14" fmla="*/ 265 w 489"/>
                <a:gd name="T15" fmla="*/ 17 h 515"/>
                <a:gd name="T16" fmla="*/ 284 w 489"/>
                <a:gd name="T17" fmla="*/ 4 h 515"/>
                <a:gd name="T18" fmla="*/ 285 w 489"/>
                <a:gd name="T19" fmla="*/ 41 h 515"/>
                <a:gd name="T20" fmla="*/ 278 w 489"/>
                <a:gd name="T21" fmla="*/ 111 h 515"/>
                <a:gd name="T22" fmla="*/ 260 w 489"/>
                <a:gd name="T23" fmla="*/ 178 h 515"/>
                <a:gd name="T24" fmla="*/ 239 w 489"/>
                <a:gd name="T25" fmla="*/ 226 h 515"/>
                <a:gd name="T26" fmla="*/ 208 w 489"/>
                <a:gd name="T27" fmla="*/ 268 h 515"/>
                <a:gd name="T28" fmla="*/ 169 w 489"/>
                <a:gd name="T29" fmla="*/ 295 h 515"/>
                <a:gd name="T30" fmla="*/ 125 w 489"/>
                <a:gd name="T31" fmla="*/ 298 h 515"/>
                <a:gd name="T32" fmla="*/ 83 w 489"/>
                <a:gd name="T33" fmla="*/ 275 h 515"/>
                <a:gd name="T34" fmla="*/ 51 w 489"/>
                <a:gd name="T35" fmla="*/ 233 h 515"/>
                <a:gd name="T36" fmla="*/ 23 w 489"/>
                <a:gd name="T37" fmla="*/ 169 h 515"/>
                <a:gd name="T38" fmla="*/ 6 w 489"/>
                <a:gd name="T39" fmla="*/ 94 h 515"/>
                <a:gd name="T40" fmla="*/ 0 w 489"/>
                <a:gd name="T41" fmla="*/ 16 h 515"/>
                <a:gd name="T42" fmla="*/ 8 w 489"/>
                <a:gd name="T43" fmla="*/ 27 h 5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9"/>
                <a:gd name="T67" fmla="*/ 0 h 515"/>
                <a:gd name="T68" fmla="*/ 489 w 489"/>
                <a:gd name="T69" fmla="*/ 515 h 5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9" h="515">
                  <a:moveTo>
                    <a:pt x="13" y="46"/>
                  </a:moveTo>
                  <a:cubicBezTo>
                    <a:pt x="24" y="55"/>
                    <a:pt x="47" y="72"/>
                    <a:pt x="65" y="81"/>
                  </a:cubicBezTo>
                  <a:cubicBezTo>
                    <a:pt x="83" y="90"/>
                    <a:pt x="103" y="92"/>
                    <a:pt x="121" y="97"/>
                  </a:cubicBezTo>
                  <a:cubicBezTo>
                    <a:pt x="139" y="102"/>
                    <a:pt x="156" y="109"/>
                    <a:pt x="176" y="112"/>
                  </a:cubicBezTo>
                  <a:cubicBezTo>
                    <a:pt x="196" y="115"/>
                    <a:pt x="218" y="115"/>
                    <a:pt x="241" y="114"/>
                  </a:cubicBezTo>
                  <a:cubicBezTo>
                    <a:pt x="264" y="113"/>
                    <a:pt x="289" y="109"/>
                    <a:pt x="313" y="103"/>
                  </a:cubicBezTo>
                  <a:cubicBezTo>
                    <a:pt x="337" y="97"/>
                    <a:pt x="362" y="90"/>
                    <a:pt x="385" y="78"/>
                  </a:cubicBezTo>
                  <a:cubicBezTo>
                    <a:pt x="408" y="66"/>
                    <a:pt x="435" y="41"/>
                    <a:pt x="452" y="29"/>
                  </a:cubicBezTo>
                  <a:cubicBezTo>
                    <a:pt x="469" y="17"/>
                    <a:pt x="479" y="0"/>
                    <a:pt x="485" y="7"/>
                  </a:cubicBezTo>
                  <a:cubicBezTo>
                    <a:pt x="483" y="11"/>
                    <a:pt x="489" y="40"/>
                    <a:pt x="487" y="70"/>
                  </a:cubicBezTo>
                  <a:cubicBezTo>
                    <a:pt x="485" y="100"/>
                    <a:pt x="481" y="151"/>
                    <a:pt x="474" y="190"/>
                  </a:cubicBezTo>
                  <a:cubicBezTo>
                    <a:pt x="467" y="229"/>
                    <a:pt x="455" y="272"/>
                    <a:pt x="444" y="304"/>
                  </a:cubicBezTo>
                  <a:cubicBezTo>
                    <a:pt x="433" y="336"/>
                    <a:pt x="423" y="359"/>
                    <a:pt x="408" y="385"/>
                  </a:cubicBezTo>
                  <a:cubicBezTo>
                    <a:pt x="394" y="411"/>
                    <a:pt x="376" y="438"/>
                    <a:pt x="356" y="458"/>
                  </a:cubicBezTo>
                  <a:cubicBezTo>
                    <a:pt x="336" y="478"/>
                    <a:pt x="313" y="495"/>
                    <a:pt x="289" y="503"/>
                  </a:cubicBezTo>
                  <a:cubicBezTo>
                    <a:pt x="265" y="511"/>
                    <a:pt x="238" y="515"/>
                    <a:pt x="214" y="509"/>
                  </a:cubicBezTo>
                  <a:cubicBezTo>
                    <a:pt x="189" y="503"/>
                    <a:pt x="164" y="488"/>
                    <a:pt x="143" y="469"/>
                  </a:cubicBezTo>
                  <a:cubicBezTo>
                    <a:pt x="122" y="450"/>
                    <a:pt x="104" y="427"/>
                    <a:pt x="87" y="397"/>
                  </a:cubicBezTo>
                  <a:cubicBezTo>
                    <a:pt x="69" y="367"/>
                    <a:pt x="52" y="328"/>
                    <a:pt x="39" y="289"/>
                  </a:cubicBezTo>
                  <a:cubicBezTo>
                    <a:pt x="27" y="250"/>
                    <a:pt x="17" y="204"/>
                    <a:pt x="10" y="161"/>
                  </a:cubicBezTo>
                  <a:cubicBezTo>
                    <a:pt x="4" y="118"/>
                    <a:pt x="0" y="47"/>
                    <a:pt x="0" y="28"/>
                  </a:cubicBezTo>
                  <a:lnTo>
                    <a:pt x="13" y="46"/>
                  </a:lnTo>
                  <a:close/>
                </a:path>
              </a:pathLst>
            </a:custGeom>
            <a:solidFill>
              <a:srgbClr val="FFFFFF">
                <a:alpha val="50195"/>
              </a:srgbClr>
            </a:solidFill>
            <a:ln w="9525" cap="flat" cmpd="sng">
              <a:noFill/>
              <a:prstDash val="solid"/>
              <a:round/>
              <a:headEnd/>
              <a:tailEnd/>
            </a:ln>
          </p:spPr>
          <p:txBody>
            <a:bodyPr wrap="none" anchor="ctr"/>
            <a:lstStyle/>
            <a:p>
              <a:pPr algn="ctr" eaLnBrk="0" fontAlgn="auto" hangingPunct="0">
                <a:lnSpc>
                  <a:spcPct val="90000"/>
                </a:lnSpc>
                <a:spcBef>
                  <a:spcPct val="30000"/>
                </a:spcBef>
                <a:spcAft>
                  <a:spcPts val="0"/>
                </a:spcAft>
                <a:buClr>
                  <a:srgbClr val="FC0128"/>
                </a:buClr>
                <a:buFont typeface="Wingdings" pitchFamily="2" charset="2"/>
                <a:buNone/>
                <a:defRPr/>
              </a:pPr>
              <a:endParaRPr lang="en-US" sz="1800" u="none" kern="0">
                <a:solidFill>
                  <a:srgbClr val="0000FF"/>
                </a:solidFill>
                <a:latin typeface="Arial" charset="0"/>
                <a:ea typeface="+mn-ea"/>
              </a:endParaRPr>
            </a:p>
          </p:txBody>
        </p:sp>
        <p:sp>
          <p:nvSpPr>
            <p:cNvPr id="53" name="Freeform 45"/>
            <p:cNvSpPr>
              <a:spLocks/>
            </p:cNvSpPr>
            <p:nvPr/>
          </p:nvSpPr>
          <p:spPr bwMode="auto">
            <a:xfrm>
              <a:off x="4146" y="1688"/>
              <a:ext cx="372" cy="84"/>
            </a:xfrm>
            <a:custGeom>
              <a:avLst/>
              <a:gdLst>
                <a:gd name="T0" fmla="*/ 0 w 979"/>
                <a:gd name="T1" fmla="*/ 8 h 257"/>
                <a:gd name="T2" fmla="*/ 14 w 979"/>
                <a:gd name="T3" fmla="*/ 17 h 257"/>
                <a:gd name="T4" fmla="*/ 38 w 979"/>
                <a:gd name="T5" fmla="*/ 25 h 257"/>
                <a:gd name="T6" fmla="*/ 59 w 979"/>
                <a:gd name="T7" fmla="*/ 27 h 257"/>
                <a:gd name="T8" fmla="*/ 88 w 979"/>
                <a:gd name="T9" fmla="*/ 25 h 257"/>
                <a:gd name="T10" fmla="*/ 116 w 979"/>
                <a:gd name="T11" fmla="*/ 17 h 257"/>
                <a:gd name="T12" fmla="*/ 141 w 979"/>
                <a:gd name="T13" fmla="*/ 0 h 257"/>
                <a:gd name="T14" fmla="*/ 0 60000 65536"/>
                <a:gd name="T15" fmla="*/ 0 60000 65536"/>
                <a:gd name="T16" fmla="*/ 0 60000 65536"/>
                <a:gd name="T17" fmla="*/ 0 60000 65536"/>
                <a:gd name="T18" fmla="*/ 0 60000 65536"/>
                <a:gd name="T19" fmla="*/ 0 60000 65536"/>
                <a:gd name="T20" fmla="*/ 0 60000 65536"/>
                <a:gd name="T21" fmla="*/ 0 w 979"/>
                <a:gd name="T22" fmla="*/ 0 h 257"/>
                <a:gd name="T23" fmla="*/ 979 w 979"/>
                <a:gd name="T24" fmla="*/ 257 h 2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79" h="257">
                  <a:moveTo>
                    <a:pt x="0" y="78"/>
                  </a:moveTo>
                  <a:cubicBezTo>
                    <a:pt x="17" y="92"/>
                    <a:pt x="57" y="134"/>
                    <a:pt x="101" y="160"/>
                  </a:cubicBezTo>
                  <a:cubicBezTo>
                    <a:pt x="145" y="186"/>
                    <a:pt x="213" y="216"/>
                    <a:pt x="263" y="232"/>
                  </a:cubicBezTo>
                  <a:cubicBezTo>
                    <a:pt x="313" y="248"/>
                    <a:pt x="347" y="255"/>
                    <a:pt x="404" y="256"/>
                  </a:cubicBezTo>
                  <a:cubicBezTo>
                    <a:pt x="461" y="257"/>
                    <a:pt x="542" y="254"/>
                    <a:pt x="608" y="238"/>
                  </a:cubicBezTo>
                  <a:cubicBezTo>
                    <a:pt x="674" y="222"/>
                    <a:pt x="738" y="200"/>
                    <a:pt x="800" y="160"/>
                  </a:cubicBezTo>
                  <a:cubicBezTo>
                    <a:pt x="862" y="120"/>
                    <a:pt x="942" y="33"/>
                    <a:pt x="979" y="0"/>
                  </a:cubicBezTo>
                </a:path>
              </a:pathLst>
            </a:custGeom>
            <a:noFill/>
            <a:ln w="9525" cap="flat" cmpd="sng">
              <a:solidFill>
                <a:srgbClr val="000000"/>
              </a:solidFill>
              <a:prstDash val="solid"/>
              <a:round/>
              <a:headEnd/>
              <a:tailEnd/>
            </a:ln>
          </p:spPr>
          <p:txBody>
            <a:bodyPr wrap="none" anchor="ctr"/>
            <a:lstStyle/>
            <a:p>
              <a:pPr algn="ctr" eaLnBrk="0" fontAlgn="auto" hangingPunct="0">
                <a:lnSpc>
                  <a:spcPct val="90000"/>
                </a:lnSpc>
                <a:spcBef>
                  <a:spcPct val="30000"/>
                </a:spcBef>
                <a:spcAft>
                  <a:spcPts val="0"/>
                </a:spcAft>
                <a:buClr>
                  <a:srgbClr val="FC0128"/>
                </a:buClr>
                <a:buFont typeface="Wingdings" pitchFamily="2" charset="2"/>
                <a:buNone/>
                <a:defRPr/>
              </a:pPr>
              <a:endParaRPr lang="en-US" sz="1800" u="none" kern="0">
                <a:solidFill>
                  <a:srgbClr val="0000FF"/>
                </a:solidFill>
                <a:latin typeface="Arial" charset="0"/>
                <a:ea typeface="+mn-ea"/>
              </a:endParaRPr>
            </a:p>
          </p:txBody>
        </p:sp>
        <p:sp>
          <p:nvSpPr>
            <p:cNvPr id="54" name="Oval 46"/>
            <p:cNvSpPr>
              <a:spLocks noChangeArrowheads="1"/>
            </p:cNvSpPr>
            <p:nvPr/>
          </p:nvSpPr>
          <p:spPr bwMode="auto">
            <a:xfrm>
              <a:off x="4146" y="1327"/>
              <a:ext cx="373" cy="750"/>
            </a:xfrm>
            <a:prstGeom prst="ellipse">
              <a:avLst/>
            </a:prstGeom>
            <a:noFill/>
            <a:ln w="19050">
              <a:solidFill>
                <a:srgbClr val="000000"/>
              </a:solidFill>
              <a:round/>
              <a:headEnd/>
              <a:tailEnd/>
            </a:ln>
          </p:spPr>
          <p:txBody>
            <a:bodyPr wrap="none" anchor="ctr"/>
            <a:lstStyle/>
            <a:p>
              <a:pPr algn="ctr" eaLnBrk="0" fontAlgn="auto" hangingPunct="0">
                <a:lnSpc>
                  <a:spcPct val="90000"/>
                </a:lnSpc>
                <a:spcBef>
                  <a:spcPct val="30000"/>
                </a:spcBef>
                <a:spcAft>
                  <a:spcPts val="0"/>
                </a:spcAft>
                <a:buClr>
                  <a:srgbClr val="FC0128"/>
                </a:buClr>
                <a:buFont typeface="Wingdings" pitchFamily="2" charset="2"/>
                <a:buNone/>
                <a:defRPr/>
              </a:pPr>
              <a:endParaRPr lang="en-US" sz="1600" u="none" kern="0">
                <a:solidFill>
                  <a:srgbClr val="0000FF"/>
                </a:solidFill>
                <a:latin typeface="Arial" charset="0"/>
                <a:ea typeface="+mn-ea"/>
              </a:endParaRPr>
            </a:p>
          </p:txBody>
        </p:sp>
      </p:grpSp>
      <p:sp>
        <p:nvSpPr>
          <p:cNvPr id="55" name="Right Arrow 64"/>
          <p:cNvSpPr>
            <a:spLocks noChangeArrowheads="1"/>
          </p:cNvSpPr>
          <p:nvPr/>
        </p:nvSpPr>
        <p:spPr bwMode="auto">
          <a:xfrm>
            <a:off x="1949450" y="2212975"/>
            <a:ext cx="482600" cy="163513"/>
          </a:xfrm>
          <a:prstGeom prst="rightArrow">
            <a:avLst>
              <a:gd name="adj1" fmla="val 50000"/>
              <a:gd name="adj2" fmla="val 50000"/>
            </a:avLst>
          </a:prstGeom>
          <a:solidFill>
            <a:srgbClr val="FF0000"/>
          </a:solidFill>
          <a:ln w="28575" algn="ctr">
            <a:solidFill>
              <a:srgbClr val="000000"/>
            </a:solidFill>
            <a:round/>
            <a:headEnd/>
            <a:tailEnd/>
          </a:ln>
        </p:spPr>
        <p:txBody>
          <a:bodyPr lIns="92075" tIns="46038" rIns="92075" bIns="46038">
            <a:spAutoFit/>
          </a:bodyPr>
          <a:lstStyle/>
          <a:p>
            <a:pPr algn="ctr" eaLnBrk="0" fontAlgn="auto" hangingPunct="0">
              <a:lnSpc>
                <a:spcPct val="90000"/>
              </a:lnSpc>
              <a:spcBef>
                <a:spcPct val="30000"/>
              </a:spcBef>
              <a:spcAft>
                <a:spcPts val="0"/>
              </a:spcAft>
              <a:buClr>
                <a:srgbClr val="FC0128"/>
              </a:buClr>
              <a:buFont typeface="Wingdings" pitchFamily="2" charset="2"/>
              <a:buNone/>
              <a:defRPr/>
            </a:pPr>
            <a:endParaRPr lang="en-US" sz="1800" u="none" kern="0">
              <a:solidFill>
                <a:srgbClr val="0000FF"/>
              </a:solidFill>
              <a:latin typeface="Arial" charset="0"/>
              <a:ea typeface="+mn-ea"/>
            </a:endParaRPr>
          </a:p>
        </p:txBody>
      </p:sp>
      <p:grpSp>
        <p:nvGrpSpPr>
          <p:cNvPr id="60423" name="Group 55"/>
          <p:cNvGrpSpPr>
            <a:grpSpLocks/>
          </p:cNvGrpSpPr>
          <p:nvPr/>
        </p:nvGrpSpPr>
        <p:grpSpPr bwMode="auto">
          <a:xfrm>
            <a:off x="2568575" y="1371600"/>
            <a:ext cx="2274888" cy="2151063"/>
            <a:chOff x="7567660" y="2586130"/>
            <a:chExt cx="1576340" cy="1851660"/>
          </a:xfrm>
        </p:grpSpPr>
        <p:pic>
          <p:nvPicPr>
            <p:cNvPr id="604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7660" y="2586130"/>
              <a:ext cx="1576340" cy="185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Oval 57"/>
            <p:cNvSpPr/>
            <p:nvPr/>
          </p:nvSpPr>
          <p:spPr bwMode="auto">
            <a:xfrm rot="20951763">
              <a:off x="8064873" y="2844406"/>
              <a:ext cx="720518" cy="1403435"/>
            </a:xfrm>
            <a:prstGeom prst="ellipse">
              <a:avLst/>
            </a:prstGeom>
            <a:noFill/>
            <a:ln w="28575" cap="flat" cmpd="sng" algn="ctr">
              <a:solidFill>
                <a:srgbClr val="FFFFFF"/>
              </a:solidFill>
              <a:prstDash val="sysDash"/>
              <a:round/>
              <a:headEnd type="none" w="med" len="med"/>
              <a:tailEnd type="none" w="med" len="med"/>
            </a:ln>
            <a:effectLst/>
          </p:spPr>
          <p:txBody>
            <a:bodyPr lIns="92075" tIns="46038" rIns="92075" bIns="46038">
              <a:spAutoFit/>
            </a:bodyPr>
            <a:lstStyle/>
            <a:p>
              <a:pPr algn="ctr" eaLnBrk="0" fontAlgn="auto" hangingPunct="0">
                <a:lnSpc>
                  <a:spcPct val="90000"/>
                </a:lnSpc>
                <a:spcBef>
                  <a:spcPct val="30000"/>
                </a:spcBef>
                <a:spcAft>
                  <a:spcPts val="0"/>
                </a:spcAft>
                <a:buClr>
                  <a:srgbClr val="FC0128"/>
                </a:buClr>
                <a:buFont typeface="Wingdings" pitchFamily="2" charset="2"/>
                <a:buNone/>
                <a:defRPr/>
              </a:pPr>
              <a:endParaRPr lang="en-US" sz="1800" u="none" kern="0">
                <a:solidFill>
                  <a:srgbClr val="0000FF"/>
                </a:solidFill>
                <a:ea typeface="+mn-ea"/>
              </a:endParaRPr>
            </a:p>
          </p:txBody>
        </p:sp>
      </p:grpSp>
      <p:pic>
        <p:nvPicPr>
          <p:cNvPr id="60424"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17858">
            <a:off x="5688013" y="1584325"/>
            <a:ext cx="2846387"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sp>
        <p:nvSpPr>
          <p:cNvPr id="60" name="Oval 59"/>
          <p:cNvSpPr/>
          <p:nvPr/>
        </p:nvSpPr>
        <p:spPr bwMode="auto">
          <a:xfrm rot="20790603">
            <a:off x="6642100" y="1838325"/>
            <a:ext cx="1127125" cy="1406525"/>
          </a:xfrm>
          <a:prstGeom prst="ellipse">
            <a:avLst/>
          </a:prstGeom>
          <a:noFill/>
          <a:ln w="57150" cap="flat" cmpd="sng" algn="ctr">
            <a:solidFill>
              <a:srgbClr val="0000FF"/>
            </a:solidFill>
            <a:prstDash val="sysDash"/>
            <a:round/>
            <a:headEnd type="none" w="med" len="med"/>
            <a:tailEnd type="none" w="med" len="med"/>
          </a:ln>
          <a:effectLst/>
        </p:spPr>
        <p:txBody>
          <a:bodyPr lIns="92075" tIns="46038" rIns="92075" bIns="46038">
            <a:spAutoFit/>
          </a:bodyPr>
          <a:lstStyle/>
          <a:p>
            <a:pPr algn="ctr" eaLnBrk="0" fontAlgn="auto" hangingPunct="0">
              <a:lnSpc>
                <a:spcPct val="90000"/>
              </a:lnSpc>
              <a:spcBef>
                <a:spcPct val="30000"/>
              </a:spcBef>
              <a:spcAft>
                <a:spcPts val="0"/>
              </a:spcAft>
              <a:buClr>
                <a:srgbClr val="FC0128"/>
              </a:buClr>
              <a:buFont typeface="Wingdings" pitchFamily="2" charset="2"/>
              <a:buNone/>
              <a:defRPr/>
            </a:pPr>
            <a:endParaRPr lang="en-US" sz="1800" u="none" kern="0">
              <a:solidFill>
                <a:srgbClr val="0000FF"/>
              </a:solidFill>
              <a:ea typeface="+mn-ea"/>
            </a:endParaRPr>
          </a:p>
        </p:txBody>
      </p:sp>
      <p:sp>
        <p:nvSpPr>
          <p:cNvPr id="61" name="Isosceles Triangle 60"/>
          <p:cNvSpPr/>
          <p:nvPr/>
        </p:nvSpPr>
        <p:spPr bwMode="auto">
          <a:xfrm rot="811147">
            <a:off x="6249988" y="1741488"/>
            <a:ext cx="1973262" cy="1301750"/>
          </a:xfrm>
          <a:prstGeom prst="triangle">
            <a:avLst/>
          </a:prstGeom>
          <a:noFill/>
          <a:ln w="57150" cap="flat" cmpd="sng" algn="ctr">
            <a:solidFill>
              <a:srgbClr val="0000FF"/>
            </a:solidFill>
            <a:prstDash val="sysDot"/>
            <a:round/>
            <a:headEnd type="none" w="med" len="med"/>
            <a:tailEnd type="none" w="med" len="med"/>
          </a:ln>
          <a:effectLst/>
        </p:spPr>
        <p:txBody>
          <a:bodyPr lIns="92075" tIns="46038" rIns="92075" bIns="46038">
            <a:spAutoFit/>
          </a:bodyPr>
          <a:lstStyle/>
          <a:p>
            <a:pPr algn="ctr" eaLnBrk="0" fontAlgn="auto" hangingPunct="0">
              <a:lnSpc>
                <a:spcPct val="90000"/>
              </a:lnSpc>
              <a:spcBef>
                <a:spcPct val="30000"/>
              </a:spcBef>
              <a:spcAft>
                <a:spcPts val="0"/>
              </a:spcAft>
              <a:buClr>
                <a:srgbClr val="FC0128"/>
              </a:buClr>
              <a:buFont typeface="Wingdings" pitchFamily="2" charset="2"/>
              <a:buNone/>
              <a:defRPr/>
            </a:pPr>
            <a:endParaRPr lang="en-US" sz="1800" u="none" kern="0">
              <a:solidFill>
                <a:srgbClr val="0000FF"/>
              </a:solidFill>
              <a:ea typeface="+mn-ea"/>
            </a:endParaRPr>
          </a:p>
        </p:txBody>
      </p:sp>
      <p:sp>
        <p:nvSpPr>
          <p:cNvPr id="62" name="Right Arrow 64"/>
          <p:cNvSpPr>
            <a:spLocks noChangeArrowheads="1"/>
          </p:cNvSpPr>
          <p:nvPr/>
        </p:nvSpPr>
        <p:spPr bwMode="auto">
          <a:xfrm>
            <a:off x="5070475" y="2427288"/>
            <a:ext cx="481013" cy="163512"/>
          </a:xfrm>
          <a:prstGeom prst="rightArrow">
            <a:avLst>
              <a:gd name="adj1" fmla="val 50000"/>
              <a:gd name="adj2" fmla="val 50000"/>
            </a:avLst>
          </a:prstGeom>
          <a:solidFill>
            <a:srgbClr val="FF0000"/>
          </a:solidFill>
          <a:ln w="28575" algn="ctr">
            <a:solidFill>
              <a:srgbClr val="000000"/>
            </a:solidFill>
            <a:round/>
            <a:headEnd/>
            <a:tailEnd/>
          </a:ln>
        </p:spPr>
        <p:txBody>
          <a:bodyPr lIns="92075" tIns="46038" rIns="92075" bIns="46038">
            <a:spAutoFit/>
          </a:bodyPr>
          <a:lstStyle/>
          <a:p>
            <a:pPr algn="ctr" eaLnBrk="0" fontAlgn="auto" hangingPunct="0">
              <a:lnSpc>
                <a:spcPct val="90000"/>
              </a:lnSpc>
              <a:spcBef>
                <a:spcPct val="30000"/>
              </a:spcBef>
              <a:spcAft>
                <a:spcPts val="0"/>
              </a:spcAft>
              <a:buClr>
                <a:srgbClr val="FC0128"/>
              </a:buClr>
              <a:buFont typeface="Wingdings" pitchFamily="2" charset="2"/>
              <a:buNone/>
              <a:defRPr/>
            </a:pPr>
            <a:endParaRPr lang="en-US" sz="1800" u="none" kern="0">
              <a:solidFill>
                <a:srgbClr val="0000FF"/>
              </a:solidFill>
              <a:latin typeface="Arial" charset="0"/>
              <a:ea typeface="+mn-ea"/>
            </a:endParaRPr>
          </a:p>
        </p:txBody>
      </p:sp>
      <p:grpSp>
        <p:nvGrpSpPr>
          <p:cNvPr id="60428" name="Group 63"/>
          <p:cNvGrpSpPr>
            <a:grpSpLocks/>
          </p:cNvGrpSpPr>
          <p:nvPr/>
        </p:nvGrpSpPr>
        <p:grpSpPr bwMode="auto">
          <a:xfrm>
            <a:off x="5257800" y="1223963"/>
            <a:ext cx="2195513" cy="538162"/>
            <a:chOff x="5153577" y="3394710"/>
            <a:chExt cx="2404867" cy="732070"/>
          </a:xfrm>
        </p:grpSpPr>
        <p:sp>
          <p:nvSpPr>
            <p:cNvPr id="65" name="TextBox 64"/>
            <p:cNvSpPr txBox="1"/>
            <p:nvPr/>
          </p:nvSpPr>
          <p:spPr>
            <a:xfrm>
              <a:off x="5153577" y="3394710"/>
              <a:ext cx="1283291" cy="341201"/>
            </a:xfrm>
            <a:prstGeom prst="rect">
              <a:avLst/>
            </a:prstGeom>
            <a:noFill/>
          </p:spPr>
          <p:txBody>
            <a:bodyPr wrap="none">
              <a:spAutoFit/>
            </a:bodyPr>
            <a:lstStyle/>
            <a:p>
              <a:pPr algn="ctr" eaLnBrk="0" hangingPunct="0">
                <a:lnSpc>
                  <a:spcPct val="90000"/>
                </a:lnSpc>
                <a:spcBef>
                  <a:spcPct val="30000"/>
                </a:spcBef>
                <a:buClr>
                  <a:srgbClr val="FC0128"/>
                </a:buClr>
                <a:buFont typeface="Wingdings" pitchFamily="2" charset="2"/>
                <a:buNone/>
                <a:defRPr/>
              </a:pPr>
              <a:r>
                <a:rPr lang="en-US" sz="1800" b="1" u="none" dirty="0">
                  <a:solidFill>
                    <a:srgbClr val="0000FF"/>
                  </a:solidFill>
                  <a:latin typeface="Arial" charset="0"/>
                  <a:ea typeface="+mn-ea"/>
                </a:rPr>
                <a:t>Elliptic, v</a:t>
              </a:r>
              <a:r>
                <a:rPr lang="en-US" sz="1800" b="1" u="none" baseline="-25000" dirty="0">
                  <a:solidFill>
                    <a:srgbClr val="0000FF"/>
                  </a:solidFill>
                  <a:latin typeface="Arial" charset="0"/>
                  <a:ea typeface="+mn-ea"/>
                </a:rPr>
                <a:t>2</a:t>
              </a:r>
            </a:p>
          </p:txBody>
        </p:sp>
        <p:cxnSp>
          <p:nvCxnSpPr>
            <p:cNvPr id="60449" name="Straight Arrow Connector 65"/>
            <p:cNvCxnSpPr>
              <a:cxnSpLocks noChangeShapeType="1"/>
            </p:cNvCxnSpPr>
            <p:nvPr/>
          </p:nvCxnSpPr>
          <p:spPr bwMode="auto">
            <a:xfrm flipH="1">
              <a:off x="7489864" y="3555279"/>
              <a:ext cx="68580" cy="571501"/>
            </a:xfrm>
            <a:prstGeom prst="straightConnector1">
              <a:avLst/>
            </a:prstGeom>
            <a:noFill/>
            <a:ln w="28575" algn="ctr">
              <a:solidFill>
                <a:srgbClr val="0000FF"/>
              </a:solidFill>
              <a:round/>
              <a:headEnd/>
              <a:tailEnd type="arrow" w="med" len="med"/>
            </a:ln>
            <a:extLst>
              <a:ext uri="{909E8E84-426E-40DD-AFC4-6F175D3DCCD1}">
                <a14:hiddenFill xmlns:a14="http://schemas.microsoft.com/office/drawing/2010/main">
                  <a:noFill/>
                </a14:hiddenFill>
              </a:ext>
            </a:extLst>
          </p:spPr>
        </p:cxnSp>
      </p:grpSp>
      <p:grpSp>
        <p:nvGrpSpPr>
          <p:cNvPr id="60429" name="Group 66"/>
          <p:cNvGrpSpPr>
            <a:grpSpLocks/>
          </p:cNvGrpSpPr>
          <p:nvPr/>
        </p:nvGrpSpPr>
        <p:grpSpPr bwMode="auto">
          <a:xfrm>
            <a:off x="6170613" y="1044575"/>
            <a:ext cx="1830387" cy="912813"/>
            <a:chOff x="8081010" y="608617"/>
            <a:chExt cx="2004224" cy="1243043"/>
          </a:xfrm>
        </p:grpSpPr>
        <p:sp>
          <p:nvSpPr>
            <p:cNvPr id="68" name="TextBox 67"/>
            <p:cNvSpPr txBox="1"/>
            <p:nvPr/>
          </p:nvSpPr>
          <p:spPr>
            <a:xfrm>
              <a:off x="8456476" y="608617"/>
              <a:ext cx="1628758" cy="341566"/>
            </a:xfrm>
            <a:prstGeom prst="rect">
              <a:avLst/>
            </a:prstGeom>
            <a:noFill/>
          </p:spPr>
          <p:txBody>
            <a:bodyPr wrap="none">
              <a:spAutoFit/>
            </a:bodyPr>
            <a:lstStyle/>
            <a:p>
              <a:pPr algn="ctr" eaLnBrk="0" hangingPunct="0">
                <a:lnSpc>
                  <a:spcPct val="90000"/>
                </a:lnSpc>
                <a:spcBef>
                  <a:spcPct val="30000"/>
                </a:spcBef>
                <a:buClr>
                  <a:srgbClr val="FC0128"/>
                </a:buClr>
                <a:buFont typeface="Wingdings" pitchFamily="2" charset="2"/>
                <a:buNone/>
                <a:defRPr/>
              </a:pPr>
              <a:r>
                <a:rPr lang="en-US" sz="1800" b="1" u="none" dirty="0">
                  <a:solidFill>
                    <a:srgbClr val="0000FF"/>
                  </a:solidFill>
                  <a:latin typeface="Arial" charset="0"/>
                  <a:ea typeface="+mn-ea"/>
                </a:rPr>
                <a:t>Triangular, v</a:t>
              </a:r>
              <a:r>
                <a:rPr lang="en-US" sz="1800" b="1" u="none" baseline="-25000" dirty="0">
                  <a:solidFill>
                    <a:srgbClr val="0000FF"/>
                  </a:solidFill>
                  <a:latin typeface="Arial" charset="0"/>
                  <a:ea typeface="+mn-ea"/>
                </a:rPr>
                <a:t>3</a:t>
              </a:r>
            </a:p>
          </p:txBody>
        </p:sp>
        <p:cxnSp>
          <p:nvCxnSpPr>
            <p:cNvPr id="60447" name="Straight Arrow Connector 68"/>
            <p:cNvCxnSpPr>
              <a:cxnSpLocks noChangeShapeType="1"/>
            </p:cNvCxnSpPr>
            <p:nvPr/>
          </p:nvCxnSpPr>
          <p:spPr bwMode="auto">
            <a:xfrm>
              <a:off x="8081010" y="1188720"/>
              <a:ext cx="585764" cy="662940"/>
            </a:xfrm>
            <a:prstGeom prst="straightConnector1">
              <a:avLst/>
            </a:prstGeom>
            <a:noFill/>
            <a:ln w="28575" algn="ctr">
              <a:solidFill>
                <a:srgbClr val="0000FF"/>
              </a:solidFill>
              <a:round/>
              <a:headEnd/>
              <a:tailEnd type="arrow" w="med" len="med"/>
            </a:ln>
            <a:extLst>
              <a:ext uri="{909E8E84-426E-40DD-AFC4-6F175D3DCCD1}">
                <a14:hiddenFill xmlns:a14="http://schemas.microsoft.com/office/drawing/2010/main">
                  <a:noFill/>
                </a14:hiddenFill>
              </a:ext>
            </a:extLst>
          </p:spPr>
        </p:cxnSp>
      </p:grpSp>
      <p:grpSp>
        <p:nvGrpSpPr>
          <p:cNvPr id="60430" name="Group 60"/>
          <p:cNvGrpSpPr>
            <a:grpSpLocks/>
          </p:cNvGrpSpPr>
          <p:nvPr/>
        </p:nvGrpSpPr>
        <p:grpSpPr bwMode="auto">
          <a:xfrm>
            <a:off x="665163" y="3609975"/>
            <a:ext cx="3983037" cy="2987675"/>
            <a:chOff x="4515041" y="513981"/>
            <a:chExt cx="4383744" cy="4595371"/>
          </a:xfrm>
        </p:grpSpPr>
        <p:pic>
          <p:nvPicPr>
            <p:cNvPr id="6043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5041" y="513981"/>
              <a:ext cx="4383744" cy="4595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439" name="Group 59"/>
            <p:cNvGrpSpPr>
              <a:grpSpLocks/>
            </p:cNvGrpSpPr>
            <p:nvPr/>
          </p:nvGrpSpPr>
          <p:grpSpPr bwMode="auto">
            <a:xfrm>
              <a:off x="7221377" y="761962"/>
              <a:ext cx="1089097" cy="2873637"/>
              <a:chOff x="7221377" y="761962"/>
              <a:chExt cx="1089097" cy="2873637"/>
            </a:xfrm>
          </p:grpSpPr>
          <p:sp>
            <p:nvSpPr>
              <p:cNvPr id="79" name="TextBox 78"/>
              <p:cNvSpPr txBox="1"/>
              <p:nvPr/>
            </p:nvSpPr>
            <p:spPr>
              <a:xfrm>
                <a:off x="7892393" y="763039"/>
                <a:ext cx="417583" cy="520093"/>
              </a:xfrm>
              <a:prstGeom prst="rect">
                <a:avLst/>
              </a:prstGeom>
              <a:solidFill>
                <a:srgbClr val="FFFF00"/>
              </a:solidFill>
            </p:spPr>
            <p:txBody>
              <a:bodyPr wrap="none">
                <a:spAutoFit/>
              </a:bodyPr>
              <a:lstStyle/>
              <a:p>
                <a:pPr>
                  <a:defRPr/>
                </a:pPr>
                <a:r>
                  <a:rPr lang="en-US" sz="1600" u="none" dirty="0">
                    <a:latin typeface="+mn-lt"/>
                  </a:rPr>
                  <a:t>v</a:t>
                </a:r>
                <a:r>
                  <a:rPr lang="en-US" sz="1600" u="none" baseline="-25000" dirty="0">
                    <a:latin typeface="+mn-lt"/>
                  </a:rPr>
                  <a:t>2</a:t>
                </a:r>
              </a:p>
            </p:txBody>
          </p:sp>
          <p:sp>
            <p:nvSpPr>
              <p:cNvPr id="80" name="TextBox 79"/>
              <p:cNvSpPr txBox="1"/>
              <p:nvPr/>
            </p:nvSpPr>
            <p:spPr>
              <a:xfrm>
                <a:off x="7221465" y="772806"/>
                <a:ext cx="417583" cy="520093"/>
              </a:xfrm>
              <a:prstGeom prst="rect">
                <a:avLst/>
              </a:prstGeom>
              <a:solidFill>
                <a:srgbClr val="FFFF00"/>
              </a:solidFill>
            </p:spPr>
            <p:txBody>
              <a:bodyPr wrap="none">
                <a:spAutoFit/>
              </a:bodyPr>
              <a:lstStyle/>
              <a:p>
                <a:pPr>
                  <a:defRPr/>
                </a:pPr>
                <a:r>
                  <a:rPr lang="en-US" sz="1600" u="none" dirty="0">
                    <a:latin typeface="+mn-lt"/>
                  </a:rPr>
                  <a:t>v</a:t>
                </a:r>
                <a:r>
                  <a:rPr lang="en-US" sz="1600" u="none" baseline="-25000" dirty="0">
                    <a:latin typeface="+mn-lt"/>
                  </a:rPr>
                  <a:t>3</a:t>
                </a:r>
              </a:p>
            </p:txBody>
          </p:sp>
          <p:cxnSp>
            <p:nvCxnSpPr>
              <p:cNvPr id="81" name="Straight Arrow Connector 80"/>
              <p:cNvCxnSpPr/>
              <p:nvPr/>
            </p:nvCxnSpPr>
            <p:spPr bwMode="auto">
              <a:xfrm>
                <a:off x="7473063" y="1380802"/>
                <a:ext cx="0" cy="263709"/>
              </a:xfrm>
              <a:prstGeom prst="straightConnector1">
                <a:avLst/>
              </a:prstGeom>
              <a:noFill/>
              <a:ln w="38100" cap="flat" cmpd="sng" algn="ctr">
                <a:solidFill>
                  <a:schemeClr val="accent1">
                    <a:lumMod val="60000"/>
                    <a:lumOff val="40000"/>
                  </a:schemeClr>
                </a:solidFill>
                <a:prstDash val="solid"/>
                <a:round/>
                <a:headEnd type="none" w="med" len="med"/>
                <a:tailEnd type="arrow"/>
              </a:ln>
              <a:effectLst/>
            </p:spPr>
          </p:cxnSp>
          <p:cxnSp>
            <p:nvCxnSpPr>
              <p:cNvPr id="60443" name="Straight Arrow Connector 81"/>
              <p:cNvCxnSpPr>
                <a:cxnSpLocks noChangeShapeType="1"/>
              </p:cNvCxnSpPr>
              <p:nvPr/>
            </p:nvCxnSpPr>
            <p:spPr bwMode="auto">
              <a:xfrm>
                <a:off x="8060081" y="1247442"/>
                <a:ext cx="4599" cy="512777"/>
              </a:xfrm>
              <a:prstGeom prst="straightConnector1">
                <a:avLst/>
              </a:prstGeom>
              <a:noFill/>
              <a:ln w="38100" algn="ctr">
                <a:solidFill>
                  <a:srgbClr val="00B050"/>
                </a:solidFill>
                <a:round/>
                <a:headEnd/>
                <a:tailEnd type="arrow" w="med" len="med"/>
              </a:ln>
              <a:extLst>
                <a:ext uri="{909E8E84-426E-40DD-AFC4-6F175D3DCCD1}">
                  <a14:hiddenFill xmlns:a14="http://schemas.microsoft.com/office/drawing/2010/main">
                    <a:noFill/>
                  </a14:hiddenFill>
                </a:ext>
              </a:extLst>
            </p:spPr>
          </p:cxnSp>
          <p:sp>
            <p:nvSpPr>
              <p:cNvPr id="83" name="TextBox 82"/>
              <p:cNvSpPr txBox="1"/>
              <p:nvPr/>
            </p:nvSpPr>
            <p:spPr>
              <a:xfrm>
                <a:off x="7389197" y="3114443"/>
                <a:ext cx="438550" cy="520092"/>
              </a:xfrm>
              <a:prstGeom prst="rect">
                <a:avLst/>
              </a:prstGeom>
              <a:solidFill>
                <a:srgbClr val="FFFF00"/>
              </a:solidFill>
            </p:spPr>
            <p:txBody>
              <a:bodyPr>
                <a:spAutoFit/>
              </a:bodyPr>
              <a:lstStyle/>
              <a:p>
                <a:pPr>
                  <a:defRPr/>
                </a:pPr>
                <a:r>
                  <a:rPr lang="en-US" sz="1600" u="none" dirty="0">
                    <a:latin typeface="+mn-lt"/>
                  </a:rPr>
                  <a:t>v</a:t>
                </a:r>
                <a:r>
                  <a:rPr lang="en-US" sz="1600" u="none" baseline="-25000" dirty="0">
                    <a:latin typeface="+mn-lt"/>
                  </a:rPr>
                  <a:t>4</a:t>
                </a:r>
              </a:p>
            </p:txBody>
          </p:sp>
          <p:cxnSp>
            <p:nvCxnSpPr>
              <p:cNvPr id="84" name="Straight Arrow Connector 83"/>
              <p:cNvCxnSpPr/>
              <p:nvPr/>
            </p:nvCxnSpPr>
            <p:spPr bwMode="auto">
              <a:xfrm flipV="1">
                <a:off x="7556929" y="2665161"/>
                <a:ext cx="0" cy="500558"/>
              </a:xfrm>
              <a:prstGeom prst="straightConnector1">
                <a:avLst/>
              </a:prstGeom>
              <a:noFill/>
              <a:ln w="38100" cap="flat" cmpd="sng" algn="ctr">
                <a:solidFill>
                  <a:schemeClr val="bg1">
                    <a:lumMod val="65000"/>
                  </a:schemeClr>
                </a:solidFill>
                <a:prstDash val="solid"/>
                <a:round/>
                <a:headEnd type="none" w="med" len="med"/>
                <a:tailEnd type="arrow"/>
              </a:ln>
              <a:effectLst/>
            </p:spPr>
          </p:cxnSp>
        </p:grpSp>
      </p:grpSp>
      <p:grpSp>
        <p:nvGrpSpPr>
          <p:cNvPr id="60431" name="Group 61"/>
          <p:cNvGrpSpPr>
            <a:grpSpLocks/>
          </p:cNvGrpSpPr>
          <p:nvPr/>
        </p:nvGrpSpPr>
        <p:grpSpPr bwMode="auto">
          <a:xfrm>
            <a:off x="9525" y="3581400"/>
            <a:ext cx="1981200" cy="542925"/>
            <a:chOff x="3989457" y="961292"/>
            <a:chExt cx="1790020" cy="849632"/>
          </a:xfrm>
        </p:grpSpPr>
        <p:sp>
          <p:nvSpPr>
            <p:cNvPr id="90" name="TextBox 89"/>
            <p:cNvSpPr txBox="1"/>
            <p:nvPr/>
          </p:nvSpPr>
          <p:spPr>
            <a:xfrm>
              <a:off x="3989457" y="961292"/>
              <a:ext cx="1239245" cy="529158"/>
            </a:xfrm>
            <a:prstGeom prst="rect">
              <a:avLst/>
            </a:prstGeom>
            <a:solidFill>
              <a:srgbClr val="FFFF00"/>
            </a:solidFill>
          </p:spPr>
          <p:txBody>
            <a:bodyPr>
              <a:spAutoFit/>
            </a:bodyPr>
            <a:lstStyle/>
            <a:p>
              <a:pPr>
                <a:defRPr/>
              </a:pPr>
              <a:r>
                <a:rPr lang="en-US" sz="1600" u="none" dirty="0">
                  <a:latin typeface="+mn-lt"/>
                </a:rPr>
                <a:t>v</a:t>
              </a:r>
              <a:r>
                <a:rPr lang="en-US" sz="1600" u="none" baseline="-25000" dirty="0">
                  <a:latin typeface="+mn-lt"/>
                </a:rPr>
                <a:t>1</a:t>
              </a:r>
              <a:r>
                <a:rPr lang="en-US" sz="1600" u="none" dirty="0">
                  <a:latin typeface="+mn-lt"/>
                </a:rPr>
                <a:t>+v</a:t>
              </a:r>
              <a:r>
                <a:rPr lang="en-US" sz="1600" u="none" baseline="-25000" dirty="0">
                  <a:latin typeface="+mn-lt"/>
                </a:rPr>
                <a:t>2+</a:t>
              </a:r>
              <a:r>
                <a:rPr lang="en-US" sz="1600" u="none" dirty="0">
                  <a:latin typeface="+mn-lt"/>
                </a:rPr>
                <a:t>v</a:t>
              </a:r>
              <a:r>
                <a:rPr lang="en-US" sz="1600" u="none" baseline="-25000" dirty="0">
                  <a:latin typeface="+mn-lt"/>
                </a:rPr>
                <a:t>3+</a:t>
              </a:r>
              <a:r>
                <a:rPr lang="en-US" sz="1600" u="none" dirty="0">
                  <a:latin typeface="+mn-lt"/>
                </a:rPr>
                <a:t>v</a:t>
              </a:r>
              <a:r>
                <a:rPr lang="en-US" sz="1600" u="none" baseline="-25000" dirty="0">
                  <a:latin typeface="+mn-lt"/>
                </a:rPr>
                <a:t>4+</a:t>
              </a:r>
              <a:r>
                <a:rPr lang="en-US" sz="1600" u="none" dirty="0">
                  <a:latin typeface="+mn-lt"/>
                </a:rPr>
                <a:t>v</a:t>
              </a:r>
              <a:r>
                <a:rPr lang="en-US" sz="1600" u="none" baseline="-25000" dirty="0">
                  <a:latin typeface="+mn-lt"/>
                </a:rPr>
                <a:t>5</a:t>
              </a:r>
            </a:p>
          </p:txBody>
        </p:sp>
        <p:cxnSp>
          <p:nvCxnSpPr>
            <p:cNvPr id="60437" name="Straight Arrow Connector 90"/>
            <p:cNvCxnSpPr>
              <a:cxnSpLocks noChangeShapeType="1"/>
              <a:stCxn id="90" idx="3"/>
            </p:cNvCxnSpPr>
            <p:nvPr/>
          </p:nvCxnSpPr>
          <p:spPr bwMode="auto">
            <a:xfrm>
              <a:off x="5228702" y="1226075"/>
              <a:ext cx="550775" cy="584849"/>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grpSp>
      <p:sp>
        <p:nvSpPr>
          <p:cNvPr id="60432" name="Text Box 5"/>
          <p:cNvSpPr txBox="1">
            <a:spLocks noChangeArrowheads="1"/>
          </p:cNvSpPr>
          <p:nvPr/>
        </p:nvSpPr>
        <p:spPr bwMode="auto">
          <a:xfrm>
            <a:off x="609600" y="6570663"/>
            <a:ext cx="3843338" cy="309562"/>
          </a:xfrm>
          <a:prstGeom prst="rect">
            <a:avLst/>
          </a:prstGeom>
          <a:solidFill>
            <a:srgbClr val="CC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buClr>
                <a:srgbClr val="FC0128"/>
              </a:buClr>
            </a:pPr>
            <a:r>
              <a:rPr lang="en-US" sz="1400" u="none"/>
              <a:t>Two Particle Correlation projection on </a:t>
            </a:r>
            <a:r>
              <a:rPr lang="en-US" sz="1400" u="none">
                <a:latin typeface="Symbol" pitchFamily="18" charset="2"/>
              </a:rPr>
              <a:t>f</a:t>
            </a:r>
          </a:p>
        </p:txBody>
      </p:sp>
      <p:grpSp>
        <p:nvGrpSpPr>
          <p:cNvPr id="60433" name="Group 106"/>
          <p:cNvGrpSpPr>
            <a:grpSpLocks/>
          </p:cNvGrpSpPr>
          <p:nvPr/>
        </p:nvGrpSpPr>
        <p:grpSpPr bwMode="auto">
          <a:xfrm>
            <a:off x="5638800" y="4533900"/>
            <a:ext cx="2971800" cy="2247900"/>
            <a:chOff x="5451231" y="3818102"/>
            <a:chExt cx="3610707" cy="3039898"/>
          </a:xfrm>
        </p:grpSpPr>
        <p:pic>
          <p:nvPicPr>
            <p:cNvPr id="60434" name="Picture 2" descr="0"/>
            <p:cNvPicPr>
              <a:picLocks noChangeAspect="1" noChangeArrowheads="1"/>
            </p:cNvPicPr>
            <p:nvPr/>
          </p:nvPicPr>
          <p:blipFill>
            <a:blip r:embed="rId5">
              <a:extLst>
                <a:ext uri="{28A0092B-C50C-407E-A947-70E740481C1C}">
                  <a14:useLocalDpi xmlns:a14="http://schemas.microsoft.com/office/drawing/2010/main" val="0"/>
                </a:ext>
              </a:extLst>
            </a:blip>
            <a:srcRect l="3659" t="2036" r="3157" b="5894"/>
            <a:stretch>
              <a:fillRect/>
            </a:stretch>
          </p:blipFill>
          <p:spPr bwMode="auto">
            <a:xfrm>
              <a:off x="5451231" y="3818102"/>
              <a:ext cx="3540369" cy="3039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Text Box 5"/>
            <p:cNvSpPr txBox="1">
              <a:spLocks noChangeArrowheads="1"/>
            </p:cNvSpPr>
            <p:nvPr/>
          </p:nvSpPr>
          <p:spPr bwMode="auto">
            <a:xfrm>
              <a:off x="7432106" y="5546293"/>
              <a:ext cx="1629832" cy="815792"/>
            </a:xfrm>
            <a:prstGeom prst="rect">
              <a:avLst/>
            </a:prstGeom>
            <a:solidFill>
              <a:srgbClr val="CCFFFF"/>
            </a:solidFill>
            <a:ln w="9525" algn="ctr">
              <a:noFill/>
              <a:miter lim="800000"/>
              <a:headEnd/>
              <a:tailEnd/>
            </a:ln>
            <a:effectLst/>
          </p:spPr>
          <p:txBody>
            <a:bodyPr lIns="92075" tIns="46038" rIns="92075" bIns="46038">
              <a:spAutoFit/>
            </a:bodyPr>
            <a:lstStyle/>
            <a:p>
              <a:pPr>
                <a:defRPr/>
              </a:pPr>
              <a:r>
                <a:rPr lang="en-US" sz="1000" u="none" dirty="0"/>
                <a:t>v</a:t>
              </a:r>
              <a:r>
                <a:rPr lang="en-US" sz="1000" u="none" baseline="-25000" dirty="0"/>
                <a:t>3</a:t>
              </a:r>
              <a:r>
                <a:rPr lang="en-US" sz="1000" u="none" dirty="0"/>
                <a:t> for </a:t>
              </a:r>
              <a:r>
                <a:rPr lang="en-US" sz="1000" b="1" u="none" dirty="0">
                  <a:latin typeface="Symbol" pitchFamily="18" charset="2"/>
                </a:rPr>
                <a:t>p</a:t>
              </a:r>
              <a:r>
                <a:rPr lang="en-US" sz="1000" b="1" u="none" dirty="0"/>
                <a:t>/K/</a:t>
              </a:r>
              <a:r>
                <a:rPr lang="en-US" sz="1000" b="1" u="none" dirty="0">
                  <a:solidFill>
                    <a:srgbClr val="FF0000"/>
                  </a:solidFill>
                </a:rPr>
                <a:t>p</a:t>
              </a:r>
            </a:p>
            <a:p>
              <a:pPr>
                <a:defRPr/>
              </a:pPr>
              <a:r>
                <a:rPr lang="en-US" sz="1000" u="none" dirty="0">
                  <a:latin typeface="+mn-lt"/>
                </a:rPr>
                <a:t>mass dependence typical for hydro !</a:t>
              </a:r>
              <a:endParaRPr lang="en-US" sz="1000" u="none" baseline="-25000" dirty="0">
                <a:latin typeface="+mn-lt"/>
              </a:endParaRPr>
            </a:p>
          </p:txBody>
        </p:sp>
      </p:gr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0" y="0"/>
            <a:ext cx="9144000" cy="990600"/>
          </a:xfrm>
        </p:spPr>
        <p:txBody>
          <a:bodyPr/>
          <a:lstStyle/>
          <a:p>
            <a:r>
              <a:rPr lang="en-US" smtClean="0"/>
              <a:t>The shape of an individual event!</a:t>
            </a:r>
          </a:p>
        </p:txBody>
      </p:sp>
      <p:sp>
        <p:nvSpPr>
          <p:cNvPr id="61443" name="Content Placeholder 2"/>
          <p:cNvSpPr>
            <a:spLocks noGrp="1"/>
          </p:cNvSpPr>
          <p:nvPr>
            <p:ph idx="1"/>
          </p:nvPr>
        </p:nvSpPr>
        <p:spPr>
          <a:xfrm>
            <a:off x="76200" y="4267200"/>
            <a:ext cx="3581400" cy="2286000"/>
          </a:xfrm>
        </p:spPr>
        <p:txBody>
          <a:bodyPr/>
          <a:lstStyle/>
          <a:p>
            <a:pPr>
              <a:buFont typeface="Calibri" pitchFamily="34" charset="0"/>
              <a:buChar char="→"/>
            </a:pPr>
            <a:r>
              <a:rPr lang="en-US" smtClean="0"/>
              <a:t> study of fluctuations and of event features vs. flow patterns</a:t>
            </a:r>
          </a:p>
        </p:txBody>
      </p:sp>
      <p:pic>
        <p:nvPicPr>
          <p:cNvPr id="61444"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2538" y="4033838"/>
            <a:ext cx="535305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1445" name="Picture 2"/>
          <p:cNvPicPr>
            <a:picLocks noChangeAspect="1" noChangeArrowheads="1"/>
          </p:cNvPicPr>
          <p:nvPr/>
        </p:nvPicPr>
        <p:blipFill>
          <a:blip r:embed="rId3">
            <a:extLst>
              <a:ext uri="{28A0092B-C50C-407E-A947-70E740481C1C}">
                <a14:useLocalDpi xmlns:a14="http://schemas.microsoft.com/office/drawing/2010/main" val="0"/>
              </a:ext>
            </a:extLst>
          </a:blip>
          <a:srcRect t="50000"/>
          <a:stretch>
            <a:fillRect/>
          </a:stretch>
        </p:blipFill>
        <p:spPr bwMode="auto">
          <a:xfrm>
            <a:off x="52388" y="914400"/>
            <a:ext cx="9015412"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1"/>
          <p:cNvSpPr/>
          <p:nvPr/>
        </p:nvSpPr>
        <p:spPr>
          <a:xfrm>
            <a:off x="76200" y="3729038"/>
            <a:ext cx="3430588" cy="400050"/>
          </a:xfrm>
          <a:prstGeom prst="rect">
            <a:avLst/>
          </a:prstGeom>
          <a:solidFill>
            <a:schemeClr val="bg1"/>
          </a:solidFill>
        </p:spPr>
        <p:txBody>
          <a:bodyPr wrap="none">
            <a:spAutoFit/>
          </a:bodyPr>
          <a:lstStyle/>
          <a:p>
            <a:pPr>
              <a:defRPr/>
            </a:pPr>
            <a:r>
              <a:rPr lang="en-US" sz="2000" u="none" dirty="0">
                <a:solidFill>
                  <a:schemeClr val="accent2">
                    <a:lumMod val="75000"/>
                  </a:schemeClr>
                </a:solidFill>
                <a:latin typeface="+mn-lt"/>
                <a:ea typeface="Helvetica Neue Light" charset="0"/>
                <a:cs typeface="Helvetica Neue Light" charset="0"/>
              </a:rPr>
              <a:t>http://arxiv.org/abs/1305.294</a:t>
            </a:r>
            <a:r>
              <a:rPr lang="en-US" sz="2000" dirty="0">
                <a:latin typeface="+mn-lt"/>
                <a:ea typeface="Helvetica Neue Light" charset="0"/>
                <a:cs typeface="Helvetica Neue Light" charset="0"/>
              </a:rPr>
              <a:t>2</a:t>
            </a:r>
          </a:p>
        </p:txBody>
      </p:sp>
      <p:sp>
        <p:nvSpPr>
          <p:cNvPr id="10" name="Rectangle 18"/>
          <p:cNvSpPr>
            <a:spLocks/>
          </p:cNvSpPr>
          <p:nvPr/>
        </p:nvSpPr>
        <p:spPr bwMode="auto">
          <a:xfrm>
            <a:off x="3352800" y="6553200"/>
            <a:ext cx="2198688" cy="276225"/>
          </a:xfrm>
          <a:prstGeom prst="rect">
            <a:avLst/>
          </a:prstGeom>
          <a:solidFill>
            <a:schemeClr val="bg1"/>
          </a:solidFill>
          <a:ln>
            <a:noFill/>
          </a:ln>
        </p:spPr>
        <p:txBody>
          <a:bodyPr wrap="none" lIns="0" tIns="0" rIns="0" bIns="0" anchor="b">
            <a:spAutoFit/>
          </a:bodyPr>
          <a:lstStyle/>
          <a:p>
            <a:pPr>
              <a:defRPr/>
            </a:pPr>
            <a:r>
              <a:rPr lang="en-US" sz="1800" u="none" dirty="0">
                <a:latin typeface="+mn-lt"/>
                <a:sym typeface="Helvetica Neue" pitchFamily="-84" charset="0"/>
              </a:rPr>
              <a:t>ATLAS, arXiv:1209.6330</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3"/>
          <p:cNvSpPr>
            <a:spLocks noGrp="1"/>
          </p:cNvSpPr>
          <p:nvPr>
            <p:ph type="sldNum" sz="quarter" idx="4294967295"/>
          </p:nvPr>
        </p:nvSpPr>
        <p:spPr bwMode="auto">
          <a:xfrm>
            <a:off x="8853488" y="6599238"/>
            <a:ext cx="258762" cy="2682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fld id="{4E1D6AB7-2366-4D58-9364-177046452325}" type="slidenum">
              <a:rPr lang="en-US" sz="1300">
                <a:solidFill>
                  <a:srgbClr val="FFFFFF"/>
                </a:solidFill>
                <a:latin typeface="Helvetica Neue" pitchFamily="-84" charset="0"/>
                <a:sym typeface="Helvetica Neue" pitchFamily="-84" charset="0"/>
              </a:rPr>
              <a:pPr eaLnBrk="1" hangingPunct="1"/>
              <a:t>23</a:t>
            </a:fld>
            <a:endParaRPr lang="en-US" sz="1300">
              <a:solidFill>
                <a:srgbClr val="FFFFFF"/>
              </a:solidFill>
              <a:latin typeface="Helvetica Neue" pitchFamily="-84" charset="0"/>
              <a:sym typeface="Helvetica Neue" pitchFamily="-84" charset="0"/>
            </a:endParaRPr>
          </a:p>
        </p:txBody>
      </p:sp>
      <p:sp>
        <p:nvSpPr>
          <p:cNvPr id="62467" name="Rectangle 1"/>
          <p:cNvSpPr>
            <a:spLocks noGrp="1" noChangeArrowheads="1"/>
          </p:cNvSpPr>
          <p:nvPr>
            <p:ph type="title"/>
          </p:nvPr>
        </p:nvSpPr>
        <p:spPr>
          <a:xfrm>
            <a:off x="144463" y="0"/>
            <a:ext cx="9018587" cy="533400"/>
          </a:xfrm>
        </p:spPr>
        <p:txBody>
          <a:bodyPr/>
          <a:lstStyle/>
          <a:p>
            <a:pPr eaLnBrk="1" hangingPunct="1"/>
            <a:r>
              <a:rPr lang="en-US" sz="3200" smtClean="0">
                <a:sym typeface="Helvetica Neue" pitchFamily="-84" charset="0"/>
              </a:rPr>
              <a:t>Precision measurements: Ultra Central Collisions</a:t>
            </a:r>
          </a:p>
        </p:txBody>
      </p:sp>
      <p:pic>
        <p:nvPicPr>
          <p:cNvPr id="624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 y="552450"/>
            <a:ext cx="5027613" cy="451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246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276600"/>
            <a:ext cx="3613150"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62470" name="Rectangle 6"/>
          <p:cNvSpPr>
            <a:spLocks/>
          </p:cNvSpPr>
          <p:nvPr/>
        </p:nvSpPr>
        <p:spPr bwMode="auto">
          <a:xfrm>
            <a:off x="5641975" y="6438900"/>
            <a:ext cx="16732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b">
            <a:spAutoFit/>
          </a:bodyPr>
          <a:lstStyle/>
          <a:p>
            <a:r>
              <a:rPr lang="en-US" sz="1700" b="1">
                <a:latin typeface="Helvetica Neue" pitchFamily="-84" charset="0"/>
                <a:sym typeface="Helvetica Neue" pitchFamily="-84" charset="0"/>
              </a:rPr>
              <a:t>CMS-HIN-12-011</a:t>
            </a:r>
          </a:p>
        </p:txBody>
      </p:sp>
      <p:sp>
        <p:nvSpPr>
          <p:cNvPr id="62471" name="Rectangle 7"/>
          <p:cNvSpPr>
            <a:spLocks/>
          </p:cNvSpPr>
          <p:nvPr/>
        </p:nvSpPr>
        <p:spPr bwMode="auto">
          <a:xfrm>
            <a:off x="317500" y="5133975"/>
            <a:ext cx="5027613"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b"/>
          <a:lstStyle/>
          <a:p>
            <a:endParaRPr lang="en-US" u="none"/>
          </a:p>
          <a:p>
            <a:r>
              <a:rPr lang="en-US" u="none"/>
              <a:t>Ultra-central collisions: less uncertainty on initial conditions</a:t>
            </a:r>
          </a:p>
          <a:p>
            <a:r>
              <a:rPr lang="en-US" u="none"/>
              <a:t>Strong constraints on transport coefficients</a:t>
            </a:r>
          </a:p>
        </p:txBody>
      </p:sp>
      <p:pic>
        <p:nvPicPr>
          <p:cNvPr id="62472" name="Picture 4"/>
          <p:cNvPicPr>
            <a:picLocks noChangeAspect="1" noChangeArrowheads="1"/>
          </p:cNvPicPr>
          <p:nvPr/>
        </p:nvPicPr>
        <p:blipFill>
          <a:blip r:embed="rId5">
            <a:extLst>
              <a:ext uri="{28A0092B-C50C-407E-A947-70E740481C1C}">
                <a14:useLocalDpi xmlns:a14="http://schemas.microsoft.com/office/drawing/2010/main" val="0"/>
              </a:ext>
            </a:extLst>
          </a:blip>
          <a:srcRect t="5142" b="13428"/>
          <a:stretch>
            <a:fillRect/>
          </a:stretch>
        </p:blipFill>
        <p:spPr bwMode="auto">
          <a:xfrm>
            <a:off x="5486400" y="554038"/>
            <a:ext cx="3609975"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Grp="1" noChangeArrowheads="1"/>
          </p:cNvSpPr>
          <p:nvPr>
            <p:ph type="title"/>
          </p:nvPr>
        </p:nvSpPr>
        <p:spPr>
          <a:xfrm>
            <a:off x="0" y="-6350"/>
            <a:ext cx="9155113" cy="1203325"/>
          </a:xfrm>
        </p:spPr>
        <p:txBody>
          <a:bodyPr lIns="0" tIns="0" rIns="0" bIns="0"/>
          <a:lstStyle/>
          <a:p>
            <a:pPr defTabSz="4572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3600" smtClean="0"/>
              <a:t>Hard Processes to Probe the Medium (Rutherford experiment...)</a:t>
            </a:r>
          </a:p>
        </p:txBody>
      </p:sp>
      <p:sp>
        <p:nvSpPr>
          <p:cNvPr id="63491" name="Rectangle 4"/>
          <p:cNvSpPr>
            <a:spLocks noGrp="1" noChangeArrowheads="1"/>
          </p:cNvSpPr>
          <p:nvPr>
            <p:ph type="body" idx="1"/>
          </p:nvPr>
        </p:nvSpPr>
        <p:spPr>
          <a:xfrm>
            <a:off x="152400" y="1365250"/>
            <a:ext cx="4724400" cy="2216150"/>
          </a:xfrm>
        </p:spPr>
        <p:txBody>
          <a:bodyPr lIns="0" tIns="0" rIns="0" bIns="0"/>
          <a:lstStyle/>
          <a:p>
            <a:pPr marL="431800" indent="-323850" defTabSz="457200">
              <a:tabLst>
                <a:tab pos="723900" algn="l"/>
                <a:tab pos="1447800" algn="l"/>
                <a:tab pos="2171700" algn="l"/>
                <a:tab pos="2895600" algn="l"/>
                <a:tab pos="3619500" algn="l"/>
                <a:tab pos="4343400" algn="l"/>
              </a:tabLst>
            </a:pPr>
            <a:r>
              <a:rPr lang="en-GB" sz="2400" smtClean="0"/>
              <a:t>initial parton-parton scattering with large momentum transfer</a:t>
            </a:r>
          </a:p>
          <a:p>
            <a:pPr marL="863600" lvl="1" indent="-288925" defTabSz="457200">
              <a:tabLst>
                <a:tab pos="723900" algn="l"/>
                <a:tab pos="1447800" algn="l"/>
                <a:tab pos="2171700" algn="l"/>
                <a:tab pos="2895600" algn="l"/>
                <a:tab pos="3619500" algn="l"/>
                <a:tab pos="4343400" algn="l"/>
              </a:tabLst>
            </a:pPr>
            <a:r>
              <a:rPr lang="en-GB" sz="2000" smtClean="0"/>
              <a:t>calculable in pQCD</a:t>
            </a:r>
          </a:p>
          <a:p>
            <a:pPr marL="431800" indent="-323850" defTabSz="457200">
              <a:tabLst>
                <a:tab pos="723900" algn="l"/>
                <a:tab pos="1447800" algn="l"/>
                <a:tab pos="2171700" algn="l"/>
                <a:tab pos="2895600" algn="l"/>
                <a:tab pos="3619500" algn="l"/>
                <a:tab pos="4343400" algn="l"/>
              </a:tabLst>
            </a:pPr>
            <a:r>
              <a:rPr lang="en-GB" sz="2400" smtClean="0"/>
              <a:t>particle jets follow direction of partons</a:t>
            </a:r>
          </a:p>
          <a:p>
            <a:pPr marL="431800" indent="-323850" defTabSz="457200">
              <a:tabLst>
                <a:tab pos="723900" algn="l"/>
                <a:tab pos="1447800" algn="l"/>
                <a:tab pos="2171700" algn="l"/>
                <a:tab pos="2895600" algn="l"/>
                <a:tab pos="3619500" algn="l"/>
                <a:tab pos="4343400" algn="l"/>
              </a:tabLst>
            </a:pPr>
            <a:r>
              <a:rPr lang="en-GB" sz="2400" smtClean="0"/>
              <a:t>Jet quenching: observed at RHIC since 2001, very striking at LHC!</a:t>
            </a:r>
          </a:p>
        </p:txBody>
      </p:sp>
      <p:grpSp>
        <p:nvGrpSpPr>
          <p:cNvPr id="63492" name="Group 10"/>
          <p:cNvGrpSpPr>
            <a:grpSpLocks/>
          </p:cNvGrpSpPr>
          <p:nvPr/>
        </p:nvGrpSpPr>
        <p:grpSpPr bwMode="auto">
          <a:xfrm>
            <a:off x="5457825" y="1219200"/>
            <a:ext cx="3228975" cy="2163763"/>
            <a:chOff x="5048250" y="1484313"/>
            <a:chExt cx="3771900" cy="2933700"/>
          </a:xfrm>
        </p:grpSpPr>
        <p:sp>
          <p:nvSpPr>
            <p:cNvPr id="191495" name="AutoShape 2"/>
            <p:cNvSpPr>
              <a:spLocks noChangeArrowheads="1"/>
            </p:cNvSpPr>
            <p:nvPr/>
          </p:nvSpPr>
          <p:spPr bwMode="auto">
            <a:xfrm>
              <a:off x="5048250" y="1484313"/>
              <a:ext cx="3771900" cy="2933700"/>
            </a:xfrm>
            <a:prstGeom prst="roundRect">
              <a:avLst>
                <a:gd name="adj" fmla="val 46"/>
              </a:avLst>
            </a:prstGeom>
            <a:solidFill>
              <a:srgbClr val="FFFFFF"/>
            </a:solidFill>
            <a:ln w="9525">
              <a:solidFill>
                <a:srgbClr val="000000"/>
              </a:solidFill>
              <a:round/>
              <a:headEnd/>
              <a:tailEnd/>
            </a:ln>
          </p:spPr>
          <p:txBody>
            <a:bodyPr wrap="none" anchor="ctr"/>
            <a:lstStyle/>
            <a:p>
              <a:pPr>
                <a:defRPr/>
              </a:pPr>
              <a:endParaRPr lang="it-IT" u="none">
                <a:solidFill>
                  <a:srgbClr val="000000"/>
                </a:solidFill>
                <a:latin typeface="Times New Roman" pitchFamily="18" charset="0"/>
                <a:ea typeface="+mn-ea"/>
              </a:endParaRPr>
            </a:p>
          </p:txBody>
        </p:sp>
        <p:pic>
          <p:nvPicPr>
            <p:cNvPr id="6349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3813" y="1817688"/>
              <a:ext cx="3644900" cy="234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9188" y="1570038"/>
              <a:ext cx="1422400"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1493" name="Text Box 7"/>
          <p:cNvSpPr txBox="1">
            <a:spLocks noChangeArrowheads="1"/>
          </p:cNvSpPr>
          <p:nvPr/>
        </p:nvSpPr>
        <p:spPr bwMode="auto">
          <a:xfrm>
            <a:off x="228600" y="4343400"/>
            <a:ext cx="489585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79413" indent="-284163" defTabSz="801688" eaLnBrk="0" hangingPunct="0">
              <a:tabLst>
                <a:tab pos="635000" algn="l"/>
                <a:tab pos="1270000" algn="l"/>
                <a:tab pos="1905000" algn="l"/>
                <a:tab pos="2540000" algn="l"/>
                <a:tab pos="3175000" algn="l"/>
                <a:tab pos="3810000" algn="l"/>
              </a:tabLst>
              <a:defRPr sz="2400">
                <a:solidFill>
                  <a:schemeClr val="tx1"/>
                </a:solidFill>
                <a:latin typeface="Times New Roman" pitchFamily="18" charset="0"/>
              </a:defRPr>
            </a:lvl1pPr>
            <a:lvl2pPr marL="757238" indent="-252413" defTabSz="801688" eaLnBrk="0" hangingPunct="0">
              <a:tabLst>
                <a:tab pos="635000" algn="l"/>
                <a:tab pos="1270000" algn="l"/>
                <a:tab pos="1905000" algn="l"/>
                <a:tab pos="2540000" algn="l"/>
                <a:tab pos="3175000" algn="l"/>
                <a:tab pos="3810000" algn="l"/>
              </a:tabLst>
              <a:defRPr sz="2400">
                <a:solidFill>
                  <a:schemeClr val="tx1"/>
                </a:solidFill>
                <a:latin typeface="Times New Roman" pitchFamily="18" charset="0"/>
              </a:defRPr>
            </a:lvl2pPr>
            <a:lvl3pPr marL="1143000" indent="-228600" defTabSz="801688" eaLnBrk="0" hangingPunct="0">
              <a:tabLst>
                <a:tab pos="635000" algn="l"/>
                <a:tab pos="1270000" algn="l"/>
                <a:tab pos="1905000" algn="l"/>
                <a:tab pos="2540000" algn="l"/>
                <a:tab pos="3175000" algn="l"/>
                <a:tab pos="3810000" algn="l"/>
              </a:tabLst>
              <a:defRPr sz="2400">
                <a:solidFill>
                  <a:schemeClr val="tx1"/>
                </a:solidFill>
                <a:latin typeface="Times New Roman" pitchFamily="18" charset="0"/>
              </a:defRPr>
            </a:lvl3pPr>
            <a:lvl4pPr marL="1600200" indent="-228600" defTabSz="801688" eaLnBrk="0" hangingPunct="0">
              <a:tabLst>
                <a:tab pos="635000" algn="l"/>
                <a:tab pos="1270000" algn="l"/>
                <a:tab pos="1905000" algn="l"/>
                <a:tab pos="2540000" algn="l"/>
                <a:tab pos="3175000" algn="l"/>
                <a:tab pos="3810000" algn="l"/>
              </a:tabLst>
              <a:defRPr sz="2400">
                <a:solidFill>
                  <a:schemeClr val="tx1"/>
                </a:solidFill>
                <a:latin typeface="Times New Roman" pitchFamily="18" charset="0"/>
              </a:defRPr>
            </a:lvl4pPr>
            <a:lvl5pPr marL="2057400" indent="-228600" defTabSz="801688" eaLnBrk="0" hangingPunct="0">
              <a:tabLst>
                <a:tab pos="635000" algn="l"/>
                <a:tab pos="1270000" algn="l"/>
                <a:tab pos="1905000" algn="l"/>
                <a:tab pos="2540000" algn="l"/>
                <a:tab pos="3175000" algn="l"/>
                <a:tab pos="3810000" algn="l"/>
              </a:tabLst>
              <a:defRPr sz="2400">
                <a:solidFill>
                  <a:schemeClr val="tx1"/>
                </a:solidFill>
                <a:latin typeface="Times New Roman" pitchFamily="18" charset="0"/>
              </a:defRPr>
            </a:lvl5pPr>
            <a:lvl6pPr marL="2514600" indent="-228600" defTabSz="801688" eaLnBrk="0" fontAlgn="base" hangingPunct="0">
              <a:spcBef>
                <a:spcPct val="0"/>
              </a:spcBef>
              <a:spcAft>
                <a:spcPct val="0"/>
              </a:spcAft>
              <a:tabLst>
                <a:tab pos="635000" algn="l"/>
                <a:tab pos="1270000" algn="l"/>
                <a:tab pos="1905000" algn="l"/>
                <a:tab pos="2540000" algn="l"/>
                <a:tab pos="3175000" algn="l"/>
                <a:tab pos="3810000" algn="l"/>
              </a:tabLst>
              <a:defRPr sz="2400">
                <a:solidFill>
                  <a:schemeClr val="tx1"/>
                </a:solidFill>
                <a:latin typeface="Times New Roman" pitchFamily="18" charset="0"/>
              </a:defRPr>
            </a:lvl6pPr>
            <a:lvl7pPr marL="2971800" indent="-228600" defTabSz="801688" eaLnBrk="0" fontAlgn="base" hangingPunct="0">
              <a:spcBef>
                <a:spcPct val="0"/>
              </a:spcBef>
              <a:spcAft>
                <a:spcPct val="0"/>
              </a:spcAft>
              <a:tabLst>
                <a:tab pos="635000" algn="l"/>
                <a:tab pos="1270000" algn="l"/>
                <a:tab pos="1905000" algn="l"/>
                <a:tab pos="2540000" algn="l"/>
                <a:tab pos="3175000" algn="l"/>
                <a:tab pos="3810000" algn="l"/>
              </a:tabLst>
              <a:defRPr sz="2400">
                <a:solidFill>
                  <a:schemeClr val="tx1"/>
                </a:solidFill>
                <a:latin typeface="Times New Roman" pitchFamily="18" charset="0"/>
              </a:defRPr>
            </a:lvl7pPr>
            <a:lvl8pPr marL="3429000" indent="-228600" defTabSz="801688" eaLnBrk="0" fontAlgn="base" hangingPunct="0">
              <a:spcBef>
                <a:spcPct val="0"/>
              </a:spcBef>
              <a:spcAft>
                <a:spcPct val="0"/>
              </a:spcAft>
              <a:tabLst>
                <a:tab pos="635000" algn="l"/>
                <a:tab pos="1270000" algn="l"/>
                <a:tab pos="1905000" algn="l"/>
                <a:tab pos="2540000" algn="l"/>
                <a:tab pos="3175000" algn="l"/>
                <a:tab pos="3810000" algn="l"/>
              </a:tabLst>
              <a:defRPr sz="2400">
                <a:solidFill>
                  <a:schemeClr val="tx1"/>
                </a:solidFill>
                <a:latin typeface="Times New Roman" pitchFamily="18" charset="0"/>
              </a:defRPr>
            </a:lvl8pPr>
            <a:lvl9pPr marL="3886200" indent="-228600" defTabSz="801688" eaLnBrk="0" fontAlgn="base" hangingPunct="0">
              <a:spcBef>
                <a:spcPct val="0"/>
              </a:spcBef>
              <a:spcAft>
                <a:spcPct val="0"/>
              </a:spcAft>
              <a:tabLst>
                <a:tab pos="635000" algn="l"/>
                <a:tab pos="1270000" algn="l"/>
                <a:tab pos="1905000" algn="l"/>
                <a:tab pos="2540000" algn="l"/>
                <a:tab pos="3175000" algn="l"/>
                <a:tab pos="3810000" algn="l"/>
              </a:tabLst>
              <a:defRPr sz="2400">
                <a:solidFill>
                  <a:schemeClr val="tx1"/>
                </a:solidFill>
                <a:latin typeface="Times New Roman" pitchFamily="18" charset="0"/>
              </a:defRPr>
            </a:lvl9pPr>
          </a:lstStyle>
          <a:p>
            <a:pPr eaLnBrk="1">
              <a:spcAft>
                <a:spcPts val="938"/>
              </a:spcAft>
              <a:buClr>
                <a:srgbClr val="3333CC"/>
              </a:buClr>
              <a:buFont typeface="Wingdings" pitchFamily="2" charset="2"/>
              <a:buChar char="Ø"/>
              <a:defRPr/>
            </a:pPr>
            <a:r>
              <a:rPr lang="en-GB" u="none" dirty="0" smtClean="0">
                <a:solidFill>
                  <a:srgbClr val="0000FF"/>
                </a:solidFill>
                <a:ea typeface="+mn-ea"/>
              </a:rPr>
              <a:t>nucleus-nucleus collisions</a:t>
            </a:r>
          </a:p>
          <a:p>
            <a:pPr lvl="1" eaLnBrk="1">
              <a:spcAft>
                <a:spcPts val="1000"/>
              </a:spcAft>
              <a:buClr>
                <a:srgbClr val="FF3300"/>
              </a:buClr>
              <a:buFont typeface="Wingdings" pitchFamily="2" charset="2"/>
              <a:buChar char="§"/>
              <a:defRPr/>
            </a:pPr>
            <a:r>
              <a:rPr lang="en-GB" sz="2200" u="none" dirty="0" smtClean="0">
                <a:solidFill>
                  <a:srgbClr val="0000FF"/>
                </a:solidFill>
                <a:ea typeface="+mn-ea"/>
              </a:rPr>
              <a:t>hard initial scattering</a:t>
            </a:r>
          </a:p>
          <a:p>
            <a:pPr lvl="1" eaLnBrk="1">
              <a:spcAft>
                <a:spcPts val="1000"/>
              </a:spcAft>
              <a:buClr>
                <a:srgbClr val="FF3300"/>
              </a:buClr>
              <a:buFont typeface="Wingdings" pitchFamily="2" charset="2"/>
              <a:buChar char="§"/>
              <a:defRPr/>
            </a:pPr>
            <a:r>
              <a:rPr lang="en-GB" sz="2200" u="none" dirty="0" smtClean="0">
                <a:solidFill>
                  <a:srgbClr val="0000FF"/>
                </a:solidFill>
                <a:ea typeface="+mn-ea"/>
              </a:rPr>
              <a:t>scattered </a:t>
            </a:r>
            <a:r>
              <a:rPr lang="en-GB" sz="2200" u="none" dirty="0" err="1" smtClean="0">
                <a:solidFill>
                  <a:srgbClr val="0000FF"/>
                </a:solidFill>
                <a:ea typeface="+mn-ea"/>
              </a:rPr>
              <a:t>partons</a:t>
            </a:r>
            <a:r>
              <a:rPr lang="en-GB" sz="2200" u="none" dirty="0" smtClean="0">
                <a:solidFill>
                  <a:srgbClr val="0000FF"/>
                </a:solidFill>
                <a:ea typeface="+mn-ea"/>
              </a:rPr>
              <a:t> probe traversed hot and dense medium</a:t>
            </a:r>
          </a:p>
          <a:p>
            <a:pPr lvl="1" eaLnBrk="1">
              <a:spcAft>
                <a:spcPts val="1000"/>
              </a:spcAft>
              <a:buClr>
                <a:srgbClr val="FF3300"/>
              </a:buClr>
              <a:buFont typeface="Wingdings" pitchFamily="2" charset="2"/>
              <a:buChar char="§"/>
              <a:defRPr/>
            </a:pPr>
            <a:r>
              <a:rPr lang="en-GB" sz="2200" u="none" dirty="0" smtClean="0">
                <a:solidFill>
                  <a:srgbClr val="0000FF"/>
                </a:solidFill>
                <a:ea typeface="+mn-ea"/>
              </a:rPr>
              <a:t>‘jet tomography’ </a:t>
            </a:r>
          </a:p>
        </p:txBody>
      </p:sp>
      <p:pic>
        <p:nvPicPr>
          <p:cNvPr id="63494" name="Picture 3"/>
          <p:cNvPicPr>
            <a:picLocks noChangeAspect="1" noChangeArrowheads="1"/>
          </p:cNvPicPr>
          <p:nvPr/>
        </p:nvPicPr>
        <p:blipFill>
          <a:blip r:embed="rId5">
            <a:extLst>
              <a:ext uri="{28A0092B-C50C-407E-A947-70E740481C1C}">
                <a14:useLocalDpi xmlns:a14="http://schemas.microsoft.com/office/drawing/2010/main" val="0"/>
              </a:ext>
            </a:extLst>
          </a:blip>
          <a:srcRect r="44717" b="3220"/>
          <a:stretch>
            <a:fillRect/>
          </a:stretch>
        </p:blipFill>
        <p:spPr bwMode="auto">
          <a:xfrm>
            <a:off x="5621338" y="3505200"/>
            <a:ext cx="2913062"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685800" y="0"/>
            <a:ext cx="7772400" cy="1143000"/>
          </a:xfrm>
        </p:spPr>
        <p:txBody>
          <a:bodyPr/>
          <a:lstStyle/>
          <a:p>
            <a:r>
              <a:rPr lang="en-US" smtClean="0"/>
              <a:t>Jet quenching</a:t>
            </a:r>
          </a:p>
        </p:txBody>
      </p:sp>
      <p:sp>
        <p:nvSpPr>
          <p:cNvPr id="5" name="Content Placeholder 4"/>
          <p:cNvSpPr>
            <a:spLocks noGrp="1"/>
          </p:cNvSpPr>
          <p:nvPr>
            <p:ph idx="1"/>
          </p:nvPr>
        </p:nvSpPr>
        <p:spPr>
          <a:xfrm>
            <a:off x="76200" y="1066800"/>
            <a:ext cx="8915400" cy="5638800"/>
          </a:xfrm>
        </p:spPr>
        <p:txBody>
          <a:bodyPr>
            <a:normAutofit fontScale="85000" lnSpcReduction="20000"/>
          </a:bodyPr>
          <a:lstStyle/>
          <a:p>
            <a:pPr>
              <a:defRPr/>
            </a:pPr>
            <a:r>
              <a:rPr lang="en-US" dirty="0" err="1" smtClean="0"/>
              <a:t>partons</a:t>
            </a:r>
            <a:r>
              <a:rPr lang="en-US" dirty="0" smtClean="0"/>
              <a:t> lose energy </a:t>
            </a:r>
            <a:r>
              <a:rPr lang="en-US" b="1" dirty="0" smtClean="0">
                <a:latin typeface="Symbol" pitchFamily="18" charset="2"/>
              </a:rPr>
              <a:t>D</a:t>
            </a:r>
            <a:r>
              <a:rPr lang="en-US" b="1" dirty="0" smtClean="0"/>
              <a:t>E</a:t>
            </a:r>
            <a:r>
              <a:rPr lang="en-US" dirty="0" smtClean="0"/>
              <a:t> when traversing a medium</a:t>
            </a:r>
          </a:p>
          <a:p>
            <a:pPr lvl="1">
              <a:defRPr/>
            </a:pPr>
            <a:r>
              <a:rPr lang="en-US" b="1" dirty="0" smtClean="0">
                <a:solidFill>
                  <a:srgbClr val="00B050"/>
                </a:solidFill>
              </a:rPr>
              <a:t> Jet(E) </a:t>
            </a:r>
            <a:r>
              <a:rPr lang="en-US" dirty="0" smtClean="0"/>
              <a:t>→ </a:t>
            </a:r>
            <a:r>
              <a:rPr lang="en-US" b="1" dirty="0" smtClean="0">
                <a:solidFill>
                  <a:schemeClr val="hlink"/>
                </a:solidFill>
              </a:rPr>
              <a:t> </a:t>
            </a:r>
            <a:r>
              <a:rPr lang="en-US" b="1" dirty="0" smtClean="0">
                <a:solidFill>
                  <a:srgbClr val="00B050"/>
                </a:solidFill>
              </a:rPr>
              <a:t>Jet (E’ = E-</a:t>
            </a:r>
            <a:r>
              <a:rPr lang="en-US" b="1" dirty="0" smtClean="0">
                <a:solidFill>
                  <a:srgbClr val="00B050"/>
                </a:solidFill>
                <a:latin typeface="Symbol" pitchFamily="18" charset="2"/>
              </a:rPr>
              <a:t>D</a:t>
            </a:r>
            <a:r>
              <a:rPr lang="en-US" b="1" dirty="0" smtClean="0">
                <a:solidFill>
                  <a:srgbClr val="00B050"/>
                </a:solidFill>
              </a:rPr>
              <a:t>E) + soft particles(</a:t>
            </a:r>
            <a:r>
              <a:rPr lang="en-US" b="1" dirty="0" smtClean="0">
                <a:solidFill>
                  <a:srgbClr val="00B050"/>
                </a:solidFill>
                <a:latin typeface="Symbol" pitchFamily="18" charset="2"/>
              </a:rPr>
              <a:t>D</a:t>
            </a:r>
            <a:r>
              <a:rPr lang="en-US" b="1" dirty="0" smtClean="0">
                <a:solidFill>
                  <a:srgbClr val="00B050"/>
                </a:solidFill>
              </a:rPr>
              <a:t>E)</a:t>
            </a:r>
          </a:p>
          <a:p>
            <a:pPr lvl="1">
              <a:defRPr/>
            </a:pPr>
            <a:r>
              <a:rPr lang="en-US" dirty="0" smtClean="0"/>
              <a:t> QCD energy loss </a:t>
            </a:r>
            <a:r>
              <a:rPr lang="en-US" b="1" dirty="0" smtClean="0">
                <a:solidFill>
                  <a:srgbClr val="FF0000"/>
                </a:solidFill>
                <a:latin typeface="Symbol" pitchFamily="18" charset="2"/>
              </a:rPr>
              <a:t>D</a:t>
            </a:r>
            <a:r>
              <a:rPr lang="en-US" b="1" dirty="0" smtClean="0">
                <a:solidFill>
                  <a:srgbClr val="FF0000"/>
                </a:solidFill>
              </a:rPr>
              <a:t>E</a:t>
            </a:r>
            <a:r>
              <a:rPr lang="en-US" dirty="0" smtClean="0"/>
              <a:t> expected to depend on:</a:t>
            </a:r>
          </a:p>
          <a:p>
            <a:pPr lvl="2">
              <a:defRPr/>
            </a:pPr>
            <a:r>
              <a:rPr lang="en-US" dirty="0" smtClean="0"/>
              <a:t> </a:t>
            </a:r>
            <a:r>
              <a:rPr lang="en-US" b="1" dirty="0" smtClean="0">
                <a:solidFill>
                  <a:srgbClr val="FF0000"/>
                </a:solidFill>
              </a:rPr>
              <a:t>q</a:t>
            </a:r>
            <a:r>
              <a:rPr lang="en-US" dirty="0" smtClean="0"/>
              <a:t> : 'opacity ' = property of medium ('radiation length of QGP') </a:t>
            </a:r>
          </a:p>
          <a:p>
            <a:pPr lvl="2">
              <a:defRPr/>
            </a:pPr>
            <a:r>
              <a:rPr lang="en-US" dirty="0" smtClean="0"/>
              <a:t> </a:t>
            </a:r>
            <a:r>
              <a:rPr lang="en-US" b="1" dirty="0" smtClean="0">
                <a:solidFill>
                  <a:srgbClr val="FF0000"/>
                </a:solidFill>
              </a:rPr>
              <a:t>L</a:t>
            </a:r>
            <a:r>
              <a:rPr lang="en-US" dirty="0" smtClean="0"/>
              <a:t>: size of medium (</a:t>
            </a:r>
            <a:r>
              <a:rPr lang="en-US" b="1" dirty="0" smtClean="0">
                <a:solidFill>
                  <a:srgbClr val="0000FF"/>
                </a:solidFill>
              </a:rPr>
              <a:t>~ L</a:t>
            </a:r>
            <a:r>
              <a:rPr lang="en-US" dirty="0" smtClean="0"/>
              <a:t> (elastic) ~</a:t>
            </a:r>
            <a:r>
              <a:rPr lang="en-US" b="1" dirty="0" smtClean="0">
                <a:solidFill>
                  <a:srgbClr val="0000FF"/>
                </a:solidFill>
              </a:rPr>
              <a:t> L</a:t>
            </a:r>
            <a:r>
              <a:rPr lang="en-US" b="1" baseline="30000" dirty="0" smtClean="0">
                <a:solidFill>
                  <a:srgbClr val="0000FF"/>
                </a:solidFill>
              </a:rPr>
              <a:t>2</a:t>
            </a:r>
            <a:r>
              <a:rPr lang="en-US" dirty="0" smtClean="0"/>
              <a:t>(</a:t>
            </a:r>
            <a:r>
              <a:rPr lang="en-US" dirty="0" err="1" smtClean="0"/>
              <a:t>radiative</a:t>
            </a:r>
            <a:r>
              <a:rPr lang="en-US" dirty="0" smtClean="0"/>
              <a:t>)</a:t>
            </a:r>
            <a:r>
              <a:rPr lang="en-US" baseline="30000" dirty="0" smtClean="0"/>
              <a:t>, </a:t>
            </a:r>
            <a:r>
              <a:rPr lang="en-US" b="1" dirty="0" smtClean="0">
                <a:solidFill>
                  <a:srgbClr val="0000FF"/>
                </a:solidFill>
              </a:rPr>
              <a:t>L</a:t>
            </a:r>
            <a:r>
              <a:rPr lang="en-US" b="1" baseline="30000" dirty="0" smtClean="0">
                <a:solidFill>
                  <a:srgbClr val="0000FF"/>
                </a:solidFill>
              </a:rPr>
              <a:t>3</a:t>
            </a:r>
            <a:r>
              <a:rPr lang="en-US" dirty="0" smtClean="0"/>
              <a:t>(</a:t>
            </a:r>
            <a:r>
              <a:rPr lang="en-US" dirty="0" err="1" smtClean="0"/>
              <a:t>AdS</a:t>
            </a:r>
            <a:r>
              <a:rPr lang="en-US" dirty="0" smtClean="0"/>
              <a:t>/CFT))</a:t>
            </a:r>
          </a:p>
          <a:p>
            <a:pPr lvl="2">
              <a:defRPr/>
            </a:pPr>
            <a:r>
              <a:rPr lang="en-US" dirty="0" smtClean="0"/>
              <a:t> </a:t>
            </a:r>
            <a:r>
              <a:rPr lang="en-US" b="1" dirty="0" err="1" smtClean="0">
                <a:solidFill>
                  <a:srgbClr val="FF0000"/>
                </a:solidFill>
              </a:rPr>
              <a:t>c</a:t>
            </a:r>
            <a:r>
              <a:rPr lang="en-US" b="1" baseline="-25000" dirty="0" err="1" smtClean="0">
                <a:solidFill>
                  <a:srgbClr val="FF0000"/>
                </a:solidFill>
              </a:rPr>
              <a:t>q</a:t>
            </a:r>
            <a:r>
              <a:rPr lang="en-US" dirty="0" smtClean="0"/>
              <a:t>: </a:t>
            </a:r>
            <a:r>
              <a:rPr lang="en-US" dirty="0" err="1" smtClean="0"/>
              <a:t>parton</a:t>
            </a:r>
            <a:r>
              <a:rPr lang="en-US" dirty="0" smtClean="0"/>
              <a:t> type (gluon &gt; quark)</a:t>
            </a:r>
          </a:p>
          <a:p>
            <a:pPr lvl="2">
              <a:defRPr/>
            </a:pPr>
            <a:r>
              <a:rPr lang="en-US" dirty="0" smtClean="0"/>
              <a:t> </a:t>
            </a:r>
            <a:r>
              <a:rPr lang="en-US" b="1" dirty="0" smtClean="0">
                <a:solidFill>
                  <a:srgbClr val="FF0000"/>
                </a:solidFill>
              </a:rPr>
              <a:t>f(</a:t>
            </a:r>
            <a:r>
              <a:rPr lang="en-US" b="1" i="1" dirty="0" smtClean="0">
                <a:solidFill>
                  <a:srgbClr val="FF0000"/>
                </a:solidFill>
              </a:rPr>
              <a:t>m</a:t>
            </a:r>
            <a:r>
              <a:rPr lang="en-US" b="1" dirty="0" smtClean="0">
                <a:solidFill>
                  <a:srgbClr val="FF0000"/>
                </a:solidFill>
              </a:rPr>
              <a:t>)</a:t>
            </a:r>
            <a:r>
              <a:rPr lang="en-US" dirty="0" smtClean="0"/>
              <a:t> : quark mass (light q &gt; heavy Q)</a:t>
            </a:r>
          </a:p>
          <a:p>
            <a:pPr lvl="2">
              <a:defRPr/>
            </a:pPr>
            <a:r>
              <a:rPr lang="en-US" dirty="0" smtClean="0"/>
              <a:t> </a:t>
            </a:r>
            <a:r>
              <a:rPr lang="en-US" b="1" dirty="0" smtClean="0">
                <a:solidFill>
                  <a:srgbClr val="FF0000"/>
                </a:solidFill>
              </a:rPr>
              <a:t>f(</a:t>
            </a:r>
            <a:r>
              <a:rPr lang="en-US" b="1" i="1" dirty="0" smtClean="0">
                <a:solidFill>
                  <a:srgbClr val="FF0000"/>
                </a:solidFill>
              </a:rPr>
              <a:t>E</a:t>
            </a:r>
            <a:r>
              <a:rPr lang="en-US" b="1" dirty="0" smtClean="0">
                <a:solidFill>
                  <a:srgbClr val="FF0000"/>
                </a:solidFill>
              </a:rPr>
              <a:t>)</a:t>
            </a:r>
            <a:r>
              <a:rPr lang="en-US" dirty="0" smtClean="0"/>
              <a:t> : jet energy (</a:t>
            </a:r>
            <a:r>
              <a:rPr lang="en-US" dirty="0" smtClean="0">
                <a:latin typeface="Symbol" pitchFamily="18" charset="2"/>
              </a:rPr>
              <a:t>D</a:t>
            </a:r>
            <a:r>
              <a:rPr lang="en-US" dirty="0" smtClean="0"/>
              <a:t>E = constant or ~ </a:t>
            </a:r>
            <a:r>
              <a:rPr lang="en-US" dirty="0" err="1" smtClean="0"/>
              <a:t>ln</a:t>
            </a:r>
            <a:r>
              <a:rPr lang="en-US" dirty="0" smtClean="0"/>
              <a:t>(E))</a:t>
            </a:r>
          </a:p>
          <a:p>
            <a:pPr lvl="2">
              <a:defRPr/>
            </a:pPr>
            <a:endParaRPr lang="en-US" dirty="0"/>
          </a:p>
          <a:p>
            <a:pPr lvl="2">
              <a:defRPr/>
            </a:pPr>
            <a:endParaRPr lang="en-US" dirty="0" smtClean="0"/>
          </a:p>
          <a:p>
            <a:pPr lvl="2">
              <a:defRPr/>
            </a:pPr>
            <a:endParaRPr lang="en-US" dirty="0"/>
          </a:p>
          <a:p>
            <a:pPr lvl="2">
              <a:defRPr/>
            </a:pPr>
            <a:endParaRPr lang="en-US" dirty="0" smtClean="0"/>
          </a:p>
          <a:p>
            <a:pPr lvl="2">
              <a:defRPr/>
            </a:pPr>
            <a:endParaRPr lang="en-US" dirty="0"/>
          </a:p>
          <a:p>
            <a:pPr lvl="2">
              <a:defRPr/>
            </a:pPr>
            <a:endParaRPr lang="en-US" dirty="0" smtClean="0"/>
          </a:p>
          <a:p>
            <a:pPr lvl="2">
              <a:defRPr/>
            </a:pPr>
            <a:endParaRPr lang="en-US" dirty="0"/>
          </a:p>
          <a:p>
            <a:pPr>
              <a:defRPr/>
            </a:pPr>
            <a:r>
              <a:rPr lang="en-US" dirty="0" smtClean="0"/>
              <a:t>At LHC all aspects of quenching can be addressed, thanks to the large cross section and the quality of the detectors</a:t>
            </a:r>
            <a:endParaRPr lang="en-US" dirty="0"/>
          </a:p>
        </p:txBody>
      </p:sp>
      <p:sp>
        <p:nvSpPr>
          <p:cNvPr id="15" name="Text Box 6"/>
          <p:cNvSpPr txBox="1">
            <a:spLocks noChangeArrowheads="1"/>
          </p:cNvSpPr>
          <p:nvPr/>
        </p:nvSpPr>
        <p:spPr bwMode="auto">
          <a:xfrm>
            <a:off x="2525713" y="4038600"/>
            <a:ext cx="4048125" cy="1625600"/>
          </a:xfrm>
          <a:prstGeom prst="rect">
            <a:avLst/>
          </a:prstGeom>
          <a:solidFill>
            <a:srgbClr val="FFFFFF"/>
          </a:solidFill>
          <a:ln w="38100" algn="ctr">
            <a:solidFill>
              <a:srgbClr val="FC0128"/>
            </a:solidFill>
            <a:miter lim="800000"/>
            <a:headEnd/>
            <a:tailEnd/>
          </a:ln>
          <a:effectLst/>
        </p:spPr>
        <p:txBody>
          <a:bodyPr wrap="none" lIns="92075" tIns="46038" rIns="92075" bIns="46038">
            <a:spAutoFit/>
          </a:bodyPr>
          <a:lstStyle/>
          <a:p>
            <a:pPr algn="ctr" eaLnBrk="0" fontAlgn="auto" hangingPunct="0">
              <a:lnSpc>
                <a:spcPct val="90000"/>
              </a:lnSpc>
              <a:spcBef>
                <a:spcPct val="30000"/>
              </a:spcBef>
              <a:spcAft>
                <a:spcPts val="0"/>
              </a:spcAft>
              <a:defRPr/>
            </a:pPr>
            <a:endParaRPr lang="en-US" sz="400" u="none" kern="0" dirty="0">
              <a:solidFill>
                <a:srgbClr val="000000"/>
              </a:solidFill>
              <a:ea typeface="+mn-ea"/>
            </a:endParaRPr>
          </a:p>
          <a:p>
            <a:pPr algn="ctr" eaLnBrk="0" fontAlgn="auto" hangingPunct="0">
              <a:lnSpc>
                <a:spcPct val="90000"/>
              </a:lnSpc>
              <a:spcBef>
                <a:spcPct val="30000"/>
              </a:spcBef>
              <a:spcAft>
                <a:spcPts val="0"/>
              </a:spcAft>
              <a:defRPr/>
            </a:pPr>
            <a:r>
              <a:rPr lang="en-US" u="none" kern="0" dirty="0">
                <a:solidFill>
                  <a:srgbClr val="000000"/>
                </a:solidFill>
                <a:ea typeface="+mn-ea"/>
              </a:rPr>
              <a:t>jet quenching measures</a:t>
            </a:r>
          </a:p>
          <a:p>
            <a:pPr algn="ctr" eaLnBrk="0" fontAlgn="auto" hangingPunct="0">
              <a:lnSpc>
                <a:spcPct val="90000"/>
              </a:lnSpc>
              <a:spcBef>
                <a:spcPct val="30000"/>
              </a:spcBef>
              <a:spcAft>
                <a:spcPts val="0"/>
              </a:spcAft>
              <a:defRPr/>
            </a:pPr>
            <a:r>
              <a:rPr lang="en-US" u="none" kern="0" dirty="0">
                <a:solidFill>
                  <a:srgbClr val="000000"/>
                </a:solidFill>
                <a:ea typeface="+mn-ea"/>
              </a:rPr>
              <a:t>‘stopping power' of QGP</a:t>
            </a:r>
          </a:p>
          <a:p>
            <a:pPr algn="ctr" eaLnBrk="0" fontAlgn="auto" hangingPunct="0">
              <a:lnSpc>
                <a:spcPct val="90000"/>
              </a:lnSpc>
              <a:spcBef>
                <a:spcPct val="30000"/>
              </a:spcBef>
              <a:spcAft>
                <a:spcPts val="0"/>
              </a:spcAft>
              <a:defRPr/>
            </a:pPr>
            <a:r>
              <a:rPr lang="en-US" u="none" kern="0" dirty="0">
                <a:solidFill>
                  <a:srgbClr val="FF0000"/>
                </a:solidFill>
                <a:latin typeface="Symbol" pitchFamily="18" charset="2"/>
                <a:ea typeface="+mn-ea"/>
              </a:rPr>
              <a:t>D</a:t>
            </a:r>
            <a:r>
              <a:rPr lang="en-US" u="none" kern="0" dirty="0">
                <a:solidFill>
                  <a:srgbClr val="FF0000"/>
                </a:solidFill>
                <a:ea typeface="+mn-ea"/>
              </a:rPr>
              <a:t>E</a:t>
            </a:r>
            <a:r>
              <a:rPr lang="en-US" u="none" kern="0" dirty="0">
                <a:solidFill>
                  <a:srgbClr val="0000FF"/>
                </a:solidFill>
                <a:ea typeface="+mn-ea"/>
              </a:rPr>
              <a:t> </a:t>
            </a:r>
            <a:r>
              <a:rPr lang="en-US" u="none" kern="0" dirty="0">
                <a:solidFill>
                  <a:srgbClr val="FF0000"/>
                </a:solidFill>
                <a:ea typeface="+mn-ea"/>
              </a:rPr>
              <a:t>~  f(</a:t>
            </a:r>
            <a:r>
              <a:rPr lang="en-US" i="1" u="none" kern="0" dirty="0">
                <a:solidFill>
                  <a:srgbClr val="FF0000"/>
                </a:solidFill>
                <a:ea typeface="+mn-ea"/>
              </a:rPr>
              <a:t>m</a:t>
            </a:r>
            <a:r>
              <a:rPr lang="en-US" u="none" kern="0" dirty="0">
                <a:solidFill>
                  <a:srgbClr val="FF0000"/>
                </a:solidFill>
                <a:ea typeface="+mn-ea"/>
              </a:rPr>
              <a:t>) </a:t>
            </a:r>
            <a:r>
              <a:rPr lang="en-US" u="none" kern="0" dirty="0">
                <a:solidFill>
                  <a:srgbClr val="000000"/>
                </a:solidFill>
                <a:ea typeface="+mn-ea"/>
              </a:rPr>
              <a:t>x</a:t>
            </a:r>
            <a:r>
              <a:rPr lang="en-US" u="none" kern="0" dirty="0">
                <a:solidFill>
                  <a:srgbClr val="0000FF"/>
                </a:solidFill>
                <a:ea typeface="+mn-ea"/>
              </a:rPr>
              <a:t> </a:t>
            </a:r>
            <a:r>
              <a:rPr lang="en-US" u="none" kern="0" dirty="0" err="1">
                <a:solidFill>
                  <a:srgbClr val="FF0000"/>
                </a:solidFill>
                <a:ea typeface="+mn-ea"/>
              </a:rPr>
              <a:t>c</a:t>
            </a:r>
            <a:r>
              <a:rPr lang="en-US" u="none" kern="0" baseline="-25000" dirty="0" err="1">
                <a:solidFill>
                  <a:srgbClr val="FF0000"/>
                </a:solidFill>
                <a:ea typeface="+mn-ea"/>
              </a:rPr>
              <a:t>q</a:t>
            </a:r>
            <a:r>
              <a:rPr lang="en-US" u="none" kern="0" dirty="0">
                <a:solidFill>
                  <a:srgbClr val="0000FF"/>
                </a:solidFill>
                <a:ea typeface="+mn-ea"/>
              </a:rPr>
              <a:t> </a:t>
            </a:r>
            <a:r>
              <a:rPr lang="en-US" u="none" kern="0" dirty="0">
                <a:solidFill>
                  <a:srgbClr val="000000"/>
                </a:solidFill>
                <a:ea typeface="+mn-ea"/>
              </a:rPr>
              <a:t>x</a:t>
            </a:r>
            <a:r>
              <a:rPr lang="en-US" u="none" kern="0" dirty="0">
                <a:solidFill>
                  <a:srgbClr val="0000FF"/>
                </a:solidFill>
                <a:ea typeface="+mn-ea"/>
              </a:rPr>
              <a:t> </a:t>
            </a:r>
            <a:r>
              <a:rPr lang="en-US" u="none" kern="0" dirty="0">
                <a:solidFill>
                  <a:srgbClr val="FF0000"/>
                </a:solidFill>
                <a:ea typeface="+mn-ea"/>
              </a:rPr>
              <a:t>q</a:t>
            </a:r>
            <a:r>
              <a:rPr lang="en-US" u="none" kern="0" dirty="0">
                <a:solidFill>
                  <a:srgbClr val="0000FF"/>
                </a:solidFill>
                <a:ea typeface="+mn-ea"/>
              </a:rPr>
              <a:t> </a:t>
            </a:r>
            <a:r>
              <a:rPr lang="en-US" u="none" kern="0" dirty="0">
                <a:solidFill>
                  <a:srgbClr val="000000"/>
                </a:solidFill>
                <a:ea typeface="+mn-ea"/>
              </a:rPr>
              <a:t>x</a:t>
            </a:r>
            <a:r>
              <a:rPr lang="en-US" u="none" kern="0" dirty="0">
                <a:solidFill>
                  <a:srgbClr val="0000FF"/>
                </a:solidFill>
                <a:ea typeface="+mn-ea"/>
              </a:rPr>
              <a:t> </a:t>
            </a:r>
            <a:r>
              <a:rPr lang="en-US" u="none" kern="0" dirty="0" err="1">
                <a:solidFill>
                  <a:srgbClr val="FF0000"/>
                </a:solidFill>
                <a:ea typeface="+mn-ea"/>
              </a:rPr>
              <a:t>L</a:t>
            </a:r>
            <a:r>
              <a:rPr lang="en-US" u="none" kern="0" baseline="30000" dirty="0" err="1">
                <a:solidFill>
                  <a:srgbClr val="FF0000"/>
                </a:solidFill>
                <a:ea typeface="+mn-ea"/>
              </a:rPr>
              <a:t>n</a:t>
            </a:r>
            <a:r>
              <a:rPr lang="en-US" u="none" kern="0" baseline="30000" dirty="0">
                <a:solidFill>
                  <a:srgbClr val="0000FF"/>
                </a:solidFill>
                <a:ea typeface="+mn-ea"/>
              </a:rPr>
              <a:t> </a:t>
            </a:r>
            <a:r>
              <a:rPr lang="en-US" u="none" kern="0" dirty="0">
                <a:solidFill>
                  <a:srgbClr val="000000"/>
                </a:solidFill>
                <a:ea typeface="+mn-ea"/>
              </a:rPr>
              <a:t>x</a:t>
            </a:r>
            <a:r>
              <a:rPr lang="en-US" u="none" kern="0" dirty="0">
                <a:solidFill>
                  <a:srgbClr val="0000FF"/>
                </a:solidFill>
                <a:ea typeface="+mn-ea"/>
              </a:rPr>
              <a:t> </a:t>
            </a:r>
            <a:r>
              <a:rPr lang="en-US" u="none" kern="0" dirty="0">
                <a:solidFill>
                  <a:srgbClr val="FF0000"/>
                </a:solidFill>
                <a:ea typeface="+mn-ea"/>
              </a:rPr>
              <a:t>f(</a:t>
            </a:r>
            <a:r>
              <a:rPr lang="en-US" i="1" u="none" kern="0" dirty="0">
                <a:solidFill>
                  <a:srgbClr val="FF0000"/>
                </a:solidFill>
                <a:ea typeface="+mn-ea"/>
              </a:rPr>
              <a:t>E</a:t>
            </a:r>
            <a:r>
              <a:rPr lang="en-US" u="none" kern="0" dirty="0">
                <a:solidFill>
                  <a:srgbClr val="FF0000"/>
                </a:solidFill>
                <a:ea typeface="+mn-ea"/>
              </a:rPr>
              <a:t>)</a:t>
            </a:r>
          </a:p>
          <a:p>
            <a:pPr algn="ctr" eaLnBrk="0" fontAlgn="auto" hangingPunct="0">
              <a:lnSpc>
                <a:spcPct val="90000"/>
              </a:lnSpc>
              <a:spcBef>
                <a:spcPct val="30000"/>
              </a:spcBef>
              <a:spcAft>
                <a:spcPts val="0"/>
              </a:spcAft>
              <a:defRPr/>
            </a:pPr>
            <a:endParaRPr lang="en-US" sz="800" u="none" kern="0" dirty="0">
              <a:solidFill>
                <a:srgbClr val="000000"/>
              </a:solidFill>
              <a:ea typeface="+mn-ea"/>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0" y="-26988"/>
            <a:ext cx="4572000" cy="1655763"/>
          </a:xfrm>
        </p:spPr>
        <p:txBody>
          <a:bodyPr/>
          <a:lstStyle/>
          <a:p>
            <a:r>
              <a:rPr lang="en-US" sz="4000" smtClean="0"/>
              <a:t>Suppression of High-p</a:t>
            </a:r>
            <a:r>
              <a:rPr lang="en-US" sz="4000" baseline="-25000" smtClean="0"/>
              <a:t>T</a:t>
            </a:r>
            <a:r>
              <a:rPr lang="en-US" sz="4000" smtClean="0"/>
              <a:t> Hadrons</a:t>
            </a:r>
            <a:endParaRPr lang="en-GB" sz="4000" smtClean="0"/>
          </a:p>
        </p:txBody>
      </p:sp>
      <p:graphicFrame>
        <p:nvGraphicFramePr>
          <p:cNvPr id="65539" name="Object 3"/>
          <p:cNvGraphicFramePr>
            <a:graphicFrameLocks noChangeAspect="1"/>
          </p:cNvGraphicFramePr>
          <p:nvPr/>
        </p:nvGraphicFramePr>
        <p:xfrm>
          <a:off x="4778375" y="333375"/>
          <a:ext cx="4257675" cy="906463"/>
        </p:xfrm>
        <a:graphic>
          <a:graphicData uri="http://schemas.openxmlformats.org/presentationml/2006/ole">
            <mc:AlternateContent xmlns:mc="http://schemas.openxmlformats.org/markup-compatibility/2006">
              <mc:Choice xmlns:v="urn:schemas-microsoft-com:vml" Requires="v">
                <p:oleObj spid="_x0000_s65544" name="Equation" r:id="rId3" imgW="2044700" imgH="457200" progId="Equation.3">
                  <p:embed/>
                </p:oleObj>
              </mc:Choice>
              <mc:Fallback>
                <p:oleObj name="Equation" r:id="rId3" imgW="2044700" imgH="45720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8375" y="333375"/>
                        <a:ext cx="4257675" cy="906463"/>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5540" name="Content Placeholder 2"/>
          <p:cNvSpPr>
            <a:spLocks noGrp="1"/>
          </p:cNvSpPr>
          <p:nvPr>
            <p:ph idx="1"/>
          </p:nvPr>
        </p:nvSpPr>
        <p:spPr>
          <a:xfrm>
            <a:off x="179388" y="1916113"/>
            <a:ext cx="4032250" cy="4752975"/>
          </a:xfrm>
        </p:spPr>
        <p:txBody>
          <a:bodyPr/>
          <a:lstStyle/>
          <a:p>
            <a:r>
              <a:rPr lang="en-GB" sz="2400" smtClean="0"/>
              <a:t>Strong suppression, even larger than @ RHIC</a:t>
            </a:r>
          </a:p>
          <a:p>
            <a:r>
              <a:rPr lang="en-US" sz="2400" smtClean="0"/>
              <a:t>Nuclear modification factor </a:t>
            </a:r>
            <a:r>
              <a:rPr lang="en-GB" sz="2400" smtClean="0"/>
              <a:t>R</a:t>
            </a:r>
            <a:r>
              <a:rPr lang="en-GB" sz="2400" baseline="-25000" smtClean="0"/>
              <a:t>AA</a:t>
            </a:r>
            <a:r>
              <a:rPr lang="en-GB" sz="2400" smtClean="0"/>
              <a:t>(p</a:t>
            </a:r>
            <a:r>
              <a:rPr lang="en-GB" sz="2400" baseline="-25000" smtClean="0"/>
              <a:t>T</a:t>
            </a:r>
            <a:r>
              <a:rPr lang="en-GB" sz="2400" smtClean="0"/>
              <a:t>) for charged particles produced in 0-5% centrality range </a:t>
            </a:r>
          </a:p>
          <a:p>
            <a:pPr lvl="1"/>
            <a:r>
              <a:rPr lang="en-GB" sz="2000" smtClean="0"/>
              <a:t>minimum (~ 0.14) for p</a:t>
            </a:r>
            <a:r>
              <a:rPr lang="en-GB" sz="2000" baseline="-25000" smtClean="0"/>
              <a:t>T</a:t>
            </a:r>
            <a:r>
              <a:rPr lang="en-GB" sz="2000" smtClean="0"/>
              <a:t> ~ 6-7 GeV/c</a:t>
            </a:r>
          </a:p>
          <a:p>
            <a:pPr lvl="1"/>
            <a:r>
              <a:rPr lang="en-GB" sz="2000" smtClean="0"/>
              <a:t>then slow increase at high p</a:t>
            </a:r>
            <a:r>
              <a:rPr lang="en-GB" sz="2000" baseline="-25000" smtClean="0"/>
              <a:t>T</a:t>
            </a:r>
            <a:r>
              <a:rPr lang="en-GB" sz="2000" smtClean="0"/>
              <a:t> </a:t>
            </a:r>
          </a:p>
          <a:p>
            <a:r>
              <a:rPr lang="en-GB" sz="2400" smtClean="0"/>
              <a:t>essential quantitative constraint for  parton energy loss models!</a:t>
            </a:r>
          </a:p>
        </p:txBody>
      </p:sp>
      <p:sp>
        <p:nvSpPr>
          <p:cNvPr id="192518" name="Text Box 47"/>
          <p:cNvSpPr txBox="1">
            <a:spLocks noChangeArrowheads="1"/>
          </p:cNvSpPr>
          <p:nvPr/>
        </p:nvSpPr>
        <p:spPr bwMode="auto">
          <a:xfrm>
            <a:off x="5567363" y="1484313"/>
            <a:ext cx="3468687" cy="6477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u="none" smtClean="0">
                <a:solidFill>
                  <a:srgbClr val="000000"/>
                </a:solidFill>
                <a:ea typeface="+mn-ea"/>
              </a:rPr>
              <a:t>R</a:t>
            </a:r>
            <a:r>
              <a:rPr lang="en-US" sz="1800" u="none" baseline="-25000" smtClean="0">
                <a:solidFill>
                  <a:srgbClr val="000000"/>
                </a:solidFill>
                <a:ea typeface="+mn-ea"/>
              </a:rPr>
              <a:t>AA</a:t>
            </a:r>
            <a:r>
              <a:rPr lang="en-US" sz="1800" u="none" smtClean="0">
                <a:solidFill>
                  <a:srgbClr val="000000"/>
                </a:solidFill>
                <a:ea typeface="+mn-ea"/>
              </a:rPr>
              <a:t> = 1 for hard QCD processes</a:t>
            </a:r>
          </a:p>
          <a:p>
            <a:pPr eaLnBrk="1" hangingPunct="1">
              <a:defRPr/>
            </a:pPr>
            <a:r>
              <a:rPr lang="en-US" sz="1800" u="none" smtClean="0">
                <a:solidFill>
                  <a:srgbClr val="000000"/>
                </a:solidFill>
                <a:ea typeface="+mn-ea"/>
              </a:rPr>
              <a:t>in absence of nuclear modifications</a:t>
            </a:r>
          </a:p>
        </p:txBody>
      </p:sp>
      <p:pic>
        <p:nvPicPr>
          <p:cNvPr id="655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4075" y="2371725"/>
            <a:ext cx="4300538" cy="41052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raaZoo_cms_2pads_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4963" y="725488"/>
            <a:ext cx="4541837"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itle 1"/>
          <p:cNvSpPr>
            <a:spLocks noGrp="1"/>
          </p:cNvSpPr>
          <p:nvPr>
            <p:ph type="title"/>
          </p:nvPr>
        </p:nvSpPr>
        <p:spPr>
          <a:xfrm>
            <a:off x="76200" y="0"/>
            <a:ext cx="9067800" cy="823913"/>
          </a:xfrm>
        </p:spPr>
        <p:txBody>
          <a:bodyPr/>
          <a:lstStyle/>
          <a:p>
            <a:r>
              <a:rPr lang="en-US" smtClean="0"/>
              <a:t>Only for strongly interacting probes!</a:t>
            </a:r>
          </a:p>
        </p:txBody>
      </p:sp>
      <p:sp>
        <p:nvSpPr>
          <p:cNvPr id="66564" name="Content Placeholder 2"/>
          <p:cNvSpPr>
            <a:spLocks noGrp="1"/>
          </p:cNvSpPr>
          <p:nvPr>
            <p:ph idx="1"/>
          </p:nvPr>
        </p:nvSpPr>
        <p:spPr>
          <a:xfrm>
            <a:off x="76200" y="5943600"/>
            <a:ext cx="9067800" cy="914400"/>
          </a:xfrm>
        </p:spPr>
        <p:txBody>
          <a:bodyPr/>
          <a:lstStyle/>
          <a:p>
            <a:pPr marL="0" indent="0">
              <a:buFontTx/>
              <a:buNone/>
            </a:pPr>
            <a:r>
              <a:rPr lang="en-US" sz="2000" smtClean="0">
                <a:latin typeface="Symbol" pitchFamily="18" charset="2"/>
              </a:rPr>
              <a:t>g</a:t>
            </a:r>
            <a:r>
              <a:rPr lang="en-US" sz="2000" smtClean="0"/>
              <a:t>, Z and W scale with number of binary collisions in PbPb – not affected by medium</a:t>
            </a:r>
          </a:p>
          <a:p>
            <a:pPr marL="0" indent="0">
              <a:buFontTx/>
              <a:buNone/>
            </a:pPr>
            <a:r>
              <a:rPr lang="en-US" sz="2000" smtClean="0"/>
              <a:t>→ charged particle suppression is medium effect: energy loss in QGP</a:t>
            </a:r>
          </a:p>
        </p:txBody>
      </p:sp>
      <p:pic>
        <p:nvPicPr>
          <p:cNvPr id="6656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838200"/>
            <a:ext cx="2590800"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566" name="Group 7"/>
          <p:cNvGrpSpPr>
            <a:grpSpLocks/>
          </p:cNvGrpSpPr>
          <p:nvPr/>
        </p:nvGrpSpPr>
        <p:grpSpPr bwMode="auto">
          <a:xfrm>
            <a:off x="5141913" y="2638425"/>
            <a:ext cx="1425575" cy="369888"/>
            <a:chOff x="4544013" y="2833749"/>
            <a:chExt cx="2590800" cy="369332"/>
          </a:xfrm>
        </p:grpSpPr>
        <p:sp>
          <p:nvSpPr>
            <p:cNvPr id="66574" name="TextBox 8"/>
            <p:cNvSpPr txBox="1">
              <a:spLocks noChangeArrowheads="1"/>
            </p:cNvSpPr>
            <p:nvPr/>
          </p:nvSpPr>
          <p:spPr bwMode="auto">
            <a:xfrm>
              <a:off x="4544013" y="2833749"/>
              <a:ext cx="2590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r>
                <a:rPr lang="en-US" sz="1800" u="none">
                  <a:solidFill>
                    <a:schemeClr val="tx2"/>
                  </a:solidFill>
                </a:rPr>
                <a:t>Z</a:t>
              </a:r>
              <a:r>
                <a:rPr lang="en-US" sz="1800" u="none" baseline="30000">
                  <a:solidFill>
                    <a:schemeClr val="tx2"/>
                  </a:solidFill>
                </a:rPr>
                <a:t>0</a:t>
              </a:r>
              <a:r>
                <a:rPr lang="en-US" sz="1800" u="none">
                  <a:solidFill>
                    <a:schemeClr val="tx2"/>
                  </a:solidFill>
                </a:rPr>
                <a:t>     </a:t>
              </a:r>
              <a:r>
                <a:rPr lang="en-US" sz="1800" u="none">
                  <a:solidFill>
                    <a:schemeClr val="tx2"/>
                  </a:solidFill>
                  <a:latin typeface="Symbol" pitchFamily="18" charset="2"/>
                </a:rPr>
                <a:t>m</a:t>
              </a:r>
              <a:r>
                <a:rPr lang="en-US" sz="1800" u="none" baseline="30000">
                  <a:solidFill>
                    <a:schemeClr val="tx2"/>
                  </a:solidFill>
                  <a:latin typeface="Symbol" pitchFamily="18" charset="2"/>
                </a:rPr>
                <a:t>+</a:t>
              </a:r>
              <a:r>
                <a:rPr lang="en-US" sz="1800" u="none">
                  <a:solidFill>
                    <a:schemeClr val="tx2"/>
                  </a:solidFill>
                  <a:latin typeface="Symbol" pitchFamily="18" charset="2"/>
                </a:rPr>
                <a:t>m</a:t>
              </a:r>
              <a:r>
                <a:rPr lang="en-US" sz="1800" u="none" baseline="30000">
                  <a:solidFill>
                    <a:schemeClr val="tx2"/>
                  </a:solidFill>
                  <a:latin typeface="Symbol" pitchFamily="18" charset="2"/>
                </a:rPr>
                <a:t>-</a:t>
              </a:r>
            </a:p>
          </p:txBody>
        </p:sp>
        <p:cxnSp>
          <p:nvCxnSpPr>
            <p:cNvPr id="66575" name="Straight Arrow Connector 7"/>
            <p:cNvCxnSpPr>
              <a:cxnSpLocks noChangeShapeType="1"/>
            </p:cNvCxnSpPr>
            <p:nvPr/>
          </p:nvCxnSpPr>
          <p:spPr bwMode="auto">
            <a:xfrm>
              <a:off x="5194619" y="3090541"/>
              <a:ext cx="252412" cy="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66567" name="Straight Arrow Connector 8"/>
          <p:cNvCxnSpPr>
            <a:cxnSpLocks noChangeShapeType="1"/>
            <a:stCxn id="66565" idx="1"/>
          </p:cNvCxnSpPr>
          <p:nvPr/>
        </p:nvCxnSpPr>
        <p:spPr bwMode="auto">
          <a:xfrm flipH="1">
            <a:off x="4391025" y="2100263"/>
            <a:ext cx="1857375" cy="1096962"/>
          </a:xfrm>
          <a:prstGeom prst="straightConnector1">
            <a:avLst/>
          </a:prstGeom>
          <a:noFill/>
          <a:ln w="57150">
            <a:solidFill>
              <a:srgbClr val="E97C7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568" name="TextBox 23"/>
          <p:cNvSpPr txBox="1">
            <a:spLocks noChangeArrowheads="1"/>
          </p:cNvSpPr>
          <p:nvPr/>
        </p:nvSpPr>
        <p:spPr bwMode="auto">
          <a:xfrm>
            <a:off x="7050088" y="685800"/>
            <a:ext cx="17129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r>
              <a:rPr lang="en-US" sz="1200">
                <a:solidFill>
                  <a:schemeClr val="tx2"/>
                </a:solidFill>
              </a:rPr>
              <a:t>CMS-PAS HIN-12-008</a:t>
            </a:r>
          </a:p>
        </p:txBody>
      </p:sp>
      <p:pic>
        <p:nvPicPr>
          <p:cNvPr id="66569" name="Picture 7" descr="Fig1a_postFR_resize.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08713" y="3429000"/>
            <a:ext cx="285908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6570" name="Straight Arrow Connector 14"/>
          <p:cNvCxnSpPr>
            <a:cxnSpLocks noChangeShapeType="1"/>
          </p:cNvCxnSpPr>
          <p:nvPr/>
        </p:nvCxnSpPr>
        <p:spPr bwMode="auto">
          <a:xfrm flipH="1" flipV="1">
            <a:off x="3886200" y="3429000"/>
            <a:ext cx="2322513" cy="1219200"/>
          </a:xfrm>
          <a:prstGeom prst="straightConnector1">
            <a:avLst/>
          </a:prstGeom>
          <a:noFill/>
          <a:ln w="57150">
            <a:solidFill>
              <a:srgbClr val="E881FA"/>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6571" name="Group 6"/>
          <p:cNvGrpSpPr>
            <a:grpSpLocks/>
          </p:cNvGrpSpPr>
          <p:nvPr/>
        </p:nvGrpSpPr>
        <p:grpSpPr bwMode="auto">
          <a:xfrm>
            <a:off x="6437313" y="5359400"/>
            <a:ext cx="2935287" cy="584200"/>
            <a:chOff x="5943600" y="4903947"/>
            <a:chExt cx="2819400" cy="584775"/>
          </a:xfrm>
        </p:grpSpPr>
        <p:sp>
          <p:nvSpPr>
            <p:cNvPr id="66572" name="TextBox 6"/>
            <p:cNvSpPr txBox="1">
              <a:spLocks noChangeArrowheads="1"/>
            </p:cNvSpPr>
            <p:nvPr/>
          </p:nvSpPr>
          <p:spPr bwMode="auto">
            <a:xfrm>
              <a:off x="5943600" y="4903947"/>
              <a:ext cx="2819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r>
                <a:rPr lang="en-US" sz="1600" u="none">
                  <a:solidFill>
                    <a:schemeClr val="tx2"/>
                  </a:solidFill>
                </a:rPr>
                <a:t>W      </a:t>
              </a:r>
              <a:r>
                <a:rPr lang="en-US" sz="1600" u="none">
                  <a:solidFill>
                    <a:schemeClr val="tx2"/>
                  </a:solidFill>
                  <a:latin typeface="Symbol" pitchFamily="18" charset="2"/>
                </a:rPr>
                <a:t>mn </a:t>
              </a:r>
              <a:r>
                <a:rPr lang="en-US" sz="1600" u="none">
                  <a:solidFill>
                    <a:schemeClr val="tx2"/>
                  </a:solidFill>
                </a:rPr>
                <a:t>using single muon      recoil against missing p</a:t>
              </a:r>
              <a:r>
                <a:rPr lang="en-US" sz="1600" u="none" baseline="-25000">
                  <a:solidFill>
                    <a:schemeClr val="tx2"/>
                  </a:solidFill>
                </a:rPr>
                <a:t>T</a:t>
              </a:r>
              <a:r>
                <a:rPr lang="en-US" sz="1600" u="none">
                  <a:solidFill>
                    <a:schemeClr val="tx2"/>
                  </a:solidFill>
                </a:rPr>
                <a:t> </a:t>
              </a:r>
            </a:p>
          </p:txBody>
        </p:sp>
        <p:cxnSp>
          <p:nvCxnSpPr>
            <p:cNvPr id="66573" name="Straight Arrow Connector 17"/>
            <p:cNvCxnSpPr>
              <a:cxnSpLocks noChangeShapeType="1"/>
            </p:cNvCxnSpPr>
            <p:nvPr/>
          </p:nvCxnSpPr>
          <p:spPr bwMode="auto">
            <a:xfrm>
              <a:off x="6248400" y="5107722"/>
              <a:ext cx="228600" cy="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685800" y="228600"/>
            <a:ext cx="7772400" cy="1143000"/>
          </a:xfrm>
        </p:spPr>
        <p:txBody>
          <a:bodyPr/>
          <a:lstStyle/>
          <a:p>
            <a:r>
              <a:rPr lang="en-US" smtClean="0"/>
              <a:t>Sensitive to path length</a:t>
            </a:r>
          </a:p>
        </p:txBody>
      </p:sp>
      <p:sp>
        <p:nvSpPr>
          <p:cNvPr id="67587" name="Content Placeholder 2"/>
          <p:cNvSpPr>
            <a:spLocks noGrp="1"/>
          </p:cNvSpPr>
          <p:nvPr>
            <p:ph idx="1"/>
          </p:nvPr>
        </p:nvSpPr>
        <p:spPr>
          <a:xfrm>
            <a:off x="685800" y="5943600"/>
            <a:ext cx="7696200" cy="609600"/>
          </a:xfrm>
        </p:spPr>
        <p:txBody>
          <a:bodyPr/>
          <a:lstStyle/>
          <a:p>
            <a:r>
              <a:rPr lang="en-US" smtClean="0"/>
              <a:t>Significant effect even at high p</a:t>
            </a:r>
            <a:r>
              <a:rPr lang="en-US" baseline="-25000" smtClean="0"/>
              <a:t>T</a:t>
            </a:r>
          </a:p>
        </p:txBody>
      </p:sp>
      <p:pic>
        <p:nvPicPr>
          <p:cNvPr id="67588" name="Picture 15" descr="\\cern.ch\dfs\Users\f\federico\Documents\a-Cartelle\EPS-HEP 2011\2011-May-23-raa_phi_10_2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400" y="1752600"/>
            <a:ext cx="5283200"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225" y="1776413"/>
            <a:ext cx="2994025"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76200" y="46038"/>
            <a:ext cx="9067800" cy="592137"/>
          </a:xfrm>
        </p:spPr>
        <p:txBody>
          <a:bodyPr/>
          <a:lstStyle/>
          <a:p>
            <a:r>
              <a:rPr lang="en-US" smtClean="0"/>
              <a:t>How much Energy does the jet lose?</a:t>
            </a:r>
          </a:p>
        </p:txBody>
      </p:sp>
      <p:sp>
        <p:nvSpPr>
          <p:cNvPr id="70659" name="Content Placeholder 2"/>
          <p:cNvSpPr>
            <a:spLocks noGrp="1"/>
          </p:cNvSpPr>
          <p:nvPr>
            <p:ph idx="1"/>
          </p:nvPr>
        </p:nvSpPr>
        <p:spPr>
          <a:xfrm>
            <a:off x="0" y="612775"/>
            <a:ext cx="9144000" cy="6165850"/>
          </a:xfrm>
        </p:spPr>
        <p:txBody>
          <a:bodyPr/>
          <a:lstStyle/>
          <a:p>
            <a:pPr>
              <a:defRPr/>
            </a:pPr>
            <a:r>
              <a:rPr lang="en-US" sz="2400" dirty="0" smtClean="0"/>
              <a:t>Di-Jet energy balance </a:t>
            </a:r>
            <a:r>
              <a:rPr lang="en-US" sz="2400" dirty="0" err="1" smtClean="0"/>
              <a:t>A</a:t>
            </a:r>
            <a:r>
              <a:rPr lang="en-US" sz="2400" baseline="-25000" dirty="0" err="1" smtClean="0"/>
              <a:t>j</a:t>
            </a:r>
            <a:r>
              <a:rPr lang="en-US" sz="2400" dirty="0" smtClean="0"/>
              <a:t> : First full jet-quenching measurement</a:t>
            </a:r>
          </a:p>
          <a:p>
            <a:pPr>
              <a:defRPr/>
            </a:pPr>
            <a:endParaRPr lang="en-US" sz="2400" dirty="0" smtClean="0"/>
          </a:p>
          <a:p>
            <a:pPr marL="0" indent="0">
              <a:buFontTx/>
              <a:buNone/>
              <a:defRPr/>
            </a:pPr>
            <a:r>
              <a:rPr lang="en-US" sz="2800" dirty="0" smtClean="0"/>
              <a:t> </a:t>
            </a:r>
            <a:r>
              <a:rPr lang="en-US" sz="2000" b="1" dirty="0" err="1" smtClean="0">
                <a:solidFill>
                  <a:srgbClr val="000099"/>
                </a:solidFill>
              </a:rPr>
              <a:t>A</a:t>
            </a:r>
            <a:r>
              <a:rPr lang="en-US" sz="2000" b="1" baseline="-25000" dirty="0" err="1" smtClean="0">
                <a:solidFill>
                  <a:srgbClr val="000099"/>
                </a:solidFill>
              </a:rPr>
              <a:t>j</a:t>
            </a:r>
            <a:r>
              <a:rPr lang="en-US" sz="2000" b="1" dirty="0" smtClean="0">
                <a:solidFill>
                  <a:srgbClr val="000099"/>
                </a:solidFill>
              </a:rPr>
              <a:t> = (P</a:t>
            </a:r>
            <a:r>
              <a:rPr lang="en-US" sz="2000" b="1" baseline="-25000" dirty="0" smtClean="0">
                <a:solidFill>
                  <a:srgbClr val="000099"/>
                </a:solidFill>
              </a:rPr>
              <a:t>T1</a:t>
            </a:r>
            <a:r>
              <a:rPr lang="en-US" sz="2000" b="1" dirty="0" smtClean="0">
                <a:solidFill>
                  <a:srgbClr val="000099"/>
                </a:solidFill>
              </a:rPr>
              <a:t>-P</a:t>
            </a:r>
            <a:r>
              <a:rPr lang="en-US" sz="2000" b="1" baseline="-25000" dirty="0" smtClean="0">
                <a:solidFill>
                  <a:srgbClr val="000099"/>
                </a:solidFill>
              </a:rPr>
              <a:t>T2</a:t>
            </a:r>
            <a:r>
              <a:rPr lang="en-US" sz="2000" b="1" dirty="0" smtClean="0">
                <a:solidFill>
                  <a:srgbClr val="000099"/>
                </a:solidFill>
              </a:rPr>
              <a:t>)/(P</a:t>
            </a:r>
            <a:r>
              <a:rPr lang="en-US" sz="2000" b="1" baseline="-25000" dirty="0" smtClean="0">
                <a:solidFill>
                  <a:srgbClr val="000099"/>
                </a:solidFill>
              </a:rPr>
              <a:t>T1</a:t>
            </a:r>
            <a:r>
              <a:rPr lang="en-US" sz="2000" b="1" dirty="0" smtClean="0">
                <a:solidFill>
                  <a:srgbClr val="000099"/>
                </a:solidFill>
              </a:rPr>
              <a:t>+P</a:t>
            </a:r>
            <a:r>
              <a:rPr lang="en-US" sz="2000" b="1" baseline="-25000" dirty="0" smtClean="0">
                <a:solidFill>
                  <a:srgbClr val="000099"/>
                </a:solidFill>
              </a:rPr>
              <a:t>T2</a:t>
            </a:r>
            <a:r>
              <a:rPr lang="en-US" sz="2000" b="1" dirty="0" smtClean="0">
                <a:solidFill>
                  <a:srgbClr val="000099"/>
                </a:solidFill>
              </a:rPr>
              <a:t>)</a:t>
            </a:r>
          </a:p>
        </p:txBody>
      </p:sp>
      <p:sp>
        <p:nvSpPr>
          <p:cNvPr id="29" name="TextBox 28"/>
          <p:cNvSpPr txBox="1"/>
          <p:nvPr/>
        </p:nvSpPr>
        <p:spPr>
          <a:xfrm>
            <a:off x="5638800" y="3519488"/>
            <a:ext cx="3429000" cy="1662112"/>
          </a:xfrm>
          <a:prstGeom prst="rect">
            <a:avLst/>
          </a:prstGeom>
          <a:solidFill>
            <a:srgbClr val="FFFF99"/>
          </a:solidFill>
        </p:spPr>
        <p:txBody>
          <a:bodyPr>
            <a:spAutoFit/>
          </a:bodyPr>
          <a:lstStyle/>
          <a:p>
            <a:pPr>
              <a:buClr>
                <a:srgbClr val="FC0128"/>
              </a:buClr>
              <a:defRPr/>
            </a:pPr>
            <a:r>
              <a:rPr lang="en-US" b="1" u="none" dirty="0">
                <a:solidFill>
                  <a:srgbClr val="FF0000"/>
                </a:solidFill>
              </a:rPr>
              <a:t>&lt;</a:t>
            </a:r>
            <a:r>
              <a:rPr lang="en-US" b="1" u="none" dirty="0">
                <a:solidFill>
                  <a:srgbClr val="FF0000"/>
                </a:solidFill>
                <a:latin typeface="Symbol" pitchFamily="18" charset="2"/>
              </a:rPr>
              <a:t>D</a:t>
            </a:r>
            <a:r>
              <a:rPr lang="en-US" b="1" u="none" dirty="0">
                <a:solidFill>
                  <a:srgbClr val="FF0000"/>
                </a:solidFill>
                <a:latin typeface="+mn-lt"/>
              </a:rPr>
              <a:t>E</a:t>
            </a:r>
            <a:r>
              <a:rPr lang="en-US" b="1" u="none" dirty="0">
                <a:solidFill>
                  <a:srgbClr val="FF0000"/>
                </a:solidFill>
              </a:rPr>
              <a:t>&gt; </a:t>
            </a:r>
            <a:r>
              <a:rPr lang="en-US" b="1" u="none" dirty="0">
                <a:solidFill>
                  <a:srgbClr val="FF0000"/>
                </a:solidFill>
                <a:latin typeface="+mn-lt"/>
              </a:rPr>
              <a:t>≈ 20 GeV</a:t>
            </a:r>
            <a:r>
              <a:rPr lang="en-US" sz="1400" u="none" dirty="0">
                <a:solidFill>
                  <a:srgbClr val="000000"/>
                </a:solidFill>
                <a:latin typeface="+mn-lt"/>
              </a:rPr>
              <a:t> (wide distribution)</a:t>
            </a:r>
          </a:p>
          <a:p>
            <a:pPr>
              <a:buClr>
                <a:srgbClr val="FC0128"/>
              </a:buClr>
              <a:defRPr/>
            </a:pPr>
            <a:r>
              <a:rPr lang="en-US" u="none" dirty="0">
                <a:latin typeface="+mn-lt"/>
              </a:rPr>
              <a:t>Medium is VERY strongly</a:t>
            </a:r>
          </a:p>
          <a:p>
            <a:pPr>
              <a:buClr>
                <a:srgbClr val="FC0128"/>
              </a:buClr>
              <a:defRPr/>
            </a:pPr>
            <a:r>
              <a:rPr lang="en-US" b="1" u="none" dirty="0">
                <a:latin typeface="+mn-lt"/>
              </a:rPr>
              <a:t>interacting</a:t>
            </a:r>
            <a:r>
              <a:rPr lang="en-US" u="none" dirty="0">
                <a:latin typeface="+mn-lt"/>
              </a:rPr>
              <a:t> ('opaque')</a:t>
            </a:r>
          </a:p>
          <a:p>
            <a:pPr>
              <a:buClr>
                <a:srgbClr val="FC0128"/>
              </a:buClr>
              <a:defRPr/>
            </a:pPr>
            <a:r>
              <a:rPr lang="en-US" sz="1600" u="none" dirty="0">
                <a:latin typeface="+mn-lt"/>
              </a:rPr>
              <a:t>(but within expectations)</a:t>
            </a:r>
          </a:p>
        </p:txBody>
      </p:sp>
      <p:grpSp>
        <p:nvGrpSpPr>
          <p:cNvPr id="68613" name="Group 30"/>
          <p:cNvGrpSpPr>
            <a:grpSpLocks/>
          </p:cNvGrpSpPr>
          <p:nvPr/>
        </p:nvGrpSpPr>
        <p:grpSpPr bwMode="auto">
          <a:xfrm>
            <a:off x="7107238" y="993775"/>
            <a:ext cx="1516062" cy="2058988"/>
            <a:chOff x="6141371" y="1398278"/>
            <a:chExt cx="1515596" cy="2059806"/>
          </a:xfrm>
        </p:grpSpPr>
        <p:grpSp>
          <p:nvGrpSpPr>
            <p:cNvPr id="68627" name="Group 9"/>
            <p:cNvGrpSpPr>
              <a:grpSpLocks/>
            </p:cNvGrpSpPr>
            <p:nvPr/>
          </p:nvGrpSpPr>
          <p:grpSpPr bwMode="auto">
            <a:xfrm>
              <a:off x="6141371" y="1398278"/>
              <a:ext cx="1281949" cy="2059806"/>
              <a:chOff x="6020894" y="1445740"/>
              <a:chExt cx="1281949" cy="2059806"/>
            </a:xfrm>
          </p:grpSpPr>
          <p:sp>
            <p:nvSpPr>
              <p:cNvPr id="68631" name="Right Arrow 36"/>
              <p:cNvSpPr>
                <a:spLocks noChangeArrowheads="1"/>
              </p:cNvSpPr>
              <p:nvPr/>
            </p:nvSpPr>
            <p:spPr bwMode="auto">
              <a:xfrm rot="-4746301">
                <a:off x="6573794" y="1940010"/>
                <a:ext cx="1223319" cy="234779"/>
              </a:xfrm>
              <a:prstGeom prst="rightArrow">
                <a:avLst>
                  <a:gd name="adj1" fmla="val 50000"/>
                  <a:gd name="adj2" fmla="val 50006"/>
                </a:avLst>
              </a:prstGeom>
              <a:solidFill>
                <a:srgbClr val="FF0000"/>
              </a:solidFill>
              <a:ln w="9525" algn="ctr">
                <a:solidFill>
                  <a:srgbClr val="FF0000"/>
                </a:solidFill>
                <a:round/>
                <a:headEnd/>
                <a:tailEnd/>
              </a:ln>
            </p:spPr>
            <p:txBody>
              <a:bodyPr lIns="92075" tIns="46038" rIns="92075" bIns="46038">
                <a:spAutoFit/>
              </a:bodyPr>
              <a:lstStyle/>
              <a:p>
                <a:pPr>
                  <a:buClr>
                    <a:srgbClr val="FC0128"/>
                  </a:buClr>
                </a:pPr>
                <a:endParaRPr lang="it-IT" sz="1600"/>
              </a:p>
            </p:txBody>
          </p:sp>
          <p:sp>
            <p:nvSpPr>
              <p:cNvPr id="68632" name="Right Arrow 37"/>
              <p:cNvSpPr>
                <a:spLocks noChangeArrowheads="1"/>
              </p:cNvSpPr>
              <p:nvPr/>
            </p:nvSpPr>
            <p:spPr bwMode="auto">
              <a:xfrm rot="6927734">
                <a:off x="6413652" y="2934990"/>
                <a:ext cx="900000" cy="234779"/>
              </a:xfrm>
              <a:prstGeom prst="rightArrow">
                <a:avLst>
                  <a:gd name="adj1" fmla="val 50000"/>
                  <a:gd name="adj2" fmla="val 49994"/>
                </a:avLst>
              </a:prstGeom>
              <a:solidFill>
                <a:srgbClr val="FF0000"/>
              </a:solidFill>
              <a:ln w="9525" algn="ctr">
                <a:solidFill>
                  <a:srgbClr val="FF0000"/>
                </a:solidFill>
                <a:round/>
                <a:headEnd/>
                <a:tailEnd/>
              </a:ln>
            </p:spPr>
            <p:txBody>
              <a:bodyPr lIns="92075" tIns="46038" rIns="92075" bIns="46038">
                <a:spAutoFit/>
              </a:bodyPr>
              <a:lstStyle/>
              <a:p>
                <a:pPr>
                  <a:buClr>
                    <a:srgbClr val="FC0128"/>
                  </a:buClr>
                </a:pPr>
                <a:endParaRPr lang="it-IT" sz="1600"/>
              </a:p>
            </p:txBody>
          </p:sp>
          <p:sp>
            <p:nvSpPr>
              <p:cNvPr id="39" name="TextBox 8"/>
              <p:cNvSpPr txBox="1"/>
              <p:nvPr/>
            </p:nvSpPr>
            <p:spPr>
              <a:xfrm>
                <a:off x="6481128" y="1541028"/>
                <a:ext cx="553867" cy="460558"/>
              </a:xfrm>
              <a:prstGeom prst="rect">
                <a:avLst/>
              </a:prstGeom>
              <a:noFill/>
            </p:spPr>
            <p:txBody>
              <a:bodyPr wrap="none">
                <a:spAutoFit/>
              </a:bodyPr>
              <a:lstStyle/>
              <a:p>
                <a:pPr>
                  <a:buClr>
                    <a:srgbClr val="FC0128"/>
                  </a:buClr>
                  <a:defRPr/>
                </a:pPr>
                <a:r>
                  <a:rPr lang="en-US" b="1" u="none" dirty="0">
                    <a:latin typeface="+mn-lt"/>
                  </a:rPr>
                  <a:t>P</a:t>
                </a:r>
                <a:r>
                  <a:rPr lang="en-US" b="1" u="none" baseline="-25000" dirty="0">
                    <a:latin typeface="+mn-lt"/>
                  </a:rPr>
                  <a:t>T1</a:t>
                </a:r>
              </a:p>
            </p:txBody>
          </p:sp>
          <p:sp>
            <p:nvSpPr>
              <p:cNvPr id="41" name="TextBox 8"/>
              <p:cNvSpPr txBox="1"/>
              <p:nvPr/>
            </p:nvSpPr>
            <p:spPr>
              <a:xfrm>
                <a:off x="6020894" y="3043399"/>
                <a:ext cx="552280" cy="462147"/>
              </a:xfrm>
              <a:prstGeom prst="rect">
                <a:avLst/>
              </a:prstGeom>
              <a:noFill/>
            </p:spPr>
            <p:txBody>
              <a:bodyPr wrap="none">
                <a:spAutoFit/>
              </a:bodyPr>
              <a:lstStyle/>
              <a:p>
                <a:pPr>
                  <a:buClr>
                    <a:srgbClr val="FC0128"/>
                  </a:buClr>
                  <a:defRPr/>
                </a:pPr>
                <a:r>
                  <a:rPr lang="en-US" b="1" u="none" dirty="0">
                    <a:latin typeface="+mn-lt"/>
                  </a:rPr>
                  <a:t>P</a:t>
                </a:r>
                <a:r>
                  <a:rPr lang="en-US" b="1" u="none" baseline="-25000" dirty="0">
                    <a:latin typeface="+mn-lt"/>
                  </a:rPr>
                  <a:t>T1</a:t>
                </a:r>
              </a:p>
            </p:txBody>
          </p:sp>
        </p:grpSp>
        <p:grpSp>
          <p:nvGrpSpPr>
            <p:cNvPr id="68628" name="Group 106"/>
            <p:cNvGrpSpPr>
              <a:grpSpLocks/>
            </p:cNvGrpSpPr>
            <p:nvPr/>
          </p:nvGrpSpPr>
          <p:grpSpPr bwMode="auto">
            <a:xfrm rot="4295874">
              <a:off x="7083808" y="2644293"/>
              <a:ext cx="677534" cy="468785"/>
              <a:chOff x="3873" y="1813"/>
              <a:chExt cx="216" cy="107"/>
            </a:xfrm>
          </p:grpSpPr>
          <p:sp>
            <p:nvSpPr>
              <p:cNvPr id="68629" name="Line 107"/>
              <p:cNvSpPr>
                <a:spLocks noChangeShapeType="1"/>
              </p:cNvSpPr>
              <p:nvPr/>
            </p:nvSpPr>
            <p:spPr bwMode="auto">
              <a:xfrm flipV="1">
                <a:off x="4036" y="1813"/>
                <a:ext cx="53" cy="25"/>
              </a:xfrm>
              <a:prstGeom prst="line">
                <a:avLst/>
              </a:prstGeom>
              <a:noFill/>
              <a:ln w="38100">
                <a:solidFill>
                  <a:srgbClr val="FF00FF"/>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68630" name="Freeform 108"/>
              <p:cNvSpPr>
                <a:spLocks noChangeArrowheads="1"/>
              </p:cNvSpPr>
              <p:nvPr/>
            </p:nvSpPr>
            <p:spPr bwMode="auto">
              <a:xfrm>
                <a:off x="3873" y="1819"/>
                <a:ext cx="168" cy="101"/>
              </a:xfrm>
              <a:custGeom>
                <a:avLst/>
                <a:gdLst>
                  <a:gd name="T0" fmla="*/ 0 w 1081"/>
                  <a:gd name="T1" fmla="*/ 0 h 444"/>
                  <a:gd name="T2" fmla="*/ 0 w 1081"/>
                  <a:gd name="T3" fmla="*/ 0 h 444"/>
                  <a:gd name="T4" fmla="*/ 0 w 1081"/>
                  <a:gd name="T5" fmla="*/ 0 h 444"/>
                  <a:gd name="T6" fmla="*/ 0 w 1081"/>
                  <a:gd name="T7" fmla="*/ 0 h 444"/>
                  <a:gd name="T8" fmla="*/ 0 w 1081"/>
                  <a:gd name="T9" fmla="*/ 0 h 444"/>
                  <a:gd name="T10" fmla="*/ 0 w 1081"/>
                  <a:gd name="T11" fmla="*/ 0 h 444"/>
                  <a:gd name="T12" fmla="*/ 0 w 1081"/>
                  <a:gd name="T13" fmla="*/ 0 h 444"/>
                  <a:gd name="T14" fmla="*/ 0 w 1081"/>
                  <a:gd name="T15" fmla="*/ 0 h 444"/>
                  <a:gd name="T16" fmla="*/ 0 w 1081"/>
                  <a:gd name="T17" fmla="*/ 0 h 444"/>
                  <a:gd name="T18" fmla="*/ 0 w 1081"/>
                  <a:gd name="T19" fmla="*/ 0 h 444"/>
                  <a:gd name="T20" fmla="*/ 0 w 1081"/>
                  <a:gd name="T21" fmla="*/ 0 h 444"/>
                  <a:gd name="T22" fmla="*/ 0 w 1081"/>
                  <a:gd name="T23" fmla="*/ 0 h 444"/>
                  <a:gd name="T24" fmla="*/ 0 w 1081"/>
                  <a:gd name="T25" fmla="*/ 0 h 444"/>
                  <a:gd name="T26" fmla="*/ 0 w 1081"/>
                  <a:gd name="T27" fmla="*/ 0 h 444"/>
                  <a:gd name="T28" fmla="*/ 0 w 1081"/>
                  <a:gd name="T29" fmla="*/ 0 h 444"/>
                  <a:gd name="T30" fmla="*/ 0 w 1081"/>
                  <a:gd name="T31" fmla="*/ 0 h 444"/>
                  <a:gd name="T32" fmla="*/ 0 w 1081"/>
                  <a:gd name="T33" fmla="*/ 0 h 444"/>
                  <a:gd name="T34" fmla="*/ 0 w 1081"/>
                  <a:gd name="T35" fmla="*/ 0 h 444"/>
                  <a:gd name="T36" fmla="*/ 0 w 1081"/>
                  <a:gd name="T37" fmla="*/ 0 h 444"/>
                  <a:gd name="T38" fmla="*/ 0 w 1081"/>
                  <a:gd name="T39" fmla="*/ 0 h 444"/>
                  <a:gd name="T40" fmla="*/ 0 w 1081"/>
                  <a:gd name="T41" fmla="*/ 0 h 4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81" h="444">
                    <a:moveTo>
                      <a:pt x="0" y="319"/>
                    </a:moveTo>
                    <a:cubicBezTo>
                      <a:pt x="105" y="329"/>
                      <a:pt x="106" y="295"/>
                      <a:pt x="134" y="322"/>
                    </a:cubicBezTo>
                    <a:cubicBezTo>
                      <a:pt x="153" y="340"/>
                      <a:pt x="118" y="323"/>
                      <a:pt x="141" y="337"/>
                    </a:cubicBezTo>
                    <a:cubicBezTo>
                      <a:pt x="152" y="345"/>
                      <a:pt x="197" y="424"/>
                      <a:pt x="197" y="424"/>
                    </a:cubicBezTo>
                    <a:cubicBezTo>
                      <a:pt x="225" y="425"/>
                      <a:pt x="263" y="443"/>
                      <a:pt x="277" y="423"/>
                    </a:cubicBezTo>
                    <a:cubicBezTo>
                      <a:pt x="292" y="403"/>
                      <a:pt x="323" y="366"/>
                      <a:pt x="323" y="366"/>
                    </a:cubicBezTo>
                    <a:cubicBezTo>
                      <a:pt x="328" y="329"/>
                      <a:pt x="345" y="292"/>
                      <a:pt x="341" y="255"/>
                    </a:cubicBezTo>
                    <a:cubicBezTo>
                      <a:pt x="338" y="215"/>
                      <a:pt x="246" y="170"/>
                      <a:pt x="246" y="170"/>
                    </a:cubicBezTo>
                    <a:cubicBezTo>
                      <a:pt x="238" y="224"/>
                      <a:pt x="212" y="259"/>
                      <a:pt x="261" y="301"/>
                    </a:cubicBezTo>
                    <a:cubicBezTo>
                      <a:pt x="280" y="319"/>
                      <a:pt x="329" y="346"/>
                      <a:pt x="329" y="346"/>
                    </a:cubicBezTo>
                    <a:cubicBezTo>
                      <a:pt x="457" y="369"/>
                      <a:pt x="460" y="375"/>
                      <a:pt x="530" y="289"/>
                    </a:cubicBezTo>
                    <a:cubicBezTo>
                      <a:pt x="542" y="201"/>
                      <a:pt x="543" y="170"/>
                      <a:pt x="461" y="115"/>
                    </a:cubicBezTo>
                    <a:cubicBezTo>
                      <a:pt x="369" y="182"/>
                      <a:pt x="458" y="268"/>
                      <a:pt x="538" y="312"/>
                    </a:cubicBezTo>
                    <a:cubicBezTo>
                      <a:pt x="662" y="335"/>
                      <a:pt x="660" y="290"/>
                      <a:pt x="717" y="203"/>
                    </a:cubicBezTo>
                    <a:cubicBezTo>
                      <a:pt x="724" y="129"/>
                      <a:pt x="733" y="106"/>
                      <a:pt x="664" y="60"/>
                    </a:cubicBezTo>
                    <a:cubicBezTo>
                      <a:pt x="558" y="136"/>
                      <a:pt x="700" y="214"/>
                      <a:pt x="763" y="274"/>
                    </a:cubicBezTo>
                    <a:cubicBezTo>
                      <a:pt x="823" y="277"/>
                      <a:pt x="846" y="282"/>
                      <a:pt x="879" y="238"/>
                    </a:cubicBezTo>
                    <a:cubicBezTo>
                      <a:pt x="901" y="123"/>
                      <a:pt x="949" y="85"/>
                      <a:pt x="847" y="20"/>
                    </a:cubicBezTo>
                    <a:cubicBezTo>
                      <a:pt x="811" y="48"/>
                      <a:pt x="786" y="136"/>
                      <a:pt x="830" y="177"/>
                    </a:cubicBezTo>
                    <a:cubicBezTo>
                      <a:pt x="849" y="194"/>
                      <a:pt x="897" y="222"/>
                      <a:pt x="897" y="222"/>
                    </a:cubicBezTo>
                    <a:cubicBezTo>
                      <a:pt x="1032" y="219"/>
                      <a:pt x="891" y="0"/>
                      <a:pt x="1080" y="55"/>
                    </a:cubicBezTo>
                  </a:path>
                </a:pathLst>
              </a:cu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sp>
        <p:nvSpPr>
          <p:cNvPr id="42" name="TextBox 41"/>
          <p:cNvSpPr txBox="1"/>
          <p:nvPr/>
        </p:nvSpPr>
        <p:spPr>
          <a:xfrm>
            <a:off x="685800" y="6135688"/>
            <a:ext cx="5943600" cy="646112"/>
          </a:xfrm>
          <a:prstGeom prst="rect">
            <a:avLst/>
          </a:prstGeom>
          <a:solidFill>
            <a:srgbClr val="FFFF99"/>
          </a:solidFill>
        </p:spPr>
        <p:txBody>
          <a:bodyPr>
            <a:spAutoFit/>
          </a:bodyPr>
          <a:lstStyle/>
          <a:p>
            <a:pPr>
              <a:buClr>
                <a:srgbClr val="FC0128"/>
              </a:buClr>
              <a:defRPr/>
            </a:pPr>
            <a:r>
              <a:rPr lang="en-US" sz="2000" b="1" u="none" dirty="0">
                <a:solidFill>
                  <a:srgbClr val="FF0000"/>
                </a:solidFill>
                <a:latin typeface="+mn-lt"/>
              </a:rPr>
              <a:t> </a:t>
            </a:r>
            <a:r>
              <a:rPr lang="en-US" sz="2200" b="1" u="none" dirty="0">
                <a:solidFill>
                  <a:srgbClr val="FF0000"/>
                </a:solidFill>
                <a:latin typeface="+mn-lt"/>
              </a:rPr>
              <a:t>Weak Energy dependence </a:t>
            </a:r>
            <a:r>
              <a:rPr lang="en-US" sz="2200" u="none" dirty="0">
                <a:latin typeface="+mn-lt"/>
              </a:rPr>
              <a:t>(roughly as expected)</a:t>
            </a:r>
            <a:endParaRPr lang="en-US" sz="2200" b="1" u="none" dirty="0">
              <a:solidFill>
                <a:srgbClr val="FF0000"/>
              </a:solidFill>
              <a:latin typeface="+mn-lt"/>
            </a:endParaRPr>
          </a:p>
          <a:p>
            <a:pPr>
              <a:buClr>
                <a:srgbClr val="FC0128"/>
              </a:buClr>
              <a:defRPr/>
            </a:pPr>
            <a:r>
              <a:rPr lang="en-US" sz="1400" u="none" dirty="0">
                <a:solidFill>
                  <a:schemeClr val="accent1"/>
                </a:solidFill>
                <a:latin typeface="+mn-lt"/>
              </a:rPr>
              <a:t>(CMS PLB 712 (2012) 176) </a:t>
            </a:r>
          </a:p>
        </p:txBody>
      </p:sp>
      <p:pic>
        <p:nvPicPr>
          <p:cNvPr id="68615" name="Picture 2"/>
          <p:cNvPicPr>
            <a:picLocks noChangeAspect="1" noChangeArrowheads="1"/>
          </p:cNvPicPr>
          <p:nvPr/>
        </p:nvPicPr>
        <p:blipFill>
          <a:blip r:embed="rId2">
            <a:extLst>
              <a:ext uri="{28A0092B-C50C-407E-A947-70E740481C1C}">
                <a14:useLocalDpi xmlns:a14="http://schemas.microsoft.com/office/drawing/2010/main" val="0"/>
              </a:ext>
            </a:extLst>
          </a:blip>
          <a:srcRect l="49879"/>
          <a:stretch>
            <a:fillRect/>
          </a:stretch>
        </p:blipFill>
        <p:spPr bwMode="auto">
          <a:xfrm>
            <a:off x="49213" y="2117725"/>
            <a:ext cx="5334000" cy="3640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16" name="Picture 2"/>
          <p:cNvPicPr>
            <a:picLocks noChangeAspect="1" noChangeArrowheads="1"/>
          </p:cNvPicPr>
          <p:nvPr/>
        </p:nvPicPr>
        <p:blipFill>
          <a:blip r:embed="rId2">
            <a:extLst>
              <a:ext uri="{28A0092B-C50C-407E-A947-70E740481C1C}">
                <a14:useLocalDpi xmlns:a14="http://schemas.microsoft.com/office/drawing/2010/main" val="0"/>
              </a:ext>
            </a:extLst>
          </a:blip>
          <a:srcRect l="34296" t="25050" r="53296" b="54839"/>
          <a:stretch>
            <a:fillRect/>
          </a:stretch>
        </p:blipFill>
        <p:spPr bwMode="auto">
          <a:xfrm>
            <a:off x="311150" y="5616575"/>
            <a:ext cx="1000125" cy="55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8617" name="Group 18"/>
          <p:cNvGrpSpPr>
            <a:grpSpLocks/>
          </p:cNvGrpSpPr>
          <p:nvPr/>
        </p:nvGrpSpPr>
        <p:grpSpPr bwMode="auto">
          <a:xfrm>
            <a:off x="3738563" y="3097213"/>
            <a:ext cx="2433637" cy="974725"/>
            <a:chOff x="3700050" y="2389705"/>
            <a:chExt cx="2433680" cy="973981"/>
          </a:xfrm>
        </p:grpSpPr>
        <p:cxnSp>
          <p:nvCxnSpPr>
            <p:cNvPr id="50" name="Straight Arrow Connector 49"/>
            <p:cNvCxnSpPr/>
            <p:nvPr/>
          </p:nvCxnSpPr>
          <p:spPr bwMode="auto">
            <a:xfrm flipH="1">
              <a:off x="3854040" y="2710135"/>
              <a:ext cx="195266" cy="653551"/>
            </a:xfrm>
            <a:prstGeom prst="straightConnector1">
              <a:avLst/>
            </a:prstGeom>
            <a:noFill/>
            <a:ln w="12700" cap="flat" cmpd="sng" algn="ctr">
              <a:solidFill>
                <a:schemeClr val="accent2">
                  <a:lumMod val="75000"/>
                </a:schemeClr>
              </a:solidFill>
              <a:prstDash val="solid"/>
              <a:round/>
              <a:headEnd type="none" w="med" len="med"/>
              <a:tailEnd type="arrow"/>
            </a:ln>
            <a:effectLst/>
          </p:spPr>
        </p:cxnSp>
        <p:sp>
          <p:nvSpPr>
            <p:cNvPr id="51" name="TextBox 50"/>
            <p:cNvSpPr txBox="1"/>
            <p:nvPr/>
          </p:nvSpPr>
          <p:spPr>
            <a:xfrm>
              <a:off x="3700050" y="2389705"/>
              <a:ext cx="2433680" cy="461609"/>
            </a:xfrm>
            <a:prstGeom prst="rect">
              <a:avLst/>
            </a:prstGeom>
            <a:noFill/>
          </p:spPr>
          <p:txBody>
            <a:bodyPr wrap="none">
              <a:spAutoFit/>
            </a:bodyPr>
            <a:lstStyle/>
            <a:p>
              <a:pPr>
                <a:buClr>
                  <a:srgbClr val="FC0128"/>
                </a:buClr>
                <a:defRPr/>
              </a:pPr>
              <a:r>
                <a:rPr lang="en-US" u="none" dirty="0">
                  <a:solidFill>
                    <a:srgbClr val="00AE00"/>
                  </a:solidFill>
                  <a:latin typeface="+mn-lt"/>
                </a:rPr>
                <a:t>Quenching Mod</a:t>
              </a:r>
              <a:r>
                <a:rPr lang="en-US" u="none" dirty="0">
                  <a:solidFill>
                    <a:srgbClr val="00AE00"/>
                  </a:solidFill>
                </a:rPr>
                <a:t>el</a:t>
              </a:r>
            </a:p>
          </p:txBody>
        </p:sp>
      </p:grpSp>
      <p:sp>
        <p:nvSpPr>
          <p:cNvPr id="52" name="TextBox 51"/>
          <p:cNvSpPr txBox="1"/>
          <p:nvPr/>
        </p:nvSpPr>
        <p:spPr>
          <a:xfrm>
            <a:off x="690563" y="2049463"/>
            <a:ext cx="787400" cy="307975"/>
          </a:xfrm>
          <a:prstGeom prst="rect">
            <a:avLst/>
          </a:prstGeom>
          <a:solidFill>
            <a:srgbClr val="FFFF99"/>
          </a:solidFill>
        </p:spPr>
        <p:txBody>
          <a:bodyPr wrap="none">
            <a:spAutoFit/>
          </a:bodyPr>
          <a:lstStyle/>
          <a:p>
            <a:pPr>
              <a:buClr>
                <a:srgbClr val="FC0128"/>
              </a:buClr>
              <a:defRPr/>
            </a:pPr>
            <a:r>
              <a:rPr lang="en-US" sz="1400" b="1" u="none" dirty="0">
                <a:solidFill>
                  <a:srgbClr val="FF0000"/>
                </a:solidFill>
                <a:latin typeface="+mn-lt"/>
              </a:rPr>
              <a:t>P</a:t>
            </a:r>
            <a:r>
              <a:rPr lang="en-US" sz="1400" b="1" u="none" baseline="-25000" dirty="0">
                <a:solidFill>
                  <a:srgbClr val="FF0000"/>
                </a:solidFill>
                <a:latin typeface="+mn-lt"/>
              </a:rPr>
              <a:t>T1</a:t>
            </a:r>
            <a:r>
              <a:rPr lang="en-US" sz="1400" b="1" u="none" dirty="0">
                <a:solidFill>
                  <a:srgbClr val="FF0000"/>
                </a:solidFill>
                <a:latin typeface="+mn-lt"/>
              </a:rPr>
              <a:t> ≈ P</a:t>
            </a:r>
            <a:r>
              <a:rPr lang="en-US" sz="1400" b="1" u="none" baseline="-25000" dirty="0">
                <a:solidFill>
                  <a:srgbClr val="FF0000"/>
                </a:solidFill>
                <a:latin typeface="+mn-lt"/>
              </a:rPr>
              <a:t>T2</a:t>
            </a:r>
          </a:p>
        </p:txBody>
      </p:sp>
      <p:cxnSp>
        <p:nvCxnSpPr>
          <p:cNvPr id="68619" name="Straight Arrow Connector 22"/>
          <p:cNvCxnSpPr>
            <a:cxnSpLocks noChangeShapeType="1"/>
          </p:cNvCxnSpPr>
          <p:nvPr/>
        </p:nvCxnSpPr>
        <p:spPr bwMode="auto">
          <a:xfrm flipH="1">
            <a:off x="452438" y="2319338"/>
            <a:ext cx="260350" cy="347662"/>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53" name="TextBox 52"/>
          <p:cNvSpPr txBox="1"/>
          <p:nvPr/>
        </p:nvSpPr>
        <p:spPr>
          <a:xfrm>
            <a:off x="4162425" y="3916363"/>
            <a:ext cx="876300" cy="307975"/>
          </a:xfrm>
          <a:prstGeom prst="rect">
            <a:avLst/>
          </a:prstGeom>
          <a:solidFill>
            <a:srgbClr val="FFFF99"/>
          </a:solidFill>
        </p:spPr>
        <p:txBody>
          <a:bodyPr wrap="none">
            <a:spAutoFit/>
          </a:bodyPr>
          <a:lstStyle/>
          <a:p>
            <a:pPr>
              <a:buClr>
                <a:srgbClr val="FC0128"/>
              </a:buClr>
              <a:defRPr/>
            </a:pPr>
            <a:r>
              <a:rPr lang="en-US" sz="1400" b="1" u="none" dirty="0">
                <a:solidFill>
                  <a:schemeClr val="accent6">
                    <a:lumMod val="75000"/>
                  </a:schemeClr>
                </a:solidFill>
                <a:latin typeface="+mn-lt"/>
              </a:rPr>
              <a:t>P</a:t>
            </a:r>
            <a:r>
              <a:rPr lang="en-US" sz="1400" b="1" u="none" baseline="-25000" dirty="0">
                <a:solidFill>
                  <a:schemeClr val="accent6">
                    <a:lumMod val="75000"/>
                  </a:schemeClr>
                </a:solidFill>
                <a:latin typeface="+mn-lt"/>
              </a:rPr>
              <a:t>T1</a:t>
            </a:r>
            <a:r>
              <a:rPr lang="en-US" sz="1400" b="1" u="none" dirty="0">
                <a:solidFill>
                  <a:schemeClr val="accent6">
                    <a:lumMod val="75000"/>
                  </a:schemeClr>
                </a:solidFill>
                <a:latin typeface="+mn-lt"/>
              </a:rPr>
              <a:t> &gt;&gt; P</a:t>
            </a:r>
            <a:r>
              <a:rPr lang="en-US" sz="1400" b="1" u="none" baseline="-25000" dirty="0">
                <a:solidFill>
                  <a:schemeClr val="accent6">
                    <a:lumMod val="75000"/>
                  </a:schemeClr>
                </a:solidFill>
                <a:latin typeface="+mn-lt"/>
              </a:rPr>
              <a:t>T2</a:t>
            </a:r>
          </a:p>
        </p:txBody>
      </p:sp>
      <p:grpSp>
        <p:nvGrpSpPr>
          <p:cNvPr id="68621" name="Group 8"/>
          <p:cNvGrpSpPr>
            <a:grpSpLocks/>
          </p:cNvGrpSpPr>
          <p:nvPr/>
        </p:nvGrpSpPr>
        <p:grpSpPr bwMode="auto">
          <a:xfrm>
            <a:off x="1855788" y="3311525"/>
            <a:ext cx="455612" cy="373063"/>
            <a:chOff x="3870956" y="4102785"/>
            <a:chExt cx="454725" cy="372679"/>
          </a:xfrm>
        </p:grpSpPr>
        <p:sp>
          <p:nvSpPr>
            <p:cNvPr id="68623" name="Oval 22"/>
            <p:cNvSpPr>
              <a:spLocks noChangeArrowheads="1"/>
            </p:cNvSpPr>
            <p:nvPr/>
          </p:nvSpPr>
          <p:spPr bwMode="auto">
            <a:xfrm>
              <a:off x="3870956" y="4102785"/>
              <a:ext cx="360594" cy="361078"/>
            </a:xfrm>
            <a:prstGeom prst="ellipse">
              <a:avLst/>
            </a:prstGeom>
            <a:solidFill>
              <a:srgbClr val="FFCC00"/>
            </a:solidFill>
            <a:ln w="9525" algn="ctr">
              <a:solidFill>
                <a:schemeClr val="tx1"/>
              </a:solidFill>
              <a:round/>
              <a:headEnd/>
              <a:tailEnd/>
            </a:ln>
          </p:spPr>
          <p:txBody>
            <a:bodyPr wrap="none" lIns="92075" tIns="46038" rIns="92075" bIns="46038" anchor="ctr">
              <a:spAutoFit/>
            </a:bodyPr>
            <a:lstStyle/>
            <a:p>
              <a:pPr>
                <a:buClr>
                  <a:srgbClr val="FC0128"/>
                </a:buClr>
              </a:pPr>
              <a:endParaRPr lang="it-IT"/>
            </a:p>
          </p:txBody>
        </p:sp>
        <p:sp>
          <p:nvSpPr>
            <p:cNvPr id="68624" name="Oval 23"/>
            <p:cNvSpPr>
              <a:spLocks noChangeArrowheads="1"/>
            </p:cNvSpPr>
            <p:nvPr/>
          </p:nvSpPr>
          <p:spPr bwMode="auto">
            <a:xfrm>
              <a:off x="3965087" y="4114386"/>
              <a:ext cx="360594" cy="361078"/>
            </a:xfrm>
            <a:prstGeom prst="ellipse">
              <a:avLst/>
            </a:prstGeom>
            <a:solidFill>
              <a:srgbClr val="CCFFCC">
                <a:alpha val="54901"/>
              </a:srgbClr>
            </a:solidFill>
            <a:ln w="9525" algn="ctr">
              <a:solidFill>
                <a:schemeClr val="tx1"/>
              </a:solidFill>
              <a:round/>
              <a:headEnd/>
              <a:tailEnd/>
            </a:ln>
          </p:spPr>
          <p:txBody>
            <a:bodyPr wrap="none" lIns="92075" tIns="46038" rIns="92075" bIns="46038" anchor="ctr">
              <a:spAutoFit/>
            </a:bodyPr>
            <a:lstStyle/>
            <a:p>
              <a:pPr>
                <a:buClr>
                  <a:srgbClr val="FC0128"/>
                </a:buClr>
              </a:pPr>
              <a:endParaRPr lang="it-IT"/>
            </a:p>
          </p:txBody>
        </p:sp>
      </p:grpSp>
      <p:sp>
        <p:nvSpPr>
          <p:cNvPr id="4" name="TextBox 3"/>
          <p:cNvSpPr txBox="1"/>
          <p:nvPr/>
        </p:nvSpPr>
        <p:spPr>
          <a:xfrm>
            <a:off x="406400" y="1047750"/>
            <a:ext cx="4387850" cy="400050"/>
          </a:xfrm>
          <a:prstGeom prst="rect">
            <a:avLst/>
          </a:prstGeom>
          <a:solidFill>
            <a:srgbClr val="FFFF00"/>
          </a:solidFill>
          <a:ln>
            <a:solidFill>
              <a:srgbClr val="FF0000"/>
            </a:solidFill>
          </a:ln>
        </p:spPr>
        <p:txBody>
          <a:bodyPr wrap="none">
            <a:spAutoFit/>
          </a:bodyPr>
          <a:lstStyle/>
          <a:p>
            <a:pPr>
              <a:defRPr/>
            </a:pPr>
            <a:r>
              <a:rPr lang="en-US" sz="2000" u="none" dirty="0">
                <a:latin typeface="+mn-lt"/>
              </a:rPr>
              <a:t>ATLAS: </a:t>
            </a:r>
            <a:r>
              <a:rPr lang="en-US" sz="2000" u="none" dirty="0" err="1">
                <a:latin typeface="+mn-lt"/>
              </a:rPr>
              <a:t>Phys.Rev.Lett</a:t>
            </a:r>
            <a:r>
              <a:rPr lang="en-US" sz="2000" u="none" dirty="0">
                <a:latin typeface="+mn-lt"/>
              </a:rPr>
              <a:t>. 105 (2010) 252303</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4"/>
          <p:cNvSpPr>
            <a:spLocks noGrp="1"/>
          </p:cNvSpPr>
          <p:nvPr>
            <p:ph type="title"/>
          </p:nvPr>
        </p:nvSpPr>
        <p:spPr/>
        <p:txBody>
          <a:bodyPr/>
          <a:lstStyle/>
          <a:p>
            <a:r>
              <a:rPr lang="en-US" smtClean="0"/>
              <a:t>A word from our suppliers</a:t>
            </a:r>
            <a:endParaRPr lang="en-GB" smtClean="0"/>
          </a:p>
        </p:txBody>
      </p:sp>
      <p:pic>
        <p:nvPicPr>
          <p:cNvPr id="40963" name="Picture 2"/>
          <p:cNvPicPr>
            <a:picLocks noChangeAspect="1" noChangeArrowheads="1"/>
          </p:cNvPicPr>
          <p:nvPr/>
        </p:nvPicPr>
        <p:blipFill>
          <a:blip r:embed="rId3">
            <a:extLst>
              <a:ext uri="{28A0092B-C50C-407E-A947-70E740481C1C}">
                <a14:useLocalDpi xmlns:a14="http://schemas.microsoft.com/office/drawing/2010/main" val="0"/>
              </a:ext>
            </a:extLst>
          </a:blip>
          <a:srcRect b="4851"/>
          <a:stretch>
            <a:fillRect/>
          </a:stretch>
        </p:blipFill>
        <p:spPr bwMode="auto">
          <a:xfrm>
            <a:off x="0" y="-26988"/>
            <a:ext cx="91821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685800" y="-133350"/>
            <a:ext cx="7772400" cy="1284288"/>
          </a:xfrm>
        </p:spPr>
        <p:txBody>
          <a:bodyPr/>
          <a:lstStyle/>
          <a:p>
            <a:r>
              <a:rPr lang="en-US" smtClean="0">
                <a:latin typeface="Symbol" pitchFamily="18" charset="2"/>
              </a:rPr>
              <a:t>g</a:t>
            </a:r>
            <a:r>
              <a:rPr lang="en-US" smtClean="0"/>
              <a:t> –Jet Correlations</a:t>
            </a:r>
          </a:p>
        </p:txBody>
      </p:sp>
      <p:sp>
        <p:nvSpPr>
          <p:cNvPr id="3" name="Content Placeholder 2"/>
          <p:cNvSpPr>
            <a:spLocks noGrp="1"/>
          </p:cNvSpPr>
          <p:nvPr>
            <p:ph idx="1"/>
          </p:nvPr>
        </p:nvSpPr>
        <p:spPr>
          <a:xfrm>
            <a:off x="307975" y="5534025"/>
            <a:ext cx="8302625" cy="1323975"/>
          </a:xfrm>
        </p:spPr>
        <p:txBody>
          <a:bodyPr>
            <a:normAutofit fontScale="85000" lnSpcReduction="20000"/>
          </a:bodyPr>
          <a:lstStyle/>
          <a:p>
            <a:pPr>
              <a:defRPr/>
            </a:pPr>
            <a:r>
              <a:rPr lang="en-US" dirty="0" smtClean="0"/>
              <a:t>Cleaner than Jet-Jet imbalance</a:t>
            </a:r>
          </a:p>
          <a:p>
            <a:pPr>
              <a:defRPr/>
            </a:pPr>
            <a:r>
              <a:rPr lang="en-US" dirty="0" smtClean="0"/>
              <a:t>For peripheral collisions, compatible with PYTHIA</a:t>
            </a:r>
          </a:p>
          <a:p>
            <a:pPr>
              <a:defRPr/>
            </a:pPr>
            <a:r>
              <a:rPr lang="en-US" dirty="0" smtClean="0"/>
              <a:t>With increasing centrality shift towards small </a:t>
            </a:r>
            <a:r>
              <a:rPr lang="en-US" dirty="0" err="1" smtClean="0"/>
              <a:t>X</a:t>
            </a:r>
            <a:r>
              <a:rPr lang="en-US" baseline="-25000" dirty="0" err="1" smtClean="0"/>
              <a:t>J</a:t>
            </a:r>
            <a:r>
              <a:rPr lang="en-US" baseline="-25000" dirty="0" err="1" smtClean="0">
                <a:latin typeface="Symbol" pitchFamily="18" charset="2"/>
              </a:rPr>
              <a:t>g</a:t>
            </a:r>
            <a:r>
              <a:rPr lang="en-US" dirty="0" smtClean="0"/>
              <a:t>  </a:t>
            </a:r>
            <a:endParaRPr lang="en-US" dirty="0"/>
          </a:p>
        </p:txBody>
      </p:sp>
      <p:pic>
        <p:nvPicPr>
          <p:cNvPr id="6963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75" y="1435100"/>
            <a:ext cx="7754938" cy="392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10"/>
          <p:cNvSpPr>
            <a:spLocks/>
          </p:cNvSpPr>
          <p:nvPr/>
        </p:nvSpPr>
        <p:spPr bwMode="auto">
          <a:xfrm>
            <a:off x="5065713" y="5362575"/>
            <a:ext cx="3784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b">
            <a:spAutoFit/>
          </a:bodyPr>
          <a:lstStyle/>
          <a:p>
            <a:pPr>
              <a:defRPr/>
            </a:pPr>
            <a:r>
              <a:rPr lang="en-US" sz="1800" u="none" dirty="0">
                <a:latin typeface="+mn-lt"/>
                <a:ea typeface="Helvetica Neue Light" charset="0"/>
                <a:cs typeface="Helvetica Neue Light" charset="0"/>
              </a:rPr>
              <a:t>https://cdsweb.cern.ch/record/1473135</a:t>
            </a:r>
          </a:p>
        </p:txBody>
      </p:sp>
      <p:sp>
        <p:nvSpPr>
          <p:cNvPr id="69638" name="Rectangle 8"/>
          <p:cNvSpPr>
            <a:spLocks/>
          </p:cNvSpPr>
          <p:nvPr/>
        </p:nvSpPr>
        <p:spPr bwMode="auto">
          <a:xfrm>
            <a:off x="8229600" y="1395413"/>
            <a:ext cx="13843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b"/>
          <a:lstStyle/>
          <a:p>
            <a:r>
              <a:rPr lang="en-US" b="1">
                <a:latin typeface="Helvetica Neue" pitchFamily="-84" charset="0"/>
                <a:sym typeface="Helvetica Neue" pitchFamily="-84" charset="0"/>
              </a:rPr>
              <a:t>R=0.2</a:t>
            </a:r>
          </a:p>
        </p:txBody>
      </p:sp>
      <p:sp>
        <p:nvSpPr>
          <p:cNvPr id="69639" name="Rectangle 9"/>
          <p:cNvSpPr>
            <a:spLocks/>
          </p:cNvSpPr>
          <p:nvPr/>
        </p:nvSpPr>
        <p:spPr bwMode="auto">
          <a:xfrm>
            <a:off x="8243888" y="4295775"/>
            <a:ext cx="13843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b"/>
          <a:lstStyle/>
          <a:p>
            <a:r>
              <a:rPr lang="en-US" b="1">
                <a:latin typeface="Helvetica Neue" pitchFamily="-84" charset="0"/>
                <a:sym typeface="Helvetica Neue" pitchFamily="-84" charset="0"/>
              </a:rPr>
              <a:t>R=0.3</a:t>
            </a:r>
          </a:p>
        </p:txBody>
      </p:sp>
      <p:pic>
        <p:nvPicPr>
          <p:cNvPr id="6964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9050" y="895350"/>
            <a:ext cx="1428750"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9641" name="Group 87"/>
          <p:cNvGrpSpPr>
            <a:grpSpLocks/>
          </p:cNvGrpSpPr>
          <p:nvPr/>
        </p:nvGrpSpPr>
        <p:grpSpPr bwMode="auto">
          <a:xfrm>
            <a:off x="12700" y="0"/>
            <a:ext cx="1968500" cy="1400175"/>
            <a:chOff x="0" y="123"/>
            <a:chExt cx="3456" cy="2469"/>
          </a:xfrm>
        </p:grpSpPr>
        <p:sp>
          <p:nvSpPr>
            <p:cNvPr id="69642" name="Rectangle 4"/>
            <p:cNvSpPr>
              <a:spLocks/>
            </p:cNvSpPr>
            <p:nvPr/>
          </p:nvSpPr>
          <p:spPr bwMode="auto">
            <a:xfrm>
              <a:off x="253" y="464"/>
              <a:ext cx="3010" cy="2121"/>
            </a:xfrm>
            <a:prstGeom prst="rect">
              <a:avLst/>
            </a:prstGeom>
            <a:solidFill>
              <a:srgbClr val="003366"/>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it-IT"/>
            </a:p>
          </p:txBody>
        </p:sp>
        <p:sp>
          <p:nvSpPr>
            <p:cNvPr id="69643" name="Line 5"/>
            <p:cNvSpPr>
              <a:spLocks noChangeShapeType="1"/>
            </p:cNvSpPr>
            <p:nvPr/>
          </p:nvSpPr>
          <p:spPr bwMode="auto">
            <a:xfrm rot="10800000" flipH="1">
              <a:off x="1109" y="789"/>
              <a:ext cx="1322" cy="1298"/>
            </a:xfrm>
            <a:prstGeom prst="line">
              <a:avLst/>
            </a:prstGeom>
            <a:noFill/>
            <a:ln w="25400">
              <a:solidFill>
                <a:srgbClr val="99FF33"/>
              </a:solidFill>
              <a:round/>
              <a:headEnd type="triangle" w="med" len="med"/>
              <a:tailEnd/>
            </a:ln>
            <a:extLst>
              <a:ext uri="{909E8E84-426E-40DD-AFC4-6F175D3DCCD1}">
                <a14:hiddenFill xmlns:a14="http://schemas.microsoft.com/office/drawing/2010/main">
                  <a:noFill/>
                </a14:hiddenFill>
              </a:ext>
            </a:extLst>
          </p:spPr>
          <p:txBody>
            <a:bodyPr lIns="0" tIns="0" rIns="0" bIns="0"/>
            <a:lstStyle/>
            <a:p>
              <a:endParaRPr lang="it-IT"/>
            </a:p>
          </p:txBody>
        </p:sp>
        <p:sp>
          <p:nvSpPr>
            <p:cNvPr id="69644" name="Line 6"/>
            <p:cNvSpPr>
              <a:spLocks noChangeShapeType="1"/>
            </p:cNvSpPr>
            <p:nvPr/>
          </p:nvSpPr>
          <p:spPr bwMode="auto">
            <a:xfrm rot="10800000" flipH="1">
              <a:off x="2431" y="775"/>
              <a:ext cx="817" cy="2"/>
            </a:xfrm>
            <a:prstGeom prst="line">
              <a:avLst/>
            </a:prstGeom>
            <a:noFill/>
            <a:ln w="25400">
              <a:solidFill>
                <a:srgbClr val="99FF33"/>
              </a:solidFill>
              <a:round/>
              <a:headEnd/>
              <a:tailEnd/>
            </a:ln>
            <a:extLst>
              <a:ext uri="{909E8E84-426E-40DD-AFC4-6F175D3DCCD1}">
                <a14:hiddenFill xmlns:a14="http://schemas.microsoft.com/office/drawing/2010/main">
                  <a:noFill/>
                </a14:hiddenFill>
              </a:ext>
            </a:extLst>
          </p:spPr>
          <p:txBody>
            <a:bodyPr lIns="0" tIns="0" rIns="0" bIns="0"/>
            <a:lstStyle/>
            <a:p>
              <a:endParaRPr lang="it-IT"/>
            </a:p>
          </p:txBody>
        </p:sp>
        <p:sp>
          <p:nvSpPr>
            <p:cNvPr id="69645" name="AutoShape 7"/>
            <p:cNvSpPr>
              <a:spLocks/>
            </p:cNvSpPr>
            <p:nvPr/>
          </p:nvSpPr>
          <p:spPr bwMode="auto">
            <a:xfrm rot="-1140000">
              <a:off x="1728" y="1218"/>
              <a:ext cx="57" cy="52"/>
            </a:xfrm>
            <a:custGeom>
              <a:avLst/>
              <a:gdLst>
                <a:gd name="T0" fmla="*/ -3 w 21600"/>
                <a:gd name="T1" fmla="*/ 52 h 21012"/>
                <a:gd name="T2" fmla="*/ 15 w 21600"/>
                <a:gd name="T3" fmla="*/ 50 h 21012"/>
                <a:gd name="T4" fmla="*/ 30 w 21600"/>
                <a:gd name="T5" fmla="*/ 43 h 21012"/>
                <a:gd name="T6" fmla="*/ 37 w 21600"/>
                <a:gd name="T7" fmla="*/ 33 h 21012"/>
                <a:gd name="T8" fmla="*/ 40 w 21600"/>
                <a:gd name="T9" fmla="*/ 14 h 21012"/>
                <a:gd name="T10" fmla="*/ 34 w 21600"/>
                <a:gd name="T11" fmla="*/ 4 h 21012"/>
                <a:gd name="T12" fmla="*/ 24 w 21600"/>
                <a:gd name="T13" fmla="*/ -1 h 21012"/>
                <a:gd name="T14" fmla="*/ 15 w 21600"/>
                <a:gd name="T15" fmla="*/ 3 h 21012"/>
                <a:gd name="T16" fmla="*/ 8 w 21600"/>
                <a:gd name="T17" fmla="*/ 16 h 21012"/>
                <a:gd name="T18" fmla="*/ 7 w 21600"/>
                <a:gd name="T19" fmla="*/ 32 h 21012"/>
                <a:gd name="T20" fmla="*/ 15 w 21600"/>
                <a:gd name="T21" fmla="*/ 43 h 21012"/>
                <a:gd name="T22" fmla="*/ 33 w 21600"/>
                <a:gd name="T23" fmla="*/ 48 h 21012"/>
                <a:gd name="T24" fmla="*/ 54 w 21600"/>
                <a:gd name="T25" fmla="*/ 49 h 210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012">
                  <a:moveTo>
                    <a:pt x="-955" y="21012"/>
                  </a:moveTo>
                  <a:cubicBezTo>
                    <a:pt x="156" y="20806"/>
                    <a:pt x="3589" y="20672"/>
                    <a:pt x="5698" y="20058"/>
                  </a:cubicBezTo>
                  <a:cubicBezTo>
                    <a:pt x="7748" y="19377"/>
                    <a:pt x="9999" y="18336"/>
                    <a:pt x="11458" y="17203"/>
                  </a:cubicBezTo>
                  <a:cubicBezTo>
                    <a:pt x="12859" y="16003"/>
                    <a:pt x="13455" y="14990"/>
                    <a:pt x="14090" y="13138"/>
                  </a:cubicBezTo>
                  <a:cubicBezTo>
                    <a:pt x="14667" y="11219"/>
                    <a:pt x="15314" y="7761"/>
                    <a:pt x="15157" y="5817"/>
                  </a:cubicBezTo>
                  <a:cubicBezTo>
                    <a:pt x="14940" y="3876"/>
                    <a:pt x="13902" y="2472"/>
                    <a:pt x="12906" y="1484"/>
                  </a:cubicBezTo>
                  <a:cubicBezTo>
                    <a:pt x="11853" y="430"/>
                    <a:pt x="10243" y="-521"/>
                    <a:pt x="9081" y="-521"/>
                  </a:cubicBezTo>
                  <a:cubicBezTo>
                    <a:pt x="7860" y="-588"/>
                    <a:pt x="6849" y="100"/>
                    <a:pt x="5817" y="1278"/>
                  </a:cubicBezTo>
                  <a:cubicBezTo>
                    <a:pt x="4787" y="2386"/>
                    <a:pt x="3355" y="4286"/>
                    <a:pt x="2897" y="6267"/>
                  </a:cubicBezTo>
                  <a:cubicBezTo>
                    <a:pt x="2382" y="8182"/>
                    <a:pt x="2313" y="11047"/>
                    <a:pt x="2838" y="12970"/>
                  </a:cubicBezTo>
                  <a:cubicBezTo>
                    <a:pt x="3304" y="14827"/>
                    <a:pt x="4209" y="16448"/>
                    <a:pt x="5812" y="17539"/>
                  </a:cubicBezTo>
                  <a:cubicBezTo>
                    <a:pt x="7357" y="18563"/>
                    <a:pt x="9847" y="18973"/>
                    <a:pt x="12338" y="19383"/>
                  </a:cubicBezTo>
                  <a:cubicBezTo>
                    <a:pt x="14770" y="19727"/>
                    <a:pt x="18875" y="19622"/>
                    <a:pt x="20645" y="19726"/>
                  </a:cubicBezTo>
                </a:path>
              </a:pathLst>
            </a:custGeom>
            <a:noFill/>
            <a:ln w="254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646" name="AutoShape 8"/>
            <p:cNvSpPr>
              <a:spLocks/>
            </p:cNvSpPr>
            <p:nvPr/>
          </p:nvSpPr>
          <p:spPr bwMode="auto">
            <a:xfrm rot="-1140000">
              <a:off x="1777" y="1200"/>
              <a:ext cx="56" cy="50"/>
            </a:xfrm>
            <a:custGeom>
              <a:avLst/>
              <a:gdLst>
                <a:gd name="T0" fmla="*/ -2 w 21600"/>
                <a:gd name="T1" fmla="*/ 50 h 21011"/>
                <a:gd name="T2" fmla="*/ 15 w 21600"/>
                <a:gd name="T3" fmla="*/ 48 h 21011"/>
                <a:gd name="T4" fmla="*/ 30 w 21600"/>
                <a:gd name="T5" fmla="*/ 41 h 21011"/>
                <a:gd name="T6" fmla="*/ 37 w 21600"/>
                <a:gd name="T7" fmla="*/ 31 h 21011"/>
                <a:gd name="T8" fmla="*/ 39 w 21600"/>
                <a:gd name="T9" fmla="*/ 14 h 21011"/>
                <a:gd name="T10" fmla="*/ 33 w 21600"/>
                <a:gd name="T11" fmla="*/ 4 h 21011"/>
                <a:gd name="T12" fmla="*/ 24 w 21600"/>
                <a:gd name="T13" fmla="*/ -1 h 21011"/>
                <a:gd name="T14" fmla="*/ 15 w 21600"/>
                <a:gd name="T15" fmla="*/ 3 h 21011"/>
                <a:gd name="T16" fmla="*/ 8 w 21600"/>
                <a:gd name="T17" fmla="*/ 15 h 21011"/>
                <a:gd name="T18" fmla="*/ 7 w 21600"/>
                <a:gd name="T19" fmla="*/ 31 h 21011"/>
                <a:gd name="T20" fmla="*/ 15 w 21600"/>
                <a:gd name="T21" fmla="*/ 42 h 21011"/>
                <a:gd name="T22" fmla="*/ 32 w 21600"/>
                <a:gd name="T23" fmla="*/ 46 h 21011"/>
                <a:gd name="T24" fmla="*/ 54 w 21600"/>
                <a:gd name="T25" fmla="*/ 47 h 210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011">
                  <a:moveTo>
                    <a:pt x="-952" y="21011"/>
                  </a:moveTo>
                  <a:cubicBezTo>
                    <a:pt x="159" y="20805"/>
                    <a:pt x="3592" y="20670"/>
                    <a:pt x="5701" y="20056"/>
                  </a:cubicBezTo>
                  <a:cubicBezTo>
                    <a:pt x="7751" y="19375"/>
                    <a:pt x="10001" y="18334"/>
                    <a:pt x="11460" y="17200"/>
                  </a:cubicBezTo>
                  <a:cubicBezTo>
                    <a:pt x="12861" y="16000"/>
                    <a:pt x="13458" y="14987"/>
                    <a:pt x="14092" y="13135"/>
                  </a:cubicBezTo>
                  <a:cubicBezTo>
                    <a:pt x="14669" y="11217"/>
                    <a:pt x="15315" y="7759"/>
                    <a:pt x="15159" y="5814"/>
                  </a:cubicBezTo>
                  <a:cubicBezTo>
                    <a:pt x="14941" y="3873"/>
                    <a:pt x="13903" y="2470"/>
                    <a:pt x="12907" y="1482"/>
                  </a:cubicBezTo>
                  <a:cubicBezTo>
                    <a:pt x="11853" y="429"/>
                    <a:pt x="10244" y="-522"/>
                    <a:pt x="9081" y="-522"/>
                  </a:cubicBezTo>
                  <a:cubicBezTo>
                    <a:pt x="7860" y="-589"/>
                    <a:pt x="6850" y="99"/>
                    <a:pt x="5818" y="1277"/>
                  </a:cubicBezTo>
                  <a:cubicBezTo>
                    <a:pt x="4788" y="2386"/>
                    <a:pt x="3356" y="4285"/>
                    <a:pt x="2899" y="6267"/>
                  </a:cubicBezTo>
                  <a:cubicBezTo>
                    <a:pt x="2383" y="8181"/>
                    <a:pt x="2315" y="11047"/>
                    <a:pt x="2840" y="12969"/>
                  </a:cubicBezTo>
                  <a:cubicBezTo>
                    <a:pt x="3306" y="14825"/>
                    <a:pt x="4212" y="16446"/>
                    <a:pt x="5815" y="17537"/>
                  </a:cubicBezTo>
                  <a:cubicBezTo>
                    <a:pt x="7360" y="18561"/>
                    <a:pt x="9850" y="18971"/>
                    <a:pt x="12341" y="19380"/>
                  </a:cubicBezTo>
                  <a:cubicBezTo>
                    <a:pt x="14773" y="19724"/>
                    <a:pt x="18878" y="19618"/>
                    <a:pt x="20648" y="19722"/>
                  </a:cubicBezTo>
                </a:path>
              </a:pathLst>
            </a:custGeom>
            <a:noFill/>
            <a:ln w="254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647" name="AutoShape 9"/>
            <p:cNvSpPr>
              <a:spLocks/>
            </p:cNvSpPr>
            <p:nvPr/>
          </p:nvSpPr>
          <p:spPr bwMode="auto">
            <a:xfrm rot="-1140000">
              <a:off x="1826" y="1180"/>
              <a:ext cx="57" cy="52"/>
            </a:xfrm>
            <a:custGeom>
              <a:avLst/>
              <a:gdLst>
                <a:gd name="T0" fmla="*/ -3 w 21600"/>
                <a:gd name="T1" fmla="*/ 52 h 21012"/>
                <a:gd name="T2" fmla="*/ 15 w 21600"/>
                <a:gd name="T3" fmla="*/ 50 h 21012"/>
                <a:gd name="T4" fmla="*/ 30 w 21600"/>
                <a:gd name="T5" fmla="*/ 43 h 21012"/>
                <a:gd name="T6" fmla="*/ 37 w 21600"/>
                <a:gd name="T7" fmla="*/ 33 h 21012"/>
                <a:gd name="T8" fmla="*/ 40 w 21600"/>
                <a:gd name="T9" fmla="*/ 14 h 21012"/>
                <a:gd name="T10" fmla="*/ 34 w 21600"/>
                <a:gd name="T11" fmla="*/ 4 h 21012"/>
                <a:gd name="T12" fmla="*/ 24 w 21600"/>
                <a:gd name="T13" fmla="*/ -1 h 21012"/>
                <a:gd name="T14" fmla="*/ 15 w 21600"/>
                <a:gd name="T15" fmla="*/ 3 h 21012"/>
                <a:gd name="T16" fmla="*/ 8 w 21600"/>
                <a:gd name="T17" fmla="*/ 16 h 21012"/>
                <a:gd name="T18" fmla="*/ 7 w 21600"/>
                <a:gd name="T19" fmla="*/ 32 h 21012"/>
                <a:gd name="T20" fmla="*/ 15 w 21600"/>
                <a:gd name="T21" fmla="*/ 43 h 21012"/>
                <a:gd name="T22" fmla="*/ 33 w 21600"/>
                <a:gd name="T23" fmla="*/ 48 h 21012"/>
                <a:gd name="T24" fmla="*/ 54 w 21600"/>
                <a:gd name="T25" fmla="*/ 49 h 210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012">
                  <a:moveTo>
                    <a:pt x="-955" y="21012"/>
                  </a:moveTo>
                  <a:cubicBezTo>
                    <a:pt x="156" y="20806"/>
                    <a:pt x="3589" y="20672"/>
                    <a:pt x="5698" y="20058"/>
                  </a:cubicBezTo>
                  <a:cubicBezTo>
                    <a:pt x="7748" y="19377"/>
                    <a:pt x="9999" y="18336"/>
                    <a:pt x="11458" y="17203"/>
                  </a:cubicBezTo>
                  <a:cubicBezTo>
                    <a:pt x="12859" y="16003"/>
                    <a:pt x="13455" y="14990"/>
                    <a:pt x="14090" y="13138"/>
                  </a:cubicBezTo>
                  <a:cubicBezTo>
                    <a:pt x="14667" y="11219"/>
                    <a:pt x="15314" y="7761"/>
                    <a:pt x="15157" y="5817"/>
                  </a:cubicBezTo>
                  <a:cubicBezTo>
                    <a:pt x="14940" y="3876"/>
                    <a:pt x="13902" y="2472"/>
                    <a:pt x="12906" y="1484"/>
                  </a:cubicBezTo>
                  <a:cubicBezTo>
                    <a:pt x="11853" y="430"/>
                    <a:pt x="10243" y="-521"/>
                    <a:pt x="9081" y="-521"/>
                  </a:cubicBezTo>
                  <a:cubicBezTo>
                    <a:pt x="7860" y="-588"/>
                    <a:pt x="6849" y="100"/>
                    <a:pt x="5817" y="1278"/>
                  </a:cubicBezTo>
                  <a:cubicBezTo>
                    <a:pt x="4787" y="2386"/>
                    <a:pt x="3355" y="4286"/>
                    <a:pt x="2897" y="6267"/>
                  </a:cubicBezTo>
                  <a:cubicBezTo>
                    <a:pt x="2382" y="8182"/>
                    <a:pt x="2313" y="11047"/>
                    <a:pt x="2838" y="12970"/>
                  </a:cubicBezTo>
                  <a:cubicBezTo>
                    <a:pt x="3304" y="14827"/>
                    <a:pt x="4209" y="16448"/>
                    <a:pt x="5812" y="17539"/>
                  </a:cubicBezTo>
                  <a:cubicBezTo>
                    <a:pt x="7357" y="18563"/>
                    <a:pt x="9847" y="18973"/>
                    <a:pt x="12338" y="19383"/>
                  </a:cubicBezTo>
                  <a:cubicBezTo>
                    <a:pt x="14770" y="19727"/>
                    <a:pt x="18875" y="19622"/>
                    <a:pt x="20645" y="19726"/>
                  </a:cubicBezTo>
                </a:path>
              </a:pathLst>
            </a:custGeom>
            <a:noFill/>
            <a:ln w="254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648" name="AutoShape 10"/>
            <p:cNvSpPr>
              <a:spLocks/>
            </p:cNvSpPr>
            <p:nvPr/>
          </p:nvSpPr>
          <p:spPr bwMode="auto">
            <a:xfrm rot="-1140000">
              <a:off x="1876" y="1160"/>
              <a:ext cx="56" cy="51"/>
            </a:xfrm>
            <a:custGeom>
              <a:avLst/>
              <a:gdLst>
                <a:gd name="T0" fmla="*/ -2 w 21600"/>
                <a:gd name="T1" fmla="*/ 51 h 21011"/>
                <a:gd name="T2" fmla="*/ 15 w 21600"/>
                <a:gd name="T3" fmla="*/ 49 h 21011"/>
                <a:gd name="T4" fmla="*/ 30 w 21600"/>
                <a:gd name="T5" fmla="*/ 42 h 21011"/>
                <a:gd name="T6" fmla="*/ 37 w 21600"/>
                <a:gd name="T7" fmla="*/ 32 h 21011"/>
                <a:gd name="T8" fmla="*/ 39 w 21600"/>
                <a:gd name="T9" fmla="*/ 14 h 21011"/>
                <a:gd name="T10" fmla="*/ 33 w 21600"/>
                <a:gd name="T11" fmla="*/ 4 h 21011"/>
                <a:gd name="T12" fmla="*/ 24 w 21600"/>
                <a:gd name="T13" fmla="*/ -1 h 21011"/>
                <a:gd name="T14" fmla="*/ 15 w 21600"/>
                <a:gd name="T15" fmla="*/ 3 h 21011"/>
                <a:gd name="T16" fmla="*/ 8 w 21600"/>
                <a:gd name="T17" fmla="*/ 15 h 21011"/>
                <a:gd name="T18" fmla="*/ 7 w 21600"/>
                <a:gd name="T19" fmla="*/ 31 h 21011"/>
                <a:gd name="T20" fmla="*/ 15 w 21600"/>
                <a:gd name="T21" fmla="*/ 43 h 21011"/>
                <a:gd name="T22" fmla="*/ 32 w 21600"/>
                <a:gd name="T23" fmla="*/ 47 h 21011"/>
                <a:gd name="T24" fmla="*/ 54 w 21600"/>
                <a:gd name="T25" fmla="*/ 48 h 210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011">
                  <a:moveTo>
                    <a:pt x="-952" y="21011"/>
                  </a:moveTo>
                  <a:cubicBezTo>
                    <a:pt x="159" y="20805"/>
                    <a:pt x="3592" y="20670"/>
                    <a:pt x="5701" y="20056"/>
                  </a:cubicBezTo>
                  <a:cubicBezTo>
                    <a:pt x="7751" y="19375"/>
                    <a:pt x="10001" y="18334"/>
                    <a:pt x="11460" y="17200"/>
                  </a:cubicBezTo>
                  <a:cubicBezTo>
                    <a:pt x="12861" y="16000"/>
                    <a:pt x="13458" y="14987"/>
                    <a:pt x="14092" y="13135"/>
                  </a:cubicBezTo>
                  <a:cubicBezTo>
                    <a:pt x="14669" y="11217"/>
                    <a:pt x="15315" y="7759"/>
                    <a:pt x="15159" y="5814"/>
                  </a:cubicBezTo>
                  <a:cubicBezTo>
                    <a:pt x="14941" y="3873"/>
                    <a:pt x="13903" y="2470"/>
                    <a:pt x="12907" y="1482"/>
                  </a:cubicBezTo>
                  <a:cubicBezTo>
                    <a:pt x="11853" y="429"/>
                    <a:pt x="10244" y="-522"/>
                    <a:pt x="9081" y="-522"/>
                  </a:cubicBezTo>
                  <a:cubicBezTo>
                    <a:pt x="7860" y="-589"/>
                    <a:pt x="6850" y="99"/>
                    <a:pt x="5818" y="1277"/>
                  </a:cubicBezTo>
                  <a:cubicBezTo>
                    <a:pt x="4788" y="2386"/>
                    <a:pt x="3356" y="4285"/>
                    <a:pt x="2899" y="6267"/>
                  </a:cubicBezTo>
                  <a:cubicBezTo>
                    <a:pt x="2383" y="8181"/>
                    <a:pt x="2315" y="11047"/>
                    <a:pt x="2840" y="12969"/>
                  </a:cubicBezTo>
                  <a:cubicBezTo>
                    <a:pt x="3306" y="14825"/>
                    <a:pt x="4212" y="16446"/>
                    <a:pt x="5815" y="17537"/>
                  </a:cubicBezTo>
                  <a:cubicBezTo>
                    <a:pt x="7360" y="18561"/>
                    <a:pt x="9850" y="18971"/>
                    <a:pt x="12341" y="19380"/>
                  </a:cubicBezTo>
                  <a:cubicBezTo>
                    <a:pt x="14773" y="19724"/>
                    <a:pt x="18878" y="19618"/>
                    <a:pt x="20648" y="19722"/>
                  </a:cubicBezTo>
                </a:path>
              </a:pathLst>
            </a:custGeom>
            <a:noFill/>
            <a:ln w="254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649" name="AutoShape 11"/>
            <p:cNvSpPr>
              <a:spLocks/>
            </p:cNvSpPr>
            <p:nvPr/>
          </p:nvSpPr>
          <p:spPr bwMode="auto">
            <a:xfrm rot="-1140000">
              <a:off x="1924" y="1140"/>
              <a:ext cx="58" cy="52"/>
            </a:xfrm>
            <a:custGeom>
              <a:avLst/>
              <a:gdLst>
                <a:gd name="T0" fmla="*/ -3 w 21600"/>
                <a:gd name="T1" fmla="*/ 52 h 21012"/>
                <a:gd name="T2" fmla="*/ 15 w 21600"/>
                <a:gd name="T3" fmla="*/ 50 h 21012"/>
                <a:gd name="T4" fmla="*/ 31 w 21600"/>
                <a:gd name="T5" fmla="*/ 43 h 21012"/>
                <a:gd name="T6" fmla="*/ 38 w 21600"/>
                <a:gd name="T7" fmla="*/ 33 h 21012"/>
                <a:gd name="T8" fmla="*/ 41 w 21600"/>
                <a:gd name="T9" fmla="*/ 14 h 21012"/>
                <a:gd name="T10" fmla="*/ 35 w 21600"/>
                <a:gd name="T11" fmla="*/ 4 h 21012"/>
                <a:gd name="T12" fmla="*/ 24 w 21600"/>
                <a:gd name="T13" fmla="*/ -1 h 21012"/>
                <a:gd name="T14" fmla="*/ 16 w 21600"/>
                <a:gd name="T15" fmla="*/ 3 h 21012"/>
                <a:gd name="T16" fmla="*/ 8 w 21600"/>
                <a:gd name="T17" fmla="*/ 16 h 21012"/>
                <a:gd name="T18" fmla="*/ 8 w 21600"/>
                <a:gd name="T19" fmla="*/ 32 h 21012"/>
                <a:gd name="T20" fmla="*/ 16 w 21600"/>
                <a:gd name="T21" fmla="*/ 43 h 21012"/>
                <a:gd name="T22" fmla="*/ 33 w 21600"/>
                <a:gd name="T23" fmla="*/ 48 h 21012"/>
                <a:gd name="T24" fmla="*/ 55 w 21600"/>
                <a:gd name="T25" fmla="*/ 49 h 210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012">
                  <a:moveTo>
                    <a:pt x="-955" y="21012"/>
                  </a:moveTo>
                  <a:cubicBezTo>
                    <a:pt x="156" y="20806"/>
                    <a:pt x="3589" y="20672"/>
                    <a:pt x="5698" y="20058"/>
                  </a:cubicBezTo>
                  <a:cubicBezTo>
                    <a:pt x="7748" y="19377"/>
                    <a:pt x="9999" y="18336"/>
                    <a:pt x="11458" y="17203"/>
                  </a:cubicBezTo>
                  <a:cubicBezTo>
                    <a:pt x="12859" y="16003"/>
                    <a:pt x="13455" y="14990"/>
                    <a:pt x="14090" y="13138"/>
                  </a:cubicBezTo>
                  <a:cubicBezTo>
                    <a:pt x="14667" y="11219"/>
                    <a:pt x="15314" y="7761"/>
                    <a:pt x="15157" y="5817"/>
                  </a:cubicBezTo>
                  <a:cubicBezTo>
                    <a:pt x="14940" y="3876"/>
                    <a:pt x="13902" y="2472"/>
                    <a:pt x="12906" y="1484"/>
                  </a:cubicBezTo>
                  <a:cubicBezTo>
                    <a:pt x="11853" y="430"/>
                    <a:pt x="10243" y="-521"/>
                    <a:pt x="9081" y="-521"/>
                  </a:cubicBezTo>
                  <a:cubicBezTo>
                    <a:pt x="7860" y="-588"/>
                    <a:pt x="6849" y="100"/>
                    <a:pt x="5817" y="1278"/>
                  </a:cubicBezTo>
                  <a:cubicBezTo>
                    <a:pt x="4787" y="2386"/>
                    <a:pt x="3355" y="4286"/>
                    <a:pt x="2897" y="6267"/>
                  </a:cubicBezTo>
                  <a:cubicBezTo>
                    <a:pt x="2382" y="8182"/>
                    <a:pt x="2313" y="11047"/>
                    <a:pt x="2838" y="12970"/>
                  </a:cubicBezTo>
                  <a:cubicBezTo>
                    <a:pt x="3304" y="14827"/>
                    <a:pt x="4209" y="16448"/>
                    <a:pt x="5812" y="17539"/>
                  </a:cubicBezTo>
                  <a:cubicBezTo>
                    <a:pt x="7357" y="18563"/>
                    <a:pt x="9847" y="18973"/>
                    <a:pt x="12338" y="19383"/>
                  </a:cubicBezTo>
                  <a:cubicBezTo>
                    <a:pt x="14770" y="19727"/>
                    <a:pt x="18875" y="19622"/>
                    <a:pt x="20645" y="19726"/>
                  </a:cubicBezTo>
                </a:path>
              </a:pathLst>
            </a:custGeom>
            <a:noFill/>
            <a:ln w="254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650" name="AutoShape 12"/>
            <p:cNvSpPr>
              <a:spLocks/>
            </p:cNvSpPr>
            <p:nvPr/>
          </p:nvSpPr>
          <p:spPr bwMode="auto">
            <a:xfrm rot="-1140000">
              <a:off x="1974" y="1121"/>
              <a:ext cx="56" cy="52"/>
            </a:xfrm>
            <a:custGeom>
              <a:avLst/>
              <a:gdLst>
                <a:gd name="T0" fmla="*/ -3 w 21600"/>
                <a:gd name="T1" fmla="*/ 52 h 21018"/>
                <a:gd name="T2" fmla="*/ 15 w 21600"/>
                <a:gd name="T3" fmla="*/ 50 h 21018"/>
                <a:gd name="T4" fmla="*/ 30 w 21600"/>
                <a:gd name="T5" fmla="*/ 43 h 21018"/>
                <a:gd name="T6" fmla="*/ 37 w 21600"/>
                <a:gd name="T7" fmla="*/ 33 h 21018"/>
                <a:gd name="T8" fmla="*/ 39 w 21600"/>
                <a:gd name="T9" fmla="*/ 14 h 21018"/>
                <a:gd name="T10" fmla="*/ 33 w 21600"/>
                <a:gd name="T11" fmla="*/ 4 h 21018"/>
                <a:gd name="T12" fmla="*/ 24 w 21600"/>
                <a:gd name="T13" fmla="*/ -1 h 21018"/>
                <a:gd name="T14" fmla="*/ 15 w 21600"/>
                <a:gd name="T15" fmla="*/ 3 h 21018"/>
                <a:gd name="T16" fmla="*/ 8 w 21600"/>
                <a:gd name="T17" fmla="*/ 16 h 21018"/>
                <a:gd name="T18" fmla="*/ 7 w 21600"/>
                <a:gd name="T19" fmla="*/ 32 h 21018"/>
                <a:gd name="T20" fmla="*/ 15 w 21600"/>
                <a:gd name="T21" fmla="*/ 43 h 21018"/>
                <a:gd name="T22" fmla="*/ 32 w 21600"/>
                <a:gd name="T23" fmla="*/ 48 h 21018"/>
                <a:gd name="T24" fmla="*/ 53 w 21600"/>
                <a:gd name="T25" fmla="*/ 49 h 210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018">
                  <a:moveTo>
                    <a:pt x="-969" y="21018"/>
                  </a:moveTo>
                  <a:cubicBezTo>
                    <a:pt x="142" y="20813"/>
                    <a:pt x="3575" y="20682"/>
                    <a:pt x="5684" y="20069"/>
                  </a:cubicBezTo>
                  <a:cubicBezTo>
                    <a:pt x="7735" y="19390"/>
                    <a:pt x="9986" y="18351"/>
                    <a:pt x="11446" y="17218"/>
                  </a:cubicBezTo>
                  <a:cubicBezTo>
                    <a:pt x="12847" y="16019"/>
                    <a:pt x="13445" y="15006"/>
                    <a:pt x="14081" y="13154"/>
                  </a:cubicBezTo>
                  <a:cubicBezTo>
                    <a:pt x="14659" y="11235"/>
                    <a:pt x="15308" y="7777"/>
                    <a:pt x="15153" y="5831"/>
                  </a:cubicBezTo>
                  <a:cubicBezTo>
                    <a:pt x="14936" y="3889"/>
                    <a:pt x="13900" y="2484"/>
                    <a:pt x="12905" y="1495"/>
                  </a:cubicBezTo>
                  <a:cubicBezTo>
                    <a:pt x="11852" y="440"/>
                    <a:pt x="10243" y="-512"/>
                    <a:pt x="9081" y="-514"/>
                  </a:cubicBezTo>
                  <a:cubicBezTo>
                    <a:pt x="7860" y="-582"/>
                    <a:pt x="6849" y="106"/>
                    <a:pt x="5816" y="1283"/>
                  </a:cubicBezTo>
                  <a:cubicBezTo>
                    <a:pt x="4785" y="2391"/>
                    <a:pt x="3352" y="4290"/>
                    <a:pt x="2893" y="6271"/>
                  </a:cubicBezTo>
                  <a:cubicBezTo>
                    <a:pt x="2376" y="8187"/>
                    <a:pt x="2305" y="11053"/>
                    <a:pt x="2829" y="12977"/>
                  </a:cubicBezTo>
                  <a:cubicBezTo>
                    <a:pt x="3294" y="14834"/>
                    <a:pt x="4198" y="16457"/>
                    <a:pt x="5800" y="17549"/>
                  </a:cubicBezTo>
                  <a:cubicBezTo>
                    <a:pt x="7344" y="18576"/>
                    <a:pt x="9834" y="18988"/>
                    <a:pt x="12324" y="19400"/>
                  </a:cubicBezTo>
                  <a:cubicBezTo>
                    <a:pt x="14756" y="19746"/>
                    <a:pt x="18861" y="19645"/>
                    <a:pt x="20631" y="19751"/>
                  </a:cubicBezTo>
                </a:path>
              </a:pathLst>
            </a:custGeom>
            <a:noFill/>
            <a:ln w="254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grpSp>
          <p:nvGrpSpPr>
            <p:cNvPr id="69651" name="Group 20"/>
            <p:cNvGrpSpPr>
              <a:grpSpLocks/>
            </p:cNvGrpSpPr>
            <p:nvPr/>
          </p:nvGrpSpPr>
          <p:grpSpPr bwMode="auto">
            <a:xfrm rot="-4050451">
              <a:off x="1479" y="1624"/>
              <a:ext cx="402" cy="48"/>
              <a:chOff x="0" y="0"/>
              <a:chExt cx="401" cy="48"/>
            </a:xfrm>
          </p:grpSpPr>
          <p:sp>
            <p:nvSpPr>
              <p:cNvPr id="69718" name="Freeform 13"/>
              <p:cNvSpPr>
                <a:spLocks/>
              </p:cNvSpPr>
              <p:nvPr/>
            </p:nvSpPr>
            <p:spPr bwMode="auto">
              <a:xfrm>
                <a:off x="0" y="0"/>
                <a:ext cx="60" cy="48"/>
              </a:xfrm>
              <a:custGeom>
                <a:avLst/>
                <a:gdLst>
                  <a:gd name="T0" fmla="*/ 0 w 21600"/>
                  <a:gd name="T1" fmla="*/ 0 h 21477"/>
                  <a:gd name="T2" fmla="*/ 0 w 21600"/>
                  <a:gd name="T3" fmla="*/ 0 h 21477"/>
                  <a:gd name="T4" fmla="*/ 0 w 21600"/>
                  <a:gd name="T5" fmla="*/ 0 h 21477"/>
                  <a:gd name="T6" fmla="*/ 0 w 21600"/>
                  <a:gd name="T7" fmla="*/ 0 h 21477"/>
                  <a:gd name="T8" fmla="*/ 0 w 21600"/>
                  <a:gd name="T9" fmla="*/ 0 h 21477"/>
                  <a:gd name="T10" fmla="*/ 0 w 21600"/>
                  <a:gd name="T11" fmla="*/ 0 h 21477"/>
                  <a:gd name="T12" fmla="*/ 0 w 21600"/>
                  <a:gd name="T13" fmla="*/ 0 h 21477"/>
                  <a:gd name="T14" fmla="*/ 0 w 21600"/>
                  <a:gd name="T15" fmla="*/ 0 h 21477"/>
                  <a:gd name="T16" fmla="*/ 0 w 21600"/>
                  <a:gd name="T17" fmla="*/ 0 h 21477"/>
                  <a:gd name="T18" fmla="*/ 0 w 21600"/>
                  <a:gd name="T19" fmla="*/ 0 h 21477"/>
                  <a:gd name="T20" fmla="*/ 0 w 21600"/>
                  <a:gd name="T21" fmla="*/ 0 h 21477"/>
                  <a:gd name="T22" fmla="*/ 0 w 21600"/>
                  <a:gd name="T23" fmla="*/ 0 h 21477"/>
                  <a:gd name="T24" fmla="*/ 0 w 21600"/>
                  <a:gd name="T25" fmla="*/ 0 h 214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477">
                    <a:moveTo>
                      <a:pt x="0" y="21477"/>
                    </a:moveTo>
                    <a:cubicBezTo>
                      <a:pt x="1105" y="21334"/>
                      <a:pt x="4541" y="21405"/>
                      <a:pt x="6627" y="20905"/>
                    </a:cubicBezTo>
                    <a:cubicBezTo>
                      <a:pt x="8652" y="20333"/>
                      <a:pt x="10861" y="19403"/>
                      <a:pt x="12273" y="18330"/>
                    </a:cubicBezTo>
                    <a:cubicBezTo>
                      <a:pt x="13623" y="17186"/>
                      <a:pt x="14175" y="16184"/>
                      <a:pt x="14727" y="14325"/>
                    </a:cubicBezTo>
                    <a:cubicBezTo>
                      <a:pt x="15218" y="12394"/>
                      <a:pt x="15709" y="8889"/>
                      <a:pt x="15464" y="6886"/>
                    </a:cubicBezTo>
                    <a:cubicBezTo>
                      <a:pt x="15157" y="4884"/>
                      <a:pt x="14052" y="3382"/>
                      <a:pt x="13009" y="2309"/>
                    </a:cubicBezTo>
                    <a:cubicBezTo>
                      <a:pt x="11905" y="1164"/>
                      <a:pt x="10248" y="92"/>
                      <a:pt x="9082" y="20"/>
                    </a:cubicBezTo>
                    <a:cubicBezTo>
                      <a:pt x="7855" y="-123"/>
                      <a:pt x="6873" y="521"/>
                      <a:pt x="5891" y="1665"/>
                    </a:cubicBezTo>
                    <a:cubicBezTo>
                      <a:pt x="4909" y="2738"/>
                      <a:pt x="3559" y="4598"/>
                      <a:pt x="3191" y="6600"/>
                    </a:cubicBezTo>
                    <a:cubicBezTo>
                      <a:pt x="2761" y="8531"/>
                      <a:pt x="2823" y="11464"/>
                      <a:pt x="3436" y="13466"/>
                    </a:cubicBezTo>
                    <a:cubicBezTo>
                      <a:pt x="3989" y="15398"/>
                      <a:pt x="4970" y="17114"/>
                      <a:pt x="6627" y="18330"/>
                    </a:cubicBezTo>
                    <a:cubicBezTo>
                      <a:pt x="8223" y="19474"/>
                      <a:pt x="10739" y="20047"/>
                      <a:pt x="13255" y="20619"/>
                    </a:cubicBezTo>
                    <a:cubicBezTo>
                      <a:pt x="15709" y="21119"/>
                      <a:pt x="19820" y="21262"/>
                      <a:pt x="21600" y="21477"/>
                    </a:cubicBezTo>
                  </a:path>
                </a:pathLst>
              </a:custGeom>
              <a:noFill/>
              <a:ln w="28575"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719" name="Freeform 14"/>
              <p:cNvSpPr>
                <a:spLocks/>
              </p:cNvSpPr>
              <p:nvPr/>
            </p:nvSpPr>
            <p:spPr bwMode="auto">
              <a:xfrm>
                <a:off x="56" y="0"/>
                <a:ext cx="61" cy="48"/>
              </a:xfrm>
              <a:custGeom>
                <a:avLst/>
                <a:gdLst>
                  <a:gd name="T0" fmla="*/ 0 w 21600"/>
                  <a:gd name="T1" fmla="*/ 0 h 21477"/>
                  <a:gd name="T2" fmla="*/ 0 w 21600"/>
                  <a:gd name="T3" fmla="*/ 0 h 21477"/>
                  <a:gd name="T4" fmla="*/ 0 w 21600"/>
                  <a:gd name="T5" fmla="*/ 0 h 21477"/>
                  <a:gd name="T6" fmla="*/ 0 w 21600"/>
                  <a:gd name="T7" fmla="*/ 0 h 21477"/>
                  <a:gd name="T8" fmla="*/ 0 w 21600"/>
                  <a:gd name="T9" fmla="*/ 0 h 21477"/>
                  <a:gd name="T10" fmla="*/ 0 w 21600"/>
                  <a:gd name="T11" fmla="*/ 0 h 21477"/>
                  <a:gd name="T12" fmla="*/ 0 w 21600"/>
                  <a:gd name="T13" fmla="*/ 0 h 21477"/>
                  <a:gd name="T14" fmla="*/ 0 w 21600"/>
                  <a:gd name="T15" fmla="*/ 0 h 21477"/>
                  <a:gd name="T16" fmla="*/ 0 w 21600"/>
                  <a:gd name="T17" fmla="*/ 0 h 21477"/>
                  <a:gd name="T18" fmla="*/ 0 w 21600"/>
                  <a:gd name="T19" fmla="*/ 0 h 21477"/>
                  <a:gd name="T20" fmla="*/ 0 w 21600"/>
                  <a:gd name="T21" fmla="*/ 0 h 21477"/>
                  <a:gd name="T22" fmla="*/ 0 w 21600"/>
                  <a:gd name="T23" fmla="*/ 0 h 21477"/>
                  <a:gd name="T24" fmla="*/ 0 w 21600"/>
                  <a:gd name="T25" fmla="*/ 0 h 214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477">
                    <a:moveTo>
                      <a:pt x="0" y="21477"/>
                    </a:moveTo>
                    <a:cubicBezTo>
                      <a:pt x="1105" y="21334"/>
                      <a:pt x="4541" y="21405"/>
                      <a:pt x="6627" y="20905"/>
                    </a:cubicBezTo>
                    <a:cubicBezTo>
                      <a:pt x="8652" y="20333"/>
                      <a:pt x="10861" y="19403"/>
                      <a:pt x="12273" y="18330"/>
                    </a:cubicBezTo>
                    <a:cubicBezTo>
                      <a:pt x="13623" y="17186"/>
                      <a:pt x="14175" y="16184"/>
                      <a:pt x="14727" y="14325"/>
                    </a:cubicBezTo>
                    <a:cubicBezTo>
                      <a:pt x="15218" y="12394"/>
                      <a:pt x="15709" y="8889"/>
                      <a:pt x="15464" y="6886"/>
                    </a:cubicBezTo>
                    <a:cubicBezTo>
                      <a:pt x="15157" y="4884"/>
                      <a:pt x="14052" y="3382"/>
                      <a:pt x="13009" y="2309"/>
                    </a:cubicBezTo>
                    <a:cubicBezTo>
                      <a:pt x="11905" y="1164"/>
                      <a:pt x="10248" y="92"/>
                      <a:pt x="9082" y="20"/>
                    </a:cubicBezTo>
                    <a:cubicBezTo>
                      <a:pt x="7855" y="-123"/>
                      <a:pt x="6873" y="521"/>
                      <a:pt x="5891" y="1665"/>
                    </a:cubicBezTo>
                    <a:cubicBezTo>
                      <a:pt x="4909" y="2738"/>
                      <a:pt x="3559" y="4598"/>
                      <a:pt x="3191" y="6600"/>
                    </a:cubicBezTo>
                    <a:cubicBezTo>
                      <a:pt x="2761" y="8531"/>
                      <a:pt x="2823" y="11464"/>
                      <a:pt x="3436" y="13466"/>
                    </a:cubicBezTo>
                    <a:cubicBezTo>
                      <a:pt x="3989" y="15398"/>
                      <a:pt x="4970" y="17114"/>
                      <a:pt x="6627" y="18330"/>
                    </a:cubicBezTo>
                    <a:cubicBezTo>
                      <a:pt x="8223" y="19474"/>
                      <a:pt x="10739" y="20047"/>
                      <a:pt x="13255" y="20619"/>
                    </a:cubicBezTo>
                    <a:cubicBezTo>
                      <a:pt x="15709" y="21119"/>
                      <a:pt x="19820" y="21262"/>
                      <a:pt x="21600" y="21477"/>
                    </a:cubicBezTo>
                  </a:path>
                </a:pathLst>
              </a:custGeom>
              <a:noFill/>
              <a:ln w="28575"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720" name="Freeform 15"/>
              <p:cNvSpPr>
                <a:spLocks/>
              </p:cNvSpPr>
              <p:nvPr/>
            </p:nvSpPr>
            <p:spPr bwMode="auto">
              <a:xfrm>
                <a:off x="113" y="0"/>
                <a:ext cx="60" cy="48"/>
              </a:xfrm>
              <a:custGeom>
                <a:avLst/>
                <a:gdLst>
                  <a:gd name="T0" fmla="*/ 0 w 21600"/>
                  <a:gd name="T1" fmla="*/ 0 h 21477"/>
                  <a:gd name="T2" fmla="*/ 0 w 21600"/>
                  <a:gd name="T3" fmla="*/ 0 h 21477"/>
                  <a:gd name="T4" fmla="*/ 0 w 21600"/>
                  <a:gd name="T5" fmla="*/ 0 h 21477"/>
                  <a:gd name="T6" fmla="*/ 0 w 21600"/>
                  <a:gd name="T7" fmla="*/ 0 h 21477"/>
                  <a:gd name="T8" fmla="*/ 0 w 21600"/>
                  <a:gd name="T9" fmla="*/ 0 h 21477"/>
                  <a:gd name="T10" fmla="*/ 0 w 21600"/>
                  <a:gd name="T11" fmla="*/ 0 h 21477"/>
                  <a:gd name="T12" fmla="*/ 0 w 21600"/>
                  <a:gd name="T13" fmla="*/ 0 h 21477"/>
                  <a:gd name="T14" fmla="*/ 0 w 21600"/>
                  <a:gd name="T15" fmla="*/ 0 h 21477"/>
                  <a:gd name="T16" fmla="*/ 0 w 21600"/>
                  <a:gd name="T17" fmla="*/ 0 h 21477"/>
                  <a:gd name="T18" fmla="*/ 0 w 21600"/>
                  <a:gd name="T19" fmla="*/ 0 h 21477"/>
                  <a:gd name="T20" fmla="*/ 0 w 21600"/>
                  <a:gd name="T21" fmla="*/ 0 h 21477"/>
                  <a:gd name="T22" fmla="*/ 0 w 21600"/>
                  <a:gd name="T23" fmla="*/ 0 h 21477"/>
                  <a:gd name="T24" fmla="*/ 0 w 21600"/>
                  <a:gd name="T25" fmla="*/ 0 h 214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477">
                    <a:moveTo>
                      <a:pt x="0" y="21477"/>
                    </a:moveTo>
                    <a:cubicBezTo>
                      <a:pt x="1105" y="21334"/>
                      <a:pt x="4541" y="21405"/>
                      <a:pt x="6627" y="20905"/>
                    </a:cubicBezTo>
                    <a:cubicBezTo>
                      <a:pt x="8652" y="20333"/>
                      <a:pt x="10861" y="19403"/>
                      <a:pt x="12273" y="18330"/>
                    </a:cubicBezTo>
                    <a:cubicBezTo>
                      <a:pt x="13623" y="17186"/>
                      <a:pt x="14175" y="16184"/>
                      <a:pt x="14727" y="14325"/>
                    </a:cubicBezTo>
                    <a:cubicBezTo>
                      <a:pt x="15218" y="12394"/>
                      <a:pt x="15709" y="8889"/>
                      <a:pt x="15464" y="6886"/>
                    </a:cubicBezTo>
                    <a:cubicBezTo>
                      <a:pt x="15157" y="4884"/>
                      <a:pt x="14052" y="3382"/>
                      <a:pt x="13009" y="2309"/>
                    </a:cubicBezTo>
                    <a:cubicBezTo>
                      <a:pt x="11905" y="1164"/>
                      <a:pt x="10248" y="92"/>
                      <a:pt x="9082" y="20"/>
                    </a:cubicBezTo>
                    <a:cubicBezTo>
                      <a:pt x="7855" y="-123"/>
                      <a:pt x="6873" y="521"/>
                      <a:pt x="5891" y="1665"/>
                    </a:cubicBezTo>
                    <a:cubicBezTo>
                      <a:pt x="4909" y="2738"/>
                      <a:pt x="3559" y="4598"/>
                      <a:pt x="3191" y="6600"/>
                    </a:cubicBezTo>
                    <a:cubicBezTo>
                      <a:pt x="2761" y="8531"/>
                      <a:pt x="2823" y="11464"/>
                      <a:pt x="3436" y="13466"/>
                    </a:cubicBezTo>
                    <a:cubicBezTo>
                      <a:pt x="3989" y="15398"/>
                      <a:pt x="4970" y="17114"/>
                      <a:pt x="6627" y="18330"/>
                    </a:cubicBezTo>
                    <a:cubicBezTo>
                      <a:pt x="8223" y="19474"/>
                      <a:pt x="10739" y="20047"/>
                      <a:pt x="13255" y="20619"/>
                    </a:cubicBezTo>
                    <a:cubicBezTo>
                      <a:pt x="15709" y="21119"/>
                      <a:pt x="19820" y="21262"/>
                      <a:pt x="21600" y="21477"/>
                    </a:cubicBezTo>
                  </a:path>
                </a:pathLst>
              </a:custGeom>
              <a:noFill/>
              <a:ln w="28575"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721" name="Freeform 16"/>
              <p:cNvSpPr>
                <a:spLocks/>
              </p:cNvSpPr>
              <p:nvPr/>
            </p:nvSpPr>
            <p:spPr bwMode="auto">
              <a:xfrm>
                <a:off x="170" y="0"/>
                <a:ext cx="60" cy="48"/>
              </a:xfrm>
              <a:custGeom>
                <a:avLst/>
                <a:gdLst>
                  <a:gd name="T0" fmla="*/ 0 w 21600"/>
                  <a:gd name="T1" fmla="*/ 0 h 21477"/>
                  <a:gd name="T2" fmla="*/ 0 w 21600"/>
                  <a:gd name="T3" fmla="*/ 0 h 21477"/>
                  <a:gd name="T4" fmla="*/ 0 w 21600"/>
                  <a:gd name="T5" fmla="*/ 0 h 21477"/>
                  <a:gd name="T6" fmla="*/ 0 w 21600"/>
                  <a:gd name="T7" fmla="*/ 0 h 21477"/>
                  <a:gd name="T8" fmla="*/ 0 w 21600"/>
                  <a:gd name="T9" fmla="*/ 0 h 21477"/>
                  <a:gd name="T10" fmla="*/ 0 w 21600"/>
                  <a:gd name="T11" fmla="*/ 0 h 21477"/>
                  <a:gd name="T12" fmla="*/ 0 w 21600"/>
                  <a:gd name="T13" fmla="*/ 0 h 21477"/>
                  <a:gd name="T14" fmla="*/ 0 w 21600"/>
                  <a:gd name="T15" fmla="*/ 0 h 21477"/>
                  <a:gd name="T16" fmla="*/ 0 w 21600"/>
                  <a:gd name="T17" fmla="*/ 0 h 21477"/>
                  <a:gd name="T18" fmla="*/ 0 w 21600"/>
                  <a:gd name="T19" fmla="*/ 0 h 21477"/>
                  <a:gd name="T20" fmla="*/ 0 w 21600"/>
                  <a:gd name="T21" fmla="*/ 0 h 21477"/>
                  <a:gd name="T22" fmla="*/ 0 w 21600"/>
                  <a:gd name="T23" fmla="*/ 0 h 21477"/>
                  <a:gd name="T24" fmla="*/ 0 w 21600"/>
                  <a:gd name="T25" fmla="*/ 0 h 214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477">
                    <a:moveTo>
                      <a:pt x="0" y="21477"/>
                    </a:moveTo>
                    <a:cubicBezTo>
                      <a:pt x="1105" y="21334"/>
                      <a:pt x="4541" y="21405"/>
                      <a:pt x="6627" y="20905"/>
                    </a:cubicBezTo>
                    <a:cubicBezTo>
                      <a:pt x="8652" y="20333"/>
                      <a:pt x="10861" y="19403"/>
                      <a:pt x="12273" y="18330"/>
                    </a:cubicBezTo>
                    <a:cubicBezTo>
                      <a:pt x="13623" y="17186"/>
                      <a:pt x="14175" y="16184"/>
                      <a:pt x="14727" y="14325"/>
                    </a:cubicBezTo>
                    <a:cubicBezTo>
                      <a:pt x="15218" y="12394"/>
                      <a:pt x="15709" y="8889"/>
                      <a:pt x="15464" y="6886"/>
                    </a:cubicBezTo>
                    <a:cubicBezTo>
                      <a:pt x="15157" y="4884"/>
                      <a:pt x="14052" y="3382"/>
                      <a:pt x="13009" y="2309"/>
                    </a:cubicBezTo>
                    <a:cubicBezTo>
                      <a:pt x="11905" y="1164"/>
                      <a:pt x="10248" y="92"/>
                      <a:pt x="9082" y="20"/>
                    </a:cubicBezTo>
                    <a:cubicBezTo>
                      <a:pt x="7855" y="-123"/>
                      <a:pt x="6873" y="521"/>
                      <a:pt x="5891" y="1665"/>
                    </a:cubicBezTo>
                    <a:cubicBezTo>
                      <a:pt x="4909" y="2738"/>
                      <a:pt x="3559" y="4598"/>
                      <a:pt x="3191" y="6600"/>
                    </a:cubicBezTo>
                    <a:cubicBezTo>
                      <a:pt x="2761" y="8531"/>
                      <a:pt x="2823" y="11464"/>
                      <a:pt x="3436" y="13466"/>
                    </a:cubicBezTo>
                    <a:cubicBezTo>
                      <a:pt x="3989" y="15398"/>
                      <a:pt x="4970" y="17114"/>
                      <a:pt x="6627" y="18330"/>
                    </a:cubicBezTo>
                    <a:cubicBezTo>
                      <a:pt x="8223" y="19474"/>
                      <a:pt x="10739" y="20047"/>
                      <a:pt x="13255" y="20619"/>
                    </a:cubicBezTo>
                    <a:cubicBezTo>
                      <a:pt x="15709" y="21119"/>
                      <a:pt x="19820" y="21262"/>
                      <a:pt x="21600" y="21477"/>
                    </a:cubicBezTo>
                  </a:path>
                </a:pathLst>
              </a:custGeom>
              <a:noFill/>
              <a:ln w="28575"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722" name="Freeform 17"/>
              <p:cNvSpPr>
                <a:spLocks/>
              </p:cNvSpPr>
              <p:nvPr/>
            </p:nvSpPr>
            <p:spPr bwMode="auto">
              <a:xfrm>
                <a:off x="227" y="0"/>
                <a:ext cx="60" cy="48"/>
              </a:xfrm>
              <a:custGeom>
                <a:avLst/>
                <a:gdLst>
                  <a:gd name="T0" fmla="*/ 0 w 21600"/>
                  <a:gd name="T1" fmla="*/ 0 h 21477"/>
                  <a:gd name="T2" fmla="*/ 0 w 21600"/>
                  <a:gd name="T3" fmla="*/ 0 h 21477"/>
                  <a:gd name="T4" fmla="*/ 0 w 21600"/>
                  <a:gd name="T5" fmla="*/ 0 h 21477"/>
                  <a:gd name="T6" fmla="*/ 0 w 21600"/>
                  <a:gd name="T7" fmla="*/ 0 h 21477"/>
                  <a:gd name="T8" fmla="*/ 0 w 21600"/>
                  <a:gd name="T9" fmla="*/ 0 h 21477"/>
                  <a:gd name="T10" fmla="*/ 0 w 21600"/>
                  <a:gd name="T11" fmla="*/ 0 h 21477"/>
                  <a:gd name="T12" fmla="*/ 0 w 21600"/>
                  <a:gd name="T13" fmla="*/ 0 h 21477"/>
                  <a:gd name="T14" fmla="*/ 0 w 21600"/>
                  <a:gd name="T15" fmla="*/ 0 h 21477"/>
                  <a:gd name="T16" fmla="*/ 0 w 21600"/>
                  <a:gd name="T17" fmla="*/ 0 h 21477"/>
                  <a:gd name="T18" fmla="*/ 0 w 21600"/>
                  <a:gd name="T19" fmla="*/ 0 h 21477"/>
                  <a:gd name="T20" fmla="*/ 0 w 21600"/>
                  <a:gd name="T21" fmla="*/ 0 h 21477"/>
                  <a:gd name="T22" fmla="*/ 0 w 21600"/>
                  <a:gd name="T23" fmla="*/ 0 h 21477"/>
                  <a:gd name="T24" fmla="*/ 0 w 21600"/>
                  <a:gd name="T25" fmla="*/ 0 h 214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477">
                    <a:moveTo>
                      <a:pt x="0" y="21477"/>
                    </a:moveTo>
                    <a:cubicBezTo>
                      <a:pt x="1105" y="21334"/>
                      <a:pt x="4541" y="21405"/>
                      <a:pt x="6627" y="20905"/>
                    </a:cubicBezTo>
                    <a:cubicBezTo>
                      <a:pt x="8652" y="20333"/>
                      <a:pt x="10861" y="19403"/>
                      <a:pt x="12273" y="18330"/>
                    </a:cubicBezTo>
                    <a:cubicBezTo>
                      <a:pt x="13623" y="17186"/>
                      <a:pt x="14175" y="16184"/>
                      <a:pt x="14727" y="14325"/>
                    </a:cubicBezTo>
                    <a:cubicBezTo>
                      <a:pt x="15218" y="12394"/>
                      <a:pt x="15709" y="8889"/>
                      <a:pt x="15464" y="6886"/>
                    </a:cubicBezTo>
                    <a:cubicBezTo>
                      <a:pt x="15157" y="4884"/>
                      <a:pt x="14052" y="3382"/>
                      <a:pt x="13009" y="2309"/>
                    </a:cubicBezTo>
                    <a:cubicBezTo>
                      <a:pt x="11905" y="1164"/>
                      <a:pt x="10248" y="92"/>
                      <a:pt x="9082" y="20"/>
                    </a:cubicBezTo>
                    <a:cubicBezTo>
                      <a:pt x="7855" y="-123"/>
                      <a:pt x="6873" y="521"/>
                      <a:pt x="5891" y="1665"/>
                    </a:cubicBezTo>
                    <a:cubicBezTo>
                      <a:pt x="4909" y="2738"/>
                      <a:pt x="3559" y="4598"/>
                      <a:pt x="3191" y="6600"/>
                    </a:cubicBezTo>
                    <a:cubicBezTo>
                      <a:pt x="2761" y="8531"/>
                      <a:pt x="2823" y="11464"/>
                      <a:pt x="3436" y="13466"/>
                    </a:cubicBezTo>
                    <a:cubicBezTo>
                      <a:pt x="3989" y="15398"/>
                      <a:pt x="4970" y="17114"/>
                      <a:pt x="6627" y="18330"/>
                    </a:cubicBezTo>
                    <a:cubicBezTo>
                      <a:pt x="8223" y="19474"/>
                      <a:pt x="10739" y="20047"/>
                      <a:pt x="13255" y="20619"/>
                    </a:cubicBezTo>
                    <a:cubicBezTo>
                      <a:pt x="15709" y="21119"/>
                      <a:pt x="19820" y="21262"/>
                      <a:pt x="21600" y="21477"/>
                    </a:cubicBezTo>
                  </a:path>
                </a:pathLst>
              </a:custGeom>
              <a:noFill/>
              <a:ln w="28575"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723" name="Freeform 18"/>
              <p:cNvSpPr>
                <a:spLocks/>
              </p:cNvSpPr>
              <p:nvPr/>
            </p:nvSpPr>
            <p:spPr bwMode="auto">
              <a:xfrm>
                <a:off x="283" y="0"/>
                <a:ext cx="61" cy="48"/>
              </a:xfrm>
              <a:custGeom>
                <a:avLst/>
                <a:gdLst>
                  <a:gd name="T0" fmla="*/ 0 w 21600"/>
                  <a:gd name="T1" fmla="*/ 0 h 21477"/>
                  <a:gd name="T2" fmla="*/ 0 w 21600"/>
                  <a:gd name="T3" fmla="*/ 0 h 21477"/>
                  <a:gd name="T4" fmla="*/ 0 w 21600"/>
                  <a:gd name="T5" fmla="*/ 0 h 21477"/>
                  <a:gd name="T6" fmla="*/ 0 w 21600"/>
                  <a:gd name="T7" fmla="*/ 0 h 21477"/>
                  <a:gd name="T8" fmla="*/ 0 w 21600"/>
                  <a:gd name="T9" fmla="*/ 0 h 21477"/>
                  <a:gd name="T10" fmla="*/ 0 w 21600"/>
                  <a:gd name="T11" fmla="*/ 0 h 21477"/>
                  <a:gd name="T12" fmla="*/ 0 w 21600"/>
                  <a:gd name="T13" fmla="*/ 0 h 21477"/>
                  <a:gd name="T14" fmla="*/ 0 w 21600"/>
                  <a:gd name="T15" fmla="*/ 0 h 21477"/>
                  <a:gd name="T16" fmla="*/ 0 w 21600"/>
                  <a:gd name="T17" fmla="*/ 0 h 21477"/>
                  <a:gd name="T18" fmla="*/ 0 w 21600"/>
                  <a:gd name="T19" fmla="*/ 0 h 21477"/>
                  <a:gd name="T20" fmla="*/ 0 w 21600"/>
                  <a:gd name="T21" fmla="*/ 0 h 21477"/>
                  <a:gd name="T22" fmla="*/ 0 w 21600"/>
                  <a:gd name="T23" fmla="*/ 0 h 21477"/>
                  <a:gd name="T24" fmla="*/ 0 w 21600"/>
                  <a:gd name="T25" fmla="*/ 0 h 214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477">
                    <a:moveTo>
                      <a:pt x="0" y="21477"/>
                    </a:moveTo>
                    <a:cubicBezTo>
                      <a:pt x="1105" y="21334"/>
                      <a:pt x="4541" y="21405"/>
                      <a:pt x="6627" y="20905"/>
                    </a:cubicBezTo>
                    <a:cubicBezTo>
                      <a:pt x="8652" y="20333"/>
                      <a:pt x="10861" y="19403"/>
                      <a:pt x="12273" y="18330"/>
                    </a:cubicBezTo>
                    <a:cubicBezTo>
                      <a:pt x="13623" y="17186"/>
                      <a:pt x="14175" y="16184"/>
                      <a:pt x="14727" y="14325"/>
                    </a:cubicBezTo>
                    <a:cubicBezTo>
                      <a:pt x="15218" y="12394"/>
                      <a:pt x="15709" y="8889"/>
                      <a:pt x="15464" y="6886"/>
                    </a:cubicBezTo>
                    <a:cubicBezTo>
                      <a:pt x="15157" y="4884"/>
                      <a:pt x="14052" y="3382"/>
                      <a:pt x="13009" y="2309"/>
                    </a:cubicBezTo>
                    <a:cubicBezTo>
                      <a:pt x="11905" y="1164"/>
                      <a:pt x="10248" y="92"/>
                      <a:pt x="9082" y="20"/>
                    </a:cubicBezTo>
                    <a:cubicBezTo>
                      <a:pt x="7855" y="-123"/>
                      <a:pt x="6873" y="521"/>
                      <a:pt x="5891" y="1665"/>
                    </a:cubicBezTo>
                    <a:cubicBezTo>
                      <a:pt x="4909" y="2738"/>
                      <a:pt x="3559" y="4598"/>
                      <a:pt x="3191" y="6600"/>
                    </a:cubicBezTo>
                    <a:cubicBezTo>
                      <a:pt x="2761" y="8531"/>
                      <a:pt x="2823" y="11464"/>
                      <a:pt x="3436" y="13466"/>
                    </a:cubicBezTo>
                    <a:cubicBezTo>
                      <a:pt x="3989" y="15398"/>
                      <a:pt x="4970" y="17114"/>
                      <a:pt x="6627" y="18330"/>
                    </a:cubicBezTo>
                    <a:cubicBezTo>
                      <a:pt x="8223" y="19474"/>
                      <a:pt x="10739" y="20047"/>
                      <a:pt x="13255" y="20619"/>
                    </a:cubicBezTo>
                    <a:cubicBezTo>
                      <a:pt x="15709" y="21119"/>
                      <a:pt x="19820" y="21262"/>
                      <a:pt x="21600" y="21477"/>
                    </a:cubicBezTo>
                  </a:path>
                </a:pathLst>
              </a:custGeom>
              <a:noFill/>
              <a:ln w="28575"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724" name="Freeform 19"/>
              <p:cNvSpPr>
                <a:spLocks/>
              </p:cNvSpPr>
              <p:nvPr/>
            </p:nvSpPr>
            <p:spPr bwMode="auto">
              <a:xfrm>
                <a:off x="340" y="0"/>
                <a:ext cx="61" cy="48"/>
              </a:xfrm>
              <a:custGeom>
                <a:avLst/>
                <a:gdLst>
                  <a:gd name="T0" fmla="*/ 0 w 21600"/>
                  <a:gd name="T1" fmla="*/ 0 h 21477"/>
                  <a:gd name="T2" fmla="*/ 0 w 21600"/>
                  <a:gd name="T3" fmla="*/ 0 h 21477"/>
                  <a:gd name="T4" fmla="*/ 0 w 21600"/>
                  <a:gd name="T5" fmla="*/ 0 h 21477"/>
                  <a:gd name="T6" fmla="*/ 0 w 21600"/>
                  <a:gd name="T7" fmla="*/ 0 h 21477"/>
                  <a:gd name="T8" fmla="*/ 0 w 21600"/>
                  <a:gd name="T9" fmla="*/ 0 h 21477"/>
                  <a:gd name="T10" fmla="*/ 0 w 21600"/>
                  <a:gd name="T11" fmla="*/ 0 h 21477"/>
                  <a:gd name="T12" fmla="*/ 0 w 21600"/>
                  <a:gd name="T13" fmla="*/ 0 h 21477"/>
                  <a:gd name="T14" fmla="*/ 0 w 21600"/>
                  <a:gd name="T15" fmla="*/ 0 h 21477"/>
                  <a:gd name="T16" fmla="*/ 0 w 21600"/>
                  <a:gd name="T17" fmla="*/ 0 h 21477"/>
                  <a:gd name="T18" fmla="*/ 0 w 21600"/>
                  <a:gd name="T19" fmla="*/ 0 h 21477"/>
                  <a:gd name="T20" fmla="*/ 0 w 21600"/>
                  <a:gd name="T21" fmla="*/ 0 h 21477"/>
                  <a:gd name="T22" fmla="*/ 0 w 21600"/>
                  <a:gd name="T23" fmla="*/ 0 h 21477"/>
                  <a:gd name="T24" fmla="*/ 0 w 21600"/>
                  <a:gd name="T25" fmla="*/ 0 h 214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477">
                    <a:moveTo>
                      <a:pt x="0" y="21477"/>
                    </a:moveTo>
                    <a:cubicBezTo>
                      <a:pt x="1105" y="21334"/>
                      <a:pt x="4541" y="21405"/>
                      <a:pt x="6627" y="20905"/>
                    </a:cubicBezTo>
                    <a:cubicBezTo>
                      <a:pt x="8652" y="20333"/>
                      <a:pt x="10861" y="19403"/>
                      <a:pt x="12273" y="18330"/>
                    </a:cubicBezTo>
                    <a:cubicBezTo>
                      <a:pt x="13623" y="17186"/>
                      <a:pt x="14175" y="16184"/>
                      <a:pt x="14727" y="14325"/>
                    </a:cubicBezTo>
                    <a:cubicBezTo>
                      <a:pt x="15218" y="12394"/>
                      <a:pt x="15709" y="8889"/>
                      <a:pt x="15464" y="6886"/>
                    </a:cubicBezTo>
                    <a:cubicBezTo>
                      <a:pt x="15157" y="4884"/>
                      <a:pt x="14052" y="3382"/>
                      <a:pt x="13009" y="2309"/>
                    </a:cubicBezTo>
                    <a:cubicBezTo>
                      <a:pt x="11905" y="1164"/>
                      <a:pt x="10248" y="92"/>
                      <a:pt x="9082" y="20"/>
                    </a:cubicBezTo>
                    <a:cubicBezTo>
                      <a:pt x="7855" y="-123"/>
                      <a:pt x="6873" y="521"/>
                      <a:pt x="5891" y="1665"/>
                    </a:cubicBezTo>
                    <a:cubicBezTo>
                      <a:pt x="4909" y="2738"/>
                      <a:pt x="3559" y="4598"/>
                      <a:pt x="3191" y="6600"/>
                    </a:cubicBezTo>
                    <a:cubicBezTo>
                      <a:pt x="2761" y="8531"/>
                      <a:pt x="2823" y="11464"/>
                      <a:pt x="3436" y="13466"/>
                    </a:cubicBezTo>
                    <a:cubicBezTo>
                      <a:pt x="3989" y="15398"/>
                      <a:pt x="4970" y="17114"/>
                      <a:pt x="6627" y="18330"/>
                    </a:cubicBezTo>
                    <a:cubicBezTo>
                      <a:pt x="8223" y="19474"/>
                      <a:pt x="10739" y="20047"/>
                      <a:pt x="13255" y="20619"/>
                    </a:cubicBezTo>
                    <a:cubicBezTo>
                      <a:pt x="15709" y="21119"/>
                      <a:pt x="19820" y="21262"/>
                      <a:pt x="21600" y="21477"/>
                    </a:cubicBezTo>
                  </a:path>
                </a:pathLst>
              </a:custGeom>
              <a:noFill/>
              <a:ln w="28575"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grpSp>
        <p:sp>
          <p:nvSpPr>
            <p:cNvPr id="69652" name="AutoShape 21"/>
            <p:cNvSpPr>
              <a:spLocks/>
            </p:cNvSpPr>
            <p:nvPr/>
          </p:nvSpPr>
          <p:spPr bwMode="auto">
            <a:xfrm rot="-4200000">
              <a:off x="1846" y="1429"/>
              <a:ext cx="61" cy="49"/>
            </a:xfrm>
            <a:custGeom>
              <a:avLst/>
              <a:gdLst>
                <a:gd name="T0" fmla="*/ -3 w 21600"/>
                <a:gd name="T1" fmla="*/ 49 h 20993"/>
                <a:gd name="T2" fmla="*/ 16 w 21600"/>
                <a:gd name="T3" fmla="*/ 47 h 20993"/>
                <a:gd name="T4" fmla="*/ 32 w 21600"/>
                <a:gd name="T5" fmla="*/ 40 h 20993"/>
                <a:gd name="T6" fmla="*/ 40 w 21600"/>
                <a:gd name="T7" fmla="*/ 31 h 20993"/>
                <a:gd name="T8" fmla="*/ 43 w 21600"/>
                <a:gd name="T9" fmla="*/ 13 h 20993"/>
                <a:gd name="T10" fmla="*/ 36 w 21600"/>
                <a:gd name="T11" fmla="*/ 3 h 20993"/>
                <a:gd name="T12" fmla="*/ 26 w 21600"/>
                <a:gd name="T13" fmla="*/ -1 h 20993"/>
                <a:gd name="T14" fmla="*/ 16 w 21600"/>
                <a:gd name="T15" fmla="*/ 3 h 20993"/>
                <a:gd name="T16" fmla="*/ 8 w 21600"/>
                <a:gd name="T17" fmla="*/ 15 h 20993"/>
                <a:gd name="T18" fmla="*/ 8 w 21600"/>
                <a:gd name="T19" fmla="*/ 30 h 20993"/>
                <a:gd name="T20" fmla="*/ 16 w 21600"/>
                <a:gd name="T21" fmla="*/ 41 h 20993"/>
                <a:gd name="T22" fmla="*/ 35 w 21600"/>
                <a:gd name="T23" fmla="*/ 45 h 20993"/>
                <a:gd name="T24" fmla="*/ 58 w 21600"/>
                <a:gd name="T25" fmla="*/ 46 h 209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0993">
                  <a:moveTo>
                    <a:pt x="-999" y="20993"/>
                  </a:moveTo>
                  <a:cubicBezTo>
                    <a:pt x="112" y="20785"/>
                    <a:pt x="3545" y="20642"/>
                    <a:pt x="5655" y="20023"/>
                  </a:cubicBezTo>
                  <a:cubicBezTo>
                    <a:pt x="7707" y="19339"/>
                    <a:pt x="9959" y="18293"/>
                    <a:pt x="11420" y="17157"/>
                  </a:cubicBezTo>
                  <a:cubicBezTo>
                    <a:pt x="12823" y="15955"/>
                    <a:pt x="13422" y="14942"/>
                    <a:pt x="14061" y="13090"/>
                  </a:cubicBezTo>
                  <a:cubicBezTo>
                    <a:pt x="14642" y="11172"/>
                    <a:pt x="15296" y="7716"/>
                    <a:pt x="15143" y="5773"/>
                  </a:cubicBezTo>
                  <a:cubicBezTo>
                    <a:pt x="14930" y="3835"/>
                    <a:pt x="13895" y="2435"/>
                    <a:pt x="12902" y="1451"/>
                  </a:cubicBezTo>
                  <a:cubicBezTo>
                    <a:pt x="11851" y="401"/>
                    <a:pt x="10244" y="-545"/>
                    <a:pt x="9081" y="-543"/>
                  </a:cubicBezTo>
                  <a:cubicBezTo>
                    <a:pt x="7860" y="-607"/>
                    <a:pt x="6849" y="83"/>
                    <a:pt x="5814" y="1262"/>
                  </a:cubicBezTo>
                  <a:cubicBezTo>
                    <a:pt x="4782" y="2372"/>
                    <a:pt x="3345" y="4273"/>
                    <a:pt x="2884" y="6254"/>
                  </a:cubicBezTo>
                  <a:cubicBezTo>
                    <a:pt x="2365" y="8168"/>
                    <a:pt x="2290" y="11030"/>
                    <a:pt x="2810" y="12950"/>
                  </a:cubicBezTo>
                  <a:cubicBezTo>
                    <a:pt x="3272" y="14803"/>
                    <a:pt x="4174" y="16421"/>
                    <a:pt x="5775" y="17506"/>
                  </a:cubicBezTo>
                  <a:cubicBezTo>
                    <a:pt x="7317" y="18526"/>
                    <a:pt x="9806" y="18930"/>
                    <a:pt x="12295" y="19333"/>
                  </a:cubicBezTo>
                  <a:cubicBezTo>
                    <a:pt x="14727" y="19671"/>
                    <a:pt x="18831" y="19556"/>
                    <a:pt x="20601" y="19655"/>
                  </a:cubicBezTo>
                </a:path>
              </a:pathLst>
            </a:custGeom>
            <a:noFill/>
            <a:ln w="254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653" name="AutoShape 22"/>
            <p:cNvSpPr>
              <a:spLocks/>
            </p:cNvSpPr>
            <p:nvPr/>
          </p:nvSpPr>
          <p:spPr bwMode="auto">
            <a:xfrm rot="-4200000">
              <a:off x="1864" y="1375"/>
              <a:ext cx="60" cy="48"/>
            </a:xfrm>
            <a:custGeom>
              <a:avLst/>
              <a:gdLst>
                <a:gd name="T0" fmla="*/ -3 w 21600"/>
                <a:gd name="T1" fmla="*/ 48 h 20992"/>
                <a:gd name="T2" fmla="*/ 16 w 21600"/>
                <a:gd name="T3" fmla="*/ 46 h 20992"/>
                <a:gd name="T4" fmla="*/ 32 w 21600"/>
                <a:gd name="T5" fmla="*/ 39 h 20992"/>
                <a:gd name="T6" fmla="*/ 39 w 21600"/>
                <a:gd name="T7" fmla="*/ 30 h 20992"/>
                <a:gd name="T8" fmla="*/ 42 w 21600"/>
                <a:gd name="T9" fmla="*/ 13 h 20992"/>
                <a:gd name="T10" fmla="*/ 36 w 21600"/>
                <a:gd name="T11" fmla="*/ 3 h 20992"/>
                <a:gd name="T12" fmla="*/ 25 w 21600"/>
                <a:gd name="T13" fmla="*/ -1 h 20992"/>
                <a:gd name="T14" fmla="*/ 16 w 21600"/>
                <a:gd name="T15" fmla="*/ 3 h 20992"/>
                <a:gd name="T16" fmla="*/ 8 w 21600"/>
                <a:gd name="T17" fmla="*/ 14 h 20992"/>
                <a:gd name="T18" fmla="*/ 8 w 21600"/>
                <a:gd name="T19" fmla="*/ 30 h 20992"/>
                <a:gd name="T20" fmla="*/ 16 w 21600"/>
                <a:gd name="T21" fmla="*/ 40 h 20992"/>
                <a:gd name="T22" fmla="*/ 34 w 21600"/>
                <a:gd name="T23" fmla="*/ 44 h 20992"/>
                <a:gd name="T24" fmla="*/ 57 w 21600"/>
                <a:gd name="T25" fmla="*/ 45 h 209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0992">
                  <a:moveTo>
                    <a:pt x="-997" y="20992"/>
                  </a:moveTo>
                  <a:cubicBezTo>
                    <a:pt x="114" y="20784"/>
                    <a:pt x="3547" y="20640"/>
                    <a:pt x="5657" y="20021"/>
                  </a:cubicBezTo>
                  <a:cubicBezTo>
                    <a:pt x="7708" y="19336"/>
                    <a:pt x="9961" y="18290"/>
                    <a:pt x="11422" y="17154"/>
                  </a:cubicBezTo>
                  <a:cubicBezTo>
                    <a:pt x="12825" y="15952"/>
                    <a:pt x="13424" y="14939"/>
                    <a:pt x="14062" y="13087"/>
                  </a:cubicBezTo>
                  <a:cubicBezTo>
                    <a:pt x="14643" y="11169"/>
                    <a:pt x="15296" y="7713"/>
                    <a:pt x="15144" y="5771"/>
                  </a:cubicBezTo>
                  <a:cubicBezTo>
                    <a:pt x="14930" y="3832"/>
                    <a:pt x="13895" y="2433"/>
                    <a:pt x="12902" y="1449"/>
                  </a:cubicBezTo>
                  <a:cubicBezTo>
                    <a:pt x="11850" y="399"/>
                    <a:pt x="10243" y="-547"/>
                    <a:pt x="9081" y="-544"/>
                  </a:cubicBezTo>
                  <a:cubicBezTo>
                    <a:pt x="7860" y="-608"/>
                    <a:pt x="6848" y="82"/>
                    <a:pt x="5813" y="1262"/>
                  </a:cubicBezTo>
                  <a:cubicBezTo>
                    <a:pt x="4782" y="2371"/>
                    <a:pt x="3345" y="4273"/>
                    <a:pt x="2884" y="6253"/>
                  </a:cubicBezTo>
                  <a:cubicBezTo>
                    <a:pt x="2365" y="8167"/>
                    <a:pt x="2290" y="11030"/>
                    <a:pt x="2811" y="12949"/>
                  </a:cubicBezTo>
                  <a:cubicBezTo>
                    <a:pt x="3274" y="14802"/>
                    <a:pt x="4176" y="16419"/>
                    <a:pt x="5776" y="17505"/>
                  </a:cubicBezTo>
                  <a:cubicBezTo>
                    <a:pt x="7319" y="18524"/>
                    <a:pt x="9808" y="18927"/>
                    <a:pt x="12297" y="19330"/>
                  </a:cubicBezTo>
                  <a:cubicBezTo>
                    <a:pt x="14729" y="19667"/>
                    <a:pt x="18833" y="19552"/>
                    <a:pt x="20603" y="19651"/>
                  </a:cubicBezTo>
                </a:path>
              </a:pathLst>
            </a:custGeom>
            <a:noFill/>
            <a:ln w="254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654" name="AutoShape 23"/>
            <p:cNvSpPr>
              <a:spLocks/>
            </p:cNvSpPr>
            <p:nvPr/>
          </p:nvSpPr>
          <p:spPr bwMode="auto">
            <a:xfrm rot="-4200000">
              <a:off x="1880" y="1320"/>
              <a:ext cx="61" cy="48"/>
            </a:xfrm>
            <a:custGeom>
              <a:avLst/>
              <a:gdLst>
                <a:gd name="T0" fmla="*/ -3 w 21600"/>
                <a:gd name="T1" fmla="*/ 48 h 20993"/>
                <a:gd name="T2" fmla="*/ 16 w 21600"/>
                <a:gd name="T3" fmla="*/ 46 h 20993"/>
                <a:gd name="T4" fmla="*/ 32 w 21600"/>
                <a:gd name="T5" fmla="*/ 39 h 20993"/>
                <a:gd name="T6" fmla="*/ 40 w 21600"/>
                <a:gd name="T7" fmla="*/ 30 h 20993"/>
                <a:gd name="T8" fmla="*/ 43 w 21600"/>
                <a:gd name="T9" fmla="*/ 13 h 20993"/>
                <a:gd name="T10" fmla="*/ 36 w 21600"/>
                <a:gd name="T11" fmla="*/ 3 h 20993"/>
                <a:gd name="T12" fmla="*/ 26 w 21600"/>
                <a:gd name="T13" fmla="*/ -1 h 20993"/>
                <a:gd name="T14" fmla="*/ 16 w 21600"/>
                <a:gd name="T15" fmla="*/ 3 h 20993"/>
                <a:gd name="T16" fmla="*/ 8 w 21600"/>
                <a:gd name="T17" fmla="*/ 14 h 20993"/>
                <a:gd name="T18" fmla="*/ 8 w 21600"/>
                <a:gd name="T19" fmla="*/ 30 h 20993"/>
                <a:gd name="T20" fmla="*/ 16 w 21600"/>
                <a:gd name="T21" fmla="*/ 40 h 20993"/>
                <a:gd name="T22" fmla="*/ 35 w 21600"/>
                <a:gd name="T23" fmla="*/ 44 h 20993"/>
                <a:gd name="T24" fmla="*/ 58 w 21600"/>
                <a:gd name="T25" fmla="*/ 45 h 209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0993">
                  <a:moveTo>
                    <a:pt x="-999" y="20993"/>
                  </a:moveTo>
                  <a:cubicBezTo>
                    <a:pt x="112" y="20785"/>
                    <a:pt x="3545" y="20642"/>
                    <a:pt x="5655" y="20023"/>
                  </a:cubicBezTo>
                  <a:cubicBezTo>
                    <a:pt x="7707" y="19339"/>
                    <a:pt x="9959" y="18293"/>
                    <a:pt x="11420" y="17157"/>
                  </a:cubicBezTo>
                  <a:cubicBezTo>
                    <a:pt x="12823" y="15955"/>
                    <a:pt x="13422" y="14942"/>
                    <a:pt x="14061" y="13090"/>
                  </a:cubicBezTo>
                  <a:cubicBezTo>
                    <a:pt x="14642" y="11172"/>
                    <a:pt x="15296" y="7716"/>
                    <a:pt x="15143" y="5773"/>
                  </a:cubicBezTo>
                  <a:cubicBezTo>
                    <a:pt x="14930" y="3835"/>
                    <a:pt x="13895" y="2435"/>
                    <a:pt x="12902" y="1451"/>
                  </a:cubicBezTo>
                  <a:cubicBezTo>
                    <a:pt x="11851" y="401"/>
                    <a:pt x="10244" y="-545"/>
                    <a:pt x="9081" y="-543"/>
                  </a:cubicBezTo>
                  <a:cubicBezTo>
                    <a:pt x="7860" y="-607"/>
                    <a:pt x="6849" y="83"/>
                    <a:pt x="5814" y="1262"/>
                  </a:cubicBezTo>
                  <a:cubicBezTo>
                    <a:pt x="4782" y="2372"/>
                    <a:pt x="3345" y="4273"/>
                    <a:pt x="2884" y="6254"/>
                  </a:cubicBezTo>
                  <a:cubicBezTo>
                    <a:pt x="2365" y="8168"/>
                    <a:pt x="2290" y="11030"/>
                    <a:pt x="2810" y="12950"/>
                  </a:cubicBezTo>
                  <a:cubicBezTo>
                    <a:pt x="3272" y="14803"/>
                    <a:pt x="4174" y="16421"/>
                    <a:pt x="5775" y="17506"/>
                  </a:cubicBezTo>
                  <a:cubicBezTo>
                    <a:pt x="7317" y="18526"/>
                    <a:pt x="9806" y="18930"/>
                    <a:pt x="12295" y="19333"/>
                  </a:cubicBezTo>
                  <a:cubicBezTo>
                    <a:pt x="14727" y="19671"/>
                    <a:pt x="18831" y="19556"/>
                    <a:pt x="20601" y="19655"/>
                  </a:cubicBezTo>
                </a:path>
              </a:pathLst>
            </a:custGeom>
            <a:noFill/>
            <a:ln w="254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655" name="AutoShape 24"/>
            <p:cNvSpPr>
              <a:spLocks/>
            </p:cNvSpPr>
            <p:nvPr/>
          </p:nvSpPr>
          <p:spPr bwMode="auto">
            <a:xfrm rot="-4200000">
              <a:off x="1899" y="1265"/>
              <a:ext cx="60" cy="49"/>
            </a:xfrm>
            <a:custGeom>
              <a:avLst/>
              <a:gdLst>
                <a:gd name="T0" fmla="*/ -3 w 21600"/>
                <a:gd name="T1" fmla="*/ 49 h 21000"/>
                <a:gd name="T2" fmla="*/ 16 w 21600"/>
                <a:gd name="T3" fmla="*/ 47 h 21000"/>
                <a:gd name="T4" fmla="*/ 32 w 21600"/>
                <a:gd name="T5" fmla="*/ 40 h 21000"/>
                <a:gd name="T6" fmla="*/ 39 w 21600"/>
                <a:gd name="T7" fmla="*/ 31 h 21000"/>
                <a:gd name="T8" fmla="*/ 42 w 21600"/>
                <a:gd name="T9" fmla="*/ 14 h 21000"/>
                <a:gd name="T10" fmla="*/ 36 w 21600"/>
                <a:gd name="T11" fmla="*/ 3 h 21000"/>
                <a:gd name="T12" fmla="*/ 25 w 21600"/>
                <a:gd name="T13" fmla="*/ -1 h 21000"/>
                <a:gd name="T14" fmla="*/ 16 w 21600"/>
                <a:gd name="T15" fmla="*/ 3 h 21000"/>
                <a:gd name="T16" fmla="*/ 8 w 21600"/>
                <a:gd name="T17" fmla="*/ 15 h 21000"/>
                <a:gd name="T18" fmla="*/ 8 w 21600"/>
                <a:gd name="T19" fmla="*/ 30 h 21000"/>
                <a:gd name="T20" fmla="*/ 16 w 21600"/>
                <a:gd name="T21" fmla="*/ 41 h 21000"/>
                <a:gd name="T22" fmla="*/ 34 w 21600"/>
                <a:gd name="T23" fmla="*/ 45 h 21000"/>
                <a:gd name="T24" fmla="*/ 57 w 21600"/>
                <a:gd name="T25" fmla="*/ 46 h 21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000">
                  <a:moveTo>
                    <a:pt x="-1014" y="21000"/>
                  </a:moveTo>
                  <a:cubicBezTo>
                    <a:pt x="97" y="20793"/>
                    <a:pt x="3530" y="20653"/>
                    <a:pt x="5640" y="20036"/>
                  </a:cubicBezTo>
                  <a:cubicBezTo>
                    <a:pt x="7692" y="19353"/>
                    <a:pt x="9945" y="18309"/>
                    <a:pt x="11407" y="17174"/>
                  </a:cubicBezTo>
                  <a:cubicBezTo>
                    <a:pt x="12811" y="15972"/>
                    <a:pt x="13411" y="14959"/>
                    <a:pt x="14051" y="13107"/>
                  </a:cubicBezTo>
                  <a:cubicBezTo>
                    <a:pt x="14633" y="11189"/>
                    <a:pt x="15289" y="7732"/>
                    <a:pt x="15138" y="5789"/>
                  </a:cubicBezTo>
                  <a:cubicBezTo>
                    <a:pt x="14926" y="3850"/>
                    <a:pt x="13893" y="2448"/>
                    <a:pt x="12900" y="1463"/>
                  </a:cubicBezTo>
                  <a:cubicBezTo>
                    <a:pt x="11849" y="412"/>
                    <a:pt x="10243" y="-536"/>
                    <a:pt x="9081" y="-535"/>
                  </a:cubicBezTo>
                  <a:cubicBezTo>
                    <a:pt x="7860" y="-600"/>
                    <a:pt x="6848" y="89"/>
                    <a:pt x="5812" y="1268"/>
                  </a:cubicBezTo>
                  <a:cubicBezTo>
                    <a:pt x="4780" y="2377"/>
                    <a:pt x="3342" y="4278"/>
                    <a:pt x="2879" y="6259"/>
                  </a:cubicBezTo>
                  <a:cubicBezTo>
                    <a:pt x="2359" y="8173"/>
                    <a:pt x="2281" y="11037"/>
                    <a:pt x="2801" y="12957"/>
                  </a:cubicBezTo>
                  <a:cubicBezTo>
                    <a:pt x="3262" y="14812"/>
                    <a:pt x="4162" y="16430"/>
                    <a:pt x="5762" y="17518"/>
                  </a:cubicBezTo>
                  <a:cubicBezTo>
                    <a:pt x="7303" y="18540"/>
                    <a:pt x="9792" y="18946"/>
                    <a:pt x="12281" y="19352"/>
                  </a:cubicBezTo>
                  <a:cubicBezTo>
                    <a:pt x="14712" y="19691"/>
                    <a:pt x="18817" y="19580"/>
                    <a:pt x="20586" y="19681"/>
                  </a:cubicBezTo>
                </a:path>
              </a:pathLst>
            </a:custGeom>
            <a:noFill/>
            <a:ln w="254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grpSp>
          <p:nvGrpSpPr>
            <p:cNvPr id="69656" name="Group 30"/>
            <p:cNvGrpSpPr>
              <a:grpSpLocks/>
            </p:cNvGrpSpPr>
            <p:nvPr/>
          </p:nvGrpSpPr>
          <p:grpSpPr bwMode="auto">
            <a:xfrm>
              <a:off x="1537" y="1152"/>
              <a:ext cx="311" cy="54"/>
              <a:chOff x="0" y="0"/>
              <a:chExt cx="311" cy="53"/>
            </a:xfrm>
          </p:grpSpPr>
          <p:sp>
            <p:nvSpPr>
              <p:cNvPr id="69713" name="Freeform 25"/>
              <p:cNvSpPr>
                <a:spLocks/>
              </p:cNvSpPr>
              <p:nvPr/>
            </p:nvSpPr>
            <p:spPr bwMode="auto">
              <a:xfrm>
                <a:off x="0" y="1"/>
                <a:ext cx="64" cy="52"/>
              </a:xfrm>
              <a:custGeom>
                <a:avLst/>
                <a:gdLst>
                  <a:gd name="T0" fmla="*/ 0 w 21600"/>
                  <a:gd name="T1" fmla="*/ 0 h 21477"/>
                  <a:gd name="T2" fmla="*/ 0 w 21600"/>
                  <a:gd name="T3" fmla="*/ 0 h 21477"/>
                  <a:gd name="T4" fmla="*/ 0 w 21600"/>
                  <a:gd name="T5" fmla="*/ 0 h 21477"/>
                  <a:gd name="T6" fmla="*/ 0 w 21600"/>
                  <a:gd name="T7" fmla="*/ 0 h 21477"/>
                  <a:gd name="T8" fmla="*/ 0 w 21600"/>
                  <a:gd name="T9" fmla="*/ 0 h 21477"/>
                  <a:gd name="T10" fmla="*/ 0 w 21600"/>
                  <a:gd name="T11" fmla="*/ 0 h 21477"/>
                  <a:gd name="T12" fmla="*/ 0 w 21600"/>
                  <a:gd name="T13" fmla="*/ 0 h 21477"/>
                  <a:gd name="T14" fmla="*/ 0 w 21600"/>
                  <a:gd name="T15" fmla="*/ 0 h 21477"/>
                  <a:gd name="T16" fmla="*/ 0 w 21600"/>
                  <a:gd name="T17" fmla="*/ 0 h 21477"/>
                  <a:gd name="T18" fmla="*/ 0 w 21600"/>
                  <a:gd name="T19" fmla="*/ 0 h 21477"/>
                  <a:gd name="T20" fmla="*/ 0 w 21600"/>
                  <a:gd name="T21" fmla="*/ 0 h 21477"/>
                  <a:gd name="T22" fmla="*/ 0 w 21600"/>
                  <a:gd name="T23" fmla="*/ 0 h 21477"/>
                  <a:gd name="T24" fmla="*/ 0 w 21600"/>
                  <a:gd name="T25" fmla="*/ 0 h 214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477">
                    <a:moveTo>
                      <a:pt x="0" y="21477"/>
                    </a:moveTo>
                    <a:cubicBezTo>
                      <a:pt x="1105" y="21334"/>
                      <a:pt x="4541" y="21405"/>
                      <a:pt x="6627" y="20905"/>
                    </a:cubicBezTo>
                    <a:cubicBezTo>
                      <a:pt x="8652" y="20333"/>
                      <a:pt x="10861" y="19403"/>
                      <a:pt x="12273" y="18330"/>
                    </a:cubicBezTo>
                    <a:cubicBezTo>
                      <a:pt x="13623" y="17186"/>
                      <a:pt x="14175" y="16184"/>
                      <a:pt x="14727" y="14325"/>
                    </a:cubicBezTo>
                    <a:cubicBezTo>
                      <a:pt x="15218" y="12394"/>
                      <a:pt x="15709" y="8889"/>
                      <a:pt x="15464" y="6886"/>
                    </a:cubicBezTo>
                    <a:cubicBezTo>
                      <a:pt x="15157" y="4884"/>
                      <a:pt x="14052" y="3382"/>
                      <a:pt x="13009" y="2309"/>
                    </a:cubicBezTo>
                    <a:cubicBezTo>
                      <a:pt x="11905" y="1164"/>
                      <a:pt x="10248" y="92"/>
                      <a:pt x="9082" y="20"/>
                    </a:cubicBezTo>
                    <a:cubicBezTo>
                      <a:pt x="7855" y="-123"/>
                      <a:pt x="6873" y="521"/>
                      <a:pt x="5891" y="1665"/>
                    </a:cubicBezTo>
                    <a:cubicBezTo>
                      <a:pt x="4909" y="2738"/>
                      <a:pt x="3559" y="4598"/>
                      <a:pt x="3191" y="6600"/>
                    </a:cubicBezTo>
                    <a:cubicBezTo>
                      <a:pt x="2761" y="8531"/>
                      <a:pt x="2823" y="11464"/>
                      <a:pt x="3436" y="13466"/>
                    </a:cubicBezTo>
                    <a:cubicBezTo>
                      <a:pt x="3989" y="15398"/>
                      <a:pt x="4970" y="17114"/>
                      <a:pt x="6627" y="18330"/>
                    </a:cubicBezTo>
                    <a:cubicBezTo>
                      <a:pt x="8223" y="19474"/>
                      <a:pt x="10739" y="20047"/>
                      <a:pt x="13255" y="20619"/>
                    </a:cubicBezTo>
                    <a:cubicBezTo>
                      <a:pt x="15709" y="21119"/>
                      <a:pt x="19820" y="21262"/>
                      <a:pt x="21600" y="21477"/>
                    </a:cubicBezTo>
                  </a:path>
                </a:pathLst>
              </a:custGeom>
              <a:noFill/>
              <a:ln w="28575"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714" name="Freeform 26"/>
              <p:cNvSpPr>
                <a:spLocks/>
              </p:cNvSpPr>
              <p:nvPr/>
            </p:nvSpPr>
            <p:spPr bwMode="auto">
              <a:xfrm>
                <a:off x="61" y="0"/>
                <a:ext cx="65" cy="53"/>
              </a:xfrm>
              <a:custGeom>
                <a:avLst/>
                <a:gdLst>
                  <a:gd name="T0" fmla="*/ 0 w 21600"/>
                  <a:gd name="T1" fmla="*/ 0 h 21477"/>
                  <a:gd name="T2" fmla="*/ 0 w 21600"/>
                  <a:gd name="T3" fmla="*/ 0 h 21477"/>
                  <a:gd name="T4" fmla="*/ 0 w 21600"/>
                  <a:gd name="T5" fmla="*/ 0 h 21477"/>
                  <a:gd name="T6" fmla="*/ 0 w 21600"/>
                  <a:gd name="T7" fmla="*/ 0 h 21477"/>
                  <a:gd name="T8" fmla="*/ 0 w 21600"/>
                  <a:gd name="T9" fmla="*/ 0 h 21477"/>
                  <a:gd name="T10" fmla="*/ 0 w 21600"/>
                  <a:gd name="T11" fmla="*/ 0 h 21477"/>
                  <a:gd name="T12" fmla="*/ 0 w 21600"/>
                  <a:gd name="T13" fmla="*/ 0 h 21477"/>
                  <a:gd name="T14" fmla="*/ 0 w 21600"/>
                  <a:gd name="T15" fmla="*/ 0 h 21477"/>
                  <a:gd name="T16" fmla="*/ 0 w 21600"/>
                  <a:gd name="T17" fmla="*/ 0 h 21477"/>
                  <a:gd name="T18" fmla="*/ 0 w 21600"/>
                  <a:gd name="T19" fmla="*/ 0 h 21477"/>
                  <a:gd name="T20" fmla="*/ 0 w 21600"/>
                  <a:gd name="T21" fmla="*/ 0 h 21477"/>
                  <a:gd name="T22" fmla="*/ 0 w 21600"/>
                  <a:gd name="T23" fmla="*/ 0 h 21477"/>
                  <a:gd name="T24" fmla="*/ 0 w 21600"/>
                  <a:gd name="T25" fmla="*/ 0 h 214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477">
                    <a:moveTo>
                      <a:pt x="0" y="21477"/>
                    </a:moveTo>
                    <a:cubicBezTo>
                      <a:pt x="1105" y="21334"/>
                      <a:pt x="4541" y="21405"/>
                      <a:pt x="6627" y="20905"/>
                    </a:cubicBezTo>
                    <a:cubicBezTo>
                      <a:pt x="8652" y="20333"/>
                      <a:pt x="10861" y="19403"/>
                      <a:pt x="12273" y="18330"/>
                    </a:cubicBezTo>
                    <a:cubicBezTo>
                      <a:pt x="13623" y="17186"/>
                      <a:pt x="14175" y="16184"/>
                      <a:pt x="14727" y="14325"/>
                    </a:cubicBezTo>
                    <a:cubicBezTo>
                      <a:pt x="15218" y="12394"/>
                      <a:pt x="15709" y="8889"/>
                      <a:pt x="15464" y="6886"/>
                    </a:cubicBezTo>
                    <a:cubicBezTo>
                      <a:pt x="15157" y="4884"/>
                      <a:pt x="14052" y="3382"/>
                      <a:pt x="13009" y="2309"/>
                    </a:cubicBezTo>
                    <a:cubicBezTo>
                      <a:pt x="11905" y="1164"/>
                      <a:pt x="10248" y="92"/>
                      <a:pt x="9082" y="20"/>
                    </a:cubicBezTo>
                    <a:cubicBezTo>
                      <a:pt x="7855" y="-123"/>
                      <a:pt x="6873" y="521"/>
                      <a:pt x="5891" y="1665"/>
                    </a:cubicBezTo>
                    <a:cubicBezTo>
                      <a:pt x="4909" y="2738"/>
                      <a:pt x="3559" y="4598"/>
                      <a:pt x="3191" y="6600"/>
                    </a:cubicBezTo>
                    <a:cubicBezTo>
                      <a:pt x="2761" y="8531"/>
                      <a:pt x="2823" y="11464"/>
                      <a:pt x="3436" y="13466"/>
                    </a:cubicBezTo>
                    <a:cubicBezTo>
                      <a:pt x="3989" y="15398"/>
                      <a:pt x="4970" y="17114"/>
                      <a:pt x="6627" y="18330"/>
                    </a:cubicBezTo>
                    <a:cubicBezTo>
                      <a:pt x="8223" y="19474"/>
                      <a:pt x="10739" y="20047"/>
                      <a:pt x="13255" y="20619"/>
                    </a:cubicBezTo>
                    <a:cubicBezTo>
                      <a:pt x="15709" y="21119"/>
                      <a:pt x="19820" y="21262"/>
                      <a:pt x="21600" y="21477"/>
                    </a:cubicBezTo>
                  </a:path>
                </a:pathLst>
              </a:custGeom>
              <a:noFill/>
              <a:ln w="28575"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715" name="Freeform 27"/>
              <p:cNvSpPr>
                <a:spLocks/>
              </p:cNvSpPr>
              <p:nvPr/>
            </p:nvSpPr>
            <p:spPr bwMode="auto">
              <a:xfrm>
                <a:off x="123" y="0"/>
                <a:ext cx="65" cy="52"/>
              </a:xfrm>
              <a:custGeom>
                <a:avLst/>
                <a:gdLst>
                  <a:gd name="T0" fmla="*/ 0 w 21600"/>
                  <a:gd name="T1" fmla="*/ 0 h 21477"/>
                  <a:gd name="T2" fmla="*/ 0 w 21600"/>
                  <a:gd name="T3" fmla="*/ 0 h 21477"/>
                  <a:gd name="T4" fmla="*/ 0 w 21600"/>
                  <a:gd name="T5" fmla="*/ 0 h 21477"/>
                  <a:gd name="T6" fmla="*/ 0 w 21600"/>
                  <a:gd name="T7" fmla="*/ 0 h 21477"/>
                  <a:gd name="T8" fmla="*/ 0 w 21600"/>
                  <a:gd name="T9" fmla="*/ 0 h 21477"/>
                  <a:gd name="T10" fmla="*/ 0 w 21600"/>
                  <a:gd name="T11" fmla="*/ 0 h 21477"/>
                  <a:gd name="T12" fmla="*/ 0 w 21600"/>
                  <a:gd name="T13" fmla="*/ 0 h 21477"/>
                  <a:gd name="T14" fmla="*/ 0 w 21600"/>
                  <a:gd name="T15" fmla="*/ 0 h 21477"/>
                  <a:gd name="T16" fmla="*/ 0 w 21600"/>
                  <a:gd name="T17" fmla="*/ 0 h 21477"/>
                  <a:gd name="T18" fmla="*/ 0 w 21600"/>
                  <a:gd name="T19" fmla="*/ 0 h 21477"/>
                  <a:gd name="T20" fmla="*/ 0 w 21600"/>
                  <a:gd name="T21" fmla="*/ 0 h 21477"/>
                  <a:gd name="T22" fmla="*/ 0 w 21600"/>
                  <a:gd name="T23" fmla="*/ 0 h 21477"/>
                  <a:gd name="T24" fmla="*/ 0 w 21600"/>
                  <a:gd name="T25" fmla="*/ 0 h 214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477">
                    <a:moveTo>
                      <a:pt x="0" y="21477"/>
                    </a:moveTo>
                    <a:cubicBezTo>
                      <a:pt x="1105" y="21334"/>
                      <a:pt x="4541" y="21405"/>
                      <a:pt x="6627" y="20905"/>
                    </a:cubicBezTo>
                    <a:cubicBezTo>
                      <a:pt x="8652" y="20333"/>
                      <a:pt x="10861" y="19403"/>
                      <a:pt x="12273" y="18330"/>
                    </a:cubicBezTo>
                    <a:cubicBezTo>
                      <a:pt x="13623" y="17186"/>
                      <a:pt x="14175" y="16184"/>
                      <a:pt x="14727" y="14325"/>
                    </a:cubicBezTo>
                    <a:cubicBezTo>
                      <a:pt x="15218" y="12394"/>
                      <a:pt x="15709" y="8889"/>
                      <a:pt x="15464" y="6886"/>
                    </a:cubicBezTo>
                    <a:cubicBezTo>
                      <a:pt x="15157" y="4884"/>
                      <a:pt x="14052" y="3382"/>
                      <a:pt x="13009" y="2309"/>
                    </a:cubicBezTo>
                    <a:cubicBezTo>
                      <a:pt x="11905" y="1164"/>
                      <a:pt x="10248" y="92"/>
                      <a:pt x="9082" y="20"/>
                    </a:cubicBezTo>
                    <a:cubicBezTo>
                      <a:pt x="7855" y="-123"/>
                      <a:pt x="6873" y="521"/>
                      <a:pt x="5891" y="1665"/>
                    </a:cubicBezTo>
                    <a:cubicBezTo>
                      <a:pt x="4909" y="2738"/>
                      <a:pt x="3559" y="4598"/>
                      <a:pt x="3191" y="6600"/>
                    </a:cubicBezTo>
                    <a:cubicBezTo>
                      <a:pt x="2761" y="8531"/>
                      <a:pt x="2823" y="11464"/>
                      <a:pt x="3436" y="13466"/>
                    </a:cubicBezTo>
                    <a:cubicBezTo>
                      <a:pt x="3989" y="15398"/>
                      <a:pt x="4970" y="17114"/>
                      <a:pt x="6627" y="18330"/>
                    </a:cubicBezTo>
                    <a:cubicBezTo>
                      <a:pt x="8223" y="19474"/>
                      <a:pt x="10739" y="20047"/>
                      <a:pt x="13255" y="20619"/>
                    </a:cubicBezTo>
                    <a:cubicBezTo>
                      <a:pt x="15709" y="21119"/>
                      <a:pt x="19820" y="21262"/>
                      <a:pt x="21600" y="21477"/>
                    </a:cubicBezTo>
                  </a:path>
                </a:pathLst>
              </a:custGeom>
              <a:noFill/>
              <a:ln w="28575"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716" name="Freeform 28"/>
              <p:cNvSpPr>
                <a:spLocks/>
              </p:cNvSpPr>
              <p:nvPr/>
            </p:nvSpPr>
            <p:spPr bwMode="auto">
              <a:xfrm>
                <a:off x="184" y="0"/>
                <a:ext cx="66" cy="52"/>
              </a:xfrm>
              <a:custGeom>
                <a:avLst/>
                <a:gdLst>
                  <a:gd name="T0" fmla="*/ 0 w 21600"/>
                  <a:gd name="T1" fmla="*/ 0 h 21477"/>
                  <a:gd name="T2" fmla="*/ 0 w 21600"/>
                  <a:gd name="T3" fmla="*/ 0 h 21477"/>
                  <a:gd name="T4" fmla="*/ 0 w 21600"/>
                  <a:gd name="T5" fmla="*/ 0 h 21477"/>
                  <a:gd name="T6" fmla="*/ 0 w 21600"/>
                  <a:gd name="T7" fmla="*/ 0 h 21477"/>
                  <a:gd name="T8" fmla="*/ 0 w 21600"/>
                  <a:gd name="T9" fmla="*/ 0 h 21477"/>
                  <a:gd name="T10" fmla="*/ 0 w 21600"/>
                  <a:gd name="T11" fmla="*/ 0 h 21477"/>
                  <a:gd name="T12" fmla="*/ 0 w 21600"/>
                  <a:gd name="T13" fmla="*/ 0 h 21477"/>
                  <a:gd name="T14" fmla="*/ 0 w 21600"/>
                  <a:gd name="T15" fmla="*/ 0 h 21477"/>
                  <a:gd name="T16" fmla="*/ 0 w 21600"/>
                  <a:gd name="T17" fmla="*/ 0 h 21477"/>
                  <a:gd name="T18" fmla="*/ 0 w 21600"/>
                  <a:gd name="T19" fmla="*/ 0 h 21477"/>
                  <a:gd name="T20" fmla="*/ 0 w 21600"/>
                  <a:gd name="T21" fmla="*/ 0 h 21477"/>
                  <a:gd name="T22" fmla="*/ 0 w 21600"/>
                  <a:gd name="T23" fmla="*/ 0 h 21477"/>
                  <a:gd name="T24" fmla="*/ 0 w 21600"/>
                  <a:gd name="T25" fmla="*/ 0 h 214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477">
                    <a:moveTo>
                      <a:pt x="0" y="21477"/>
                    </a:moveTo>
                    <a:cubicBezTo>
                      <a:pt x="1105" y="21334"/>
                      <a:pt x="4541" y="21405"/>
                      <a:pt x="6627" y="20905"/>
                    </a:cubicBezTo>
                    <a:cubicBezTo>
                      <a:pt x="8652" y="20333"/>
                      <a:pt x="10861" y="19403"/>
                      <a:pt x="12273" y="18330"/>
                    </a:cubicBezTo>
                    <a:cubicBezTo>
                      <a:pt x="13623" y="17186"/>
                      <a:pt x="14175" y="16184"/>
                      <a:pt x="14727" y="14325"/>
                    </a:cubicBezTo>
                    <a:cubicBezTo>
                      <a:pt x="15218" y="12394"/>
                      <a:pt x="15709" y="8889"/>
                      <a:pt x="15464" y="6886"/>
                    </a:cubicBezTo>
                    <a:cubicBezTo>
                      <a:pt x="15157" y="4884"/>
                      <a:pt x="14052" y="3382"/>
                      <a:pt x="13009" y="2309"/>
                    </a:cubicBezTo>
                    <a:cubicBezTo>
                      <a:pt x="11905" y="1164"/>
                      <a:pt x="10248" y="92"/>
                      <a:pt x="9082" y="20"/>
                    </a:cubicBezTo>
                    <a:cubicBezTo>
                      <a:pt x="7855" y="-123"/>
                      <a:pt x="6873" y="521"/>
                      <a:pt x="5891" y="1665"/>
                    </a:cubicBezTo>
                    <a:cubicBezTo>
                      <a:pt x="4909" y="2738"/>
                      <a:pt x="3559" y="4598"/>
                      <a:pt x="3191" y="6600"/>
                    </a:cubicBezTo>
                    <a:cubicBezTo>
                      <a:pt x="2761" y="8531"/>
                      <a:pt x="2823" y="11464"/>
                      <a:pt x="3436" y="13466"/>
                    </a:cubicBezTo>
                    <a:cubicBezTo>
                      <a:pt x="3989" y="15398"/>
                      <a:pt x="4970" y="17114"/>
                      <a:pt x="6627" y="18330"/>
                    </a:cubicBezTo>
                    <a:cubicBezTo>
                      <a:pt x="8223" y="19474"/>
                      <a:pt x="10739" y="20047"/>
                      <a:pt x="13255" y="20619"/>
                    </a:cubicBezTo>
                    <a:cubicBezTo>
                      <a:pt x="15709" y="21119"/>
                      <a:pt x="19820" y="21262"/>
                      <a:pt x="21600" y="21477"/>
                    </a:cubicBezTo>
                  </a:path>
                </a:pathLst>
              </a:custGeom>
              <a:noFill/>
              <a:ln w="28575"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717" name="Freeform 29"/>
              <p:cNvSpPr>
                <a:spLocks/>
              </p:cNvSpPr>
              <p:nvPr/>
            </p:nvSpPr>
            <p:spPr bwMode="auto">
              <a:xfrm>
                <a:off x="246" y="0"/>
                <a:ext cx="65" cy="52"/>
              </a:xfrm>
              <a:custGeom>
                <a:avLst/>
                <a:gdLst>
                  <a:gd name="T0" fmla="*/ 0 w 21600"/>
                  <a:gd name="T1" fmla="*/ 0 h 21477"/>
                  <a:gd name="T2" fmla="*/ 0 w 21600"/>
                  <a:gd name="T3" fmla="*/ 0 h 21477"/>
                  <a:gd name="T4" fmla="*/ 0 w 21600"/>
                  <a:gd name="T5" fmla="*/ 0 h 21477"/>
                  <a:gd name="T6" fmla="*/ 0 w 21600"/>
                  <a:gd name="T7" fmla="*/ 0 h 21477"/>
                  <a:gd name="T8" fmla="*/ 0 w 21600"/>
                  <a:gd name="T9" fmla="*/ 0 h 21477"/>
                  <a:gd name="T10" fmla="*/ 0 w 21600"/>
                  <a:gd name="T11" fmla="*/ 0 h 21477"/>
                  <a:gd name="T12" fmla="*/ 0 w 21600"/>
                  <a:gd name="T13" fmla="*/ 0 h 21477"/>
                  <a:gd name="T14" fmla="*/ 0 w 21600"/>
                  <a:gd name="T15" fmla="*/ 0 h 21477"/>
                  <a:gd name="T16" fmla="*/ 0 w 21600"/>
                  <a:gd name="T17" fmla="*/ 0 h 21477"/>
                  <a:gd name="T18" fmla="*/ 0 w 21600"/>
                  <a:gd name="T19" fmla="*/ 0 h 21477"/>
                  <a:gd name="T20" fmla="*/ 0 w 21600"/>
                  <a:gd name="T21" fmla="*/ 0 h 21477"/>
                  <a:gd name="T22" fmla="*/ 0 w 21600"/>
                  <a:gd name="T23" fmla="*/ 0 h 21477"/>
                  <a:gd name="T24" fmla="*/ 0 w 21600"/>
                  <a:gd name="T25" fmla="*/ 0 h 214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477">
                    <a:moveTo>
                      <a:pt x="0" y="21477"/>
                    </a:moveTo>
                    <a:cubicBezTo>
                      <a:pt x="1105" y="21334"/>
                      <a:pt x="4541" y="21405"/>
                      <a:pt x="6627" y="20905"/>
                    </a:cubicBezTo>
                    <a:cubicBezTo>
                      <a:pt x="8652" y="20333"/>
                      <a:pt x="10861" y="19403"/>
                      <a:pt x="12273" y="18330"/>
                    </a:cubicBezTo>
                    <a:cubicBezTo>
                      <a:pt x="13623" y="17186"/>
                      <a:pt x="14175" y="16184"/>
                      <a:pt x="14727" y="14325"/>
                    </a:cubicBezTo>
                    <a:cubicBezTo>
                      <a:pt x="15218" y="12394"/>
                      <a:pt x="15709" y="8889"/>
                      <a:pt x="15464" y="6886"/>
                    </a:cubicBezTo>
                    <a:cubicBezTo>
                      <a:pt x="15157" y="4884"/>
                      <a:pt x="14052" y="3382"/>
                      <a:pt x="13009" y="2309"/>
                    </a:cubicBezTo>
                    <a:cubicBezTo>
                      <a:pt x="11905" y="1164"/>
                      <a:pt x="10248" y="92"/>
                      <a:pt x="9082" y="20"/>
                    </a:cubicBezTo>
                    <a:cubicBezTo>
                      <a:pt x="7855" y="-123"/>
                      <a:pt x="6873" y="521"/>
                      <a:pt x="5891" y="1665"/>
                    </a:cubicBezTo>
                    <a:cubicBezTo>
                      <a:pt x="4909" y="2738"/>
                      <a:pt x="3559" y="4598"/>
                      <a:pt x="3191" y="6600"/>
                    </a:cubicBezTo>
                    <a:cubicBezTo>
                      <a:pt x="2761" y="8531"/>
                      <a:pt x="2823" y="11464"/>
                      <a:pt x="3436" y="13466"/>
                    </a:cubicBezTo>
                    <a:cubicBezTo>
                      <a:pt x="3989" y="15398"/>
                      <a:pt x="4970" y="17114"/>
                      <a:pt x="6627" y="18330"/>
                    </a:cubicBezTo>
                    <a:cubicBezTo>
                      <a:pt x="8223" y="19474"/>
                      <a:pt x="10739" y="20047"/>
                      <a:pt x="13255" y="20619"/>
                    </a:cubicBezTo>
                    <a:cubicBezTo>
                      <a:pt x="15709" y="21119"/>
                      <a:pt x="19820" y="21262"/>
                      <a:pt x="21600" y="21477"/>
                    </a:cubicBezTo>
                  </a:path>
                </a:pathLst>
              </a:custGeom>
              <a:noFill/>
              <a:ln w="28575"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grpSp>
        <p:grpSp>
          <p:nvGrpSpPr>
            <p:cNvPr id="69657" name="Group 36"/>
            <p:cNvGrpSpPr>
              <a:grpSpLocks/>
            </p:cNvGrpSpPr>
            <p:nvPr/>
          </p:nvGrpSpPr>
          <p:grpSpPr bwMode="auto">
            <a:xfrm>
              <a:off x="1498" y="1325"/>
              <a:ext cx="311" cy="53"/>
              <a:chOff x="0" y="0"/>
              <a:chExt cx="311" cy="53"/>
            </a:xfrm>
          </p:grpSpPr>
          <p:sp>
            <p:nvSpPr>
              <p:cNvPr id="69708" name="Freeform 31"/>
              <p:cNvSpPr>
                <a:spLocks/>
              </p:cNvSpPr>
              <p:nvPr/>
            </p:nvSpPr>
            <p:spPr bwMode="auto">
              <a:xfrm>
                <a:off x="0" y="1"/>
                <a:ext cx="64" cy="52"/>
              </a:xfrm>
              <a:custGeom>
                <a:avLst/>
                <a:gdLst>
                  <a:gd name="T0" fmla="*/ 0 w 21600"/>
                  <a:gd name="T1" fmla="*/ 0 h 21477"/>
                  <a:gd name="T2" fmla="*/ 0 w 21600"/>
                  <a:gd name="T3" fmla="*/ 0 h 21477"/>
                  <a:gd name="T4" fmla="*/ 0 w 21600"/>
                  <a:gd name="T5" fmla="*/ 0 h 21477"/>
                  <a:gd name="T6" fmla="*/ 0 w 21600"/>
                  <a:gd name="T7" fmla="*/ 0 h 21477"/>
                  <a:gd name="T8" fmla="*/ 0 w 21600"/>
                  <a:gd name="T9" fmla="*/ 0 h 21477"/>
                  <a:gd name="T10" fmla="*/ 0 w 21600"/>
                  <a:gd name="T11" fmla="*/ 0 h 21477"/>
                  <a:gd name="T12" fmla="*/ 0 w 21600"/>
                  <a:gd name="T13" fmla="*/ 0 h 21477"/>
                  <a:gd name="T14" fmla="*/ 0 w 21600"/>
                  <a:gd name="T15" fmla="*/ 0 h 21477"/>
                  <a:gd name="T16" fmla="*/ 0 w 21600"/>
                  <a:gd name="T17" fmla="*/ 0 h 21477"/>
                  <a:gd name="T18" fmla="*/ 0 w 21600"/>
                  <a:gd name="T19" fmla="*/ 0 h 21477"/>
                  <a:gd name="T20" fmla="*/ 0 w 21600"/>
                  <a:gd name="T21" fmla="*/ 0 h 21477"/>
                  <a:gd name="T22" fmla="*/ 0 w 21600"/>
                  <a:gd name="T23" fmla="*/ 0 h 21477"/>
                  <a:gd name="T24" fmla="*/ 0 w 21600"/>
                  <a:gd name="T25" fmla="*/ 0 h 214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477">
                    <a:moveTo>
                      <a:pt x="0" y="21477"/>
                    </a:moveTo>
                    <a:cubicBezTo>
                      <a:pt x="1105" y="21334"/>
                      <a:pt x="4541" y="21405"/>
                      <a:pt x="6627" y="20905"/>
                    </a:cubicBezTo>
                    <a:cubicBezTo>
                      <a:pt x="8652" y="20333"/>
                      <a:pt x="10861" y="19403"/>
                      <a:pt x="12273" y="18330"/>
                    </a:cubicBezTo>
                    <a:cubicBezTo>
                      <a:pt x="13623" y="17186"/>
                      <a:pt x="14175" y="16184"/>
                      <a:pt x="14727" y="14325"/>
                    </a:cubicBezTo>
                    <a:cubicBezTo>
                      <a:pt x="15218" y="12394"/>
                      <a:pt x="15709" y="8889"/>
                      <a:pt x="15464" y="6886"/>
                    </a:cubicBezTo>
                    <a:cubicBezTo>
                      <a:pt x="15157" y="4884"/>
                      <a:pt x="14052" y="3382"/>
                      <a:pt x="13009" y="2309"/>
                    </a:cubicBezTo>
                    <a:cubicBezTo>
                      <a:pt x="11905" y="1164"/>
                      <a:pt x="10248" y="92"/>
                      <a:pt x="9082" y="20"/>
                    </a:cubicBezTo>
                    <a:cubicBezTo>
                      <a:pt x="7855" y="-123"/>
                      <a:pt x="6873" y="521"/>
                      <a:pt x="5891" y="1665"/>
                    </a:cubicBezTo>
                    <a:cubicBezTo>
                      <a:pt x="4909" y="2738"/>
                      <a:pt x="3559" y="4598"/>
                      <a:pt x="3191" y="6600"/>
                    </a:cubicBezTo>
                    <a:cubicBezTo>
                      <a:pt x="2761" y="8531"/>
                      <a:pt x="2823" y="11464"/>
                      <a:pt x="3436" y="13466"/>
                    </a:cubicBezTo>
                    <a:cubicBezTo>
                      <a:pt x="3989" y="15398"/>
                      <a:pt x="4970" y="17114"/>
                      <a:pt x="6627" y="18330"/>
                    </a:cubicBezTo>
                    <a:cubicBezTo>
                      <a:pt x="8223" y="19474"/>
                      <a:pt x="10739" y="20047"/>
                      <a:pt x="13255" y="20619"/>
                    </a:cubicBezTo>
                    <a:cubicBezTo>
                      <a:pt x="15709" y="21119"/>
                      <a:pt x="19820" y="21262"/>
                      <a:pt x="21600" y="21477"/>
                    </a:cubicBezTo>
                  </a:path>
                </a:pathLst>
              </a:custGeom>
              <a:noFill/>
              <a:ln w="28575"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709" name="Freeform 32"/>
              <p:cNvSpPr>
                <a:spLocks/>
              </p:cNvSpPr>
              <p:nvPr/>
            </p:nvSpPr>
            <p:spPr bwMode="auto">
              <a:xfrm>
                <a:off x="61" y="0"/>
                <a:ext cx="65" cy="53"/>
              </a:xfrm>
              <a:custGeom>
                <a:avLst/>
                <a:gdLst>
                  <a:gd name="T0" fmla="*/ 0 w 21600"/>
                  <a:gd name="T1" fmla="*/ 0 h 21477"/>
                  <a:gd name="T2" fmla="*/ 0 w 21600"/>
                  <a:gd name="T3" fmla="*/ 0 h 21477"/>
                  <a:gd name="T4" fmla="*/ 0 w 21600"/>
                  <a:gd name="T5" fmla="*/ 0 h 21477"/>
                  <a:gd name="T6" fmla="*/ 0 w 21600"/>
                  <a:gd name="T7" fmla="*/ 0 h 21477"/>
                  <a:gd name="T8" fmla="*/ 0 w 21600"/>
                  <a:gd name="T9" fmla="*/ 0 h 21477"/>
                  <a:gd name="T10" fmla="*/ 0 w 21600"/>
                  <a:gd name="T11" fmla="*/ 0 h 21477"/>
                  <a:gd name="T12" fmla="*/ 0 w 21600"/>
                  <a:gd name="T13" fmla="*/ 0 h 21477"/>
                  <a:gd name="T14" fmla="*/ 0 w 21600"/>
                  <a:gd name="T15" fmla="*/ 0 h 21477"/>
                  <a:gd name="T16" fmla="*/ 0 w 21600"/>
                  <a:gd name="T17" fmla="*/ 0 h 21477"/>
                  <a:gd name="T18" fmla="*/ 0 w 21600"/>
                  <a:gd name="T19" fmla="*/ 0 h 21477"/>
                  <a:gd name="T20" fmla="*/ 0 w 21600"/>
                  <a:gd name="T21" fmla="*/ 0 h 21477"/>
                  <a:gd name="T22" fmla="*/ 0 w 21600"/>
                  <a:gd name="T23" fmla="*/ 0 h 21477"/>
                  <a:gd name="T24" fmla="*/ 0 w 21600"/>
                  <a:gd name="T25" fmla="*/ 0 h 214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477">
                    <a:moveTo>
                      <a:pt x="0" y="21477"/>
                    </a:moveTo>
                    <a:cubicBezTo>
                      <a:pt x="1105" y="21334"/>
                      <a:pt x="4541" y="21405"/>
                      <a:pt x="6627" y="20905"/>
                    </a:cubicBezTo>
                    <a:cubicBezTo>
                      <a:pt x="8652" y="20333"/>
                      <a:pt x="10861" y="19403"/>
                      <a:pt x="12273" y="18330"/>
                    </a:cubicBezTo>
                    <a:cubicBezTo>
                      <a:pt x="13623" y="17186"/>
                      <a:pt x="14175" y="16184"/>
                      <a:pt x="14727" y="14325"/>
                    </a:cubicBezTo>
                    <a:cubicBezTo>
                      <a:pt x="15218" y="12394"/>
                      <a:pt x="15709" y="8889"/>
                      <a:pt x="15464" y="6886"/>
                    </a:cubicBezTo>
                    <a:cubicBezTo>
                      <a:pt x="15157" y="4884"/>
                      <a:pt x="14052" y="3382"/>
                      <a:pt x="13009" y="2309"/>
                    </a:cubicBezTo>
                    <a:cubicBezTo>
                      <a:pt x="11905" y="1164"/>
                      <a:pt x="10248" y="92"/>
                      <a:pt x="9082" y="20"/>
                    </a:cubicBezTo>
                    <a:cubicBezTo>
                      <a:pt x="7855" y="-123"/>
                      <a:pt x="6873" y="521"/>
                      <a:pt x="5891" y="1665"/>
                    </a:cubicBezTo>
                    <a:cubicBezTo>
                      <a:pt x="4909" y="2738"/>
                      <a:pt x="3559" y="4598"/>
                      <a:pt x="3191" y="6600"/>
                    </a:cubicBezTo>
                    <a:cubicBezTo>
                      <a:pt x="2761" y="8531"/>
                      <a:pt x="2823" y="11464"/>
                      <a:pt x="3436" y="13466"/>
                    </a:cubicBezTo>
                    <a:cubicBezTo>
                      <a:pt x="3989" y="15398"/>
                      <a:pt x="4970" y="17114"/>
                      <a:pt x="6627" y="18330"/>
                    </a:cubicBezTo>
                    <a:cubicBezTo>
                      <a:pt x="8223" y="19474"/>
                      <a:pt x="10739" y="20047"/>
                      <a:pt x="13255" y="20619"/>
                    </a:cubicBezTo>
                    <a:cubicBezTo>
                      <a:pt x="15709" y="21119"/>
                      <a:pt x="19820" y="21262"/>
                      <a:pt x="21600" y="21477"/>
                    </a:cubicBezTo>
                  </a:path>
                </a:pathLst>
              </a:custGeom>
              <a:noFill/>
              <a:ln w="28575"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710" name="Freeform 33"/>
              <p:cNvSpPr>
                <a:spLocks/>
              </p:cNvSpPr>
              <p:nvPr/>
            </p:nvSpPr>
            <p:spPr bwMode="auto">
              <a:xfrm>
                <a:off x="123" y="0"/>
                <a:ext cx="65" cy="52"/>
              </a:xfrm>
              <a:custGeom>
                <a:avLst/>
                <a:gdLst>
                  <a:gd name="T0" fmla="*/ 0 w 21600"/>
                  <a:gd name="T1" fmla="*/ 0 h 21477"/>
                  <a:gd name="T2" fmla="*/ 0 w 21600"/>
                  <a:gd name="T3" fmla="*/ 0 h 21477"/>
                  <a:gd name="T4" fmla="*/ 0 w 21600"/>
                  <a:gd name="T5" fmla="*/ 0 h 21477"/>
                  <a:gd name="T6" fmla="*/ 0 w 21600"/>
                  <a:gd name="T7" fmla="*/ 0 h 21477"/>
                  <a:gd name="T8" fmla="*/ 0 w 21600"/>
                  <a:gd name="T9" fmla="*/ 0 h 21477"/>
                  <a:gd name="T10" fmla="*/ 0 w 21600"/>
                  <a:gd name="T11" fmla="*/ 0 h 21477"/>
                  <a:gd name="T12" fmla="*/ 0 w 21600"/>
                  <a:gd name="T13" fmla="*/ 0 h 21477"/>
                  <a:gd name="T14" fmla="*/ 0 w 21600"/>
                  <a:gd name="T15" fmla="*/ 0 h 21477"/>
                  <a:gd name="T16" fmla="*/ 0 w 21600"/>
                  <a:gd name="T17" fmla="*/ 0 h 21477"/>
                  <a:gd name="T18" fmla="*/ 0 w 21600"/>
                  <a:gd name="T19" fmla="*/ 0 h 21477"/>
                  <a:gd name="T20" fmla="*/ 0 w 21600"/>
                  <a:gd name="T21" fmla="*/ 0 h 21477"/>
                  <a:gd name="T22" fmla="*/ 0 w 21600"/>
                  <a:gd name="T23" fmla="*/ 0 h 21477"/>
                  <a:gd name="T24" fmla="*/ 0 w 21600"/>
                  <a:gd name="T25" fmla="*/ 0 h 214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477">
                    <a:moveTo>
                      <a:pt x="0" y="21477"/>
                    </a:moveTo>
                    <a:cubicBezTo>
                      <a:pt x="1105" y="21334"/>
                      <a:pt x="4541" y="21405"/>
                      <a:pt x="6627" y="20905"/>
                    </a:cubicBezTo>
                    <a:cubicBezTo>
                      <a:pt x="8652" y="20333"/>
                      <a:pt x="10861" y="19403"/>
                      <a:pt x="12273" y="18330"/>
                    </a:cubicBezTo>
                    <a:cubicBezTo>
                      <a:pt x="13623" y="17186"/>
                      <a:pt x="14175" y="16184"/>
                      <a:pt x="14727" y="14325"/>
                    </a:cubicBezTo>
                    <a:cubicBezTo>
                      <a:pt x="15218" y="12394"/>
                      <a:pt x="15709" y="8889"/>
                      <a:pt x="15464" y="6886"/>
                    </a:cubicBezTo>
                    <a:cubicBezTo>
                      <a:pt x="15157" y="4884"/>
                      <a:pt x="14052" y="3382"/>
                      <a:pt x="13009" y="2309"/>
                    </a:cubicBezTo>
                    <a:cubicBezTo>
                      <a:pt x="11905" y="1164"/>
                      <a:pt x="10248" y="92"/>
                      <a:pt x="9082" y="20"/>
                    </a:cubicBezTo>
                    <a:cubicBezTo>
                      <a:pt x="7855" y="-123"/>
                      <a:pt x="6873" y="521"/>
                      <a:pt x="5891" y="1665"/>
                    </a:cubicBezTo>
                    <a:cubicBezTo>
                      <a:pt x="4909" y="2738"/>
                      <a:pt x="3559" y="4598"/>
                      <a:pt x="3191" y="6600"/>
                    </a:cubicBezTo>
                    <a:cubicBezTo>
                      <a:pt x="2761" y="8531"/>
                      <a:pt x="2823" y="11464"/>
                      <a:pt x="3436" y="13466"/>
                    </a:cubicBezTo>
                    <a:cubicBezTo>
                      <a:pt x="3989" y="15398"/>
                      <a:pt x="4970" y="17114"/>
                      <a:pt x="6627" y="18330"/>
                    </a:cubicBezTo>
                    <a:cubicBezTo>
                      <a:pt x="8223" y="19474"/>
                      <a:pt x="10739" y="20047"/>
                      <a:pt x="13255" y="20619"/>
                    </a:cubicBezTo>
                    <a:cubicBezTo>
                      <a:pt x="15709" y="21119"/>
                      <a:pt x="19820" y="21262"/>
                      <a:pt x="21600" y="21477"/>
                    </a:cubicBezTo>
                  </a:path>
                </a:pathLst>
              </a:custGeom>
              <a:noFill/>
              <a:ln w="28575"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711" name="Freeform 34"/>
              <p:cNvSpPr>
                <a:spLocks/>
              </p:cNvSpPr>
              <p:nvPr/>
            </p:nvSpPr>
            <p:spPr bwMode="auto">
              <a:xfrm>
                <a:off x="184" y="0"/>
                <a:ext cx="66" cy="52"/>
              </a:xfrm>
              <a:custGeom>
                <a:avLst/>
                <a:gdLst>
                  <a:gd name="T0" fmla="*/ 0 w 21600"/>
                  <a:gd name="T1" fmla="*/ 0 h 21477"/>
                  <a:gd name="T2" fmla="*/ 0 w 21600"/>
                  <a:gd name="T3" fmla="*/ 0 h 21477"/>
                  <a:gd name="T4" fmla="*/ 0 w 21600"/>
                  <a:gd name="T5" fmla="*/ 0 h 21477"/>
                  <a:gd name="T6" fmla="*/ 0 w 21600"/>
                  <a:gd name="T7" fmla="*/ 0 h 21477"/>
                  <a:gd name="T8" fmla="*/ 0 w 21600"/>
                  <a:gd name="T9" fmla="*/ 0 h 21477"/>
                  <a:gd name="T10" fmla="*/ 0 w 21600"/>
                  <a:gd name="T11" fmla="*/ 0 h 21477"/>
                  <a:gd name="T12" fmla="*/ 0 w 21600"/>
                  <a:gd name="T13" fmla="*/ 0 h 21477"/>
                  <a:gd name="T14" fmla="*/ 0 w 21600"/>
                  <a:gd name="T15" fmla="*/ 0 h 21477"/>
                  <a:gd name="T16" fmla="*/ 0 w 21600"/>
                  <a:gd name="T17" fmla="*/ 0 h 21477"/>
                  <a:gd name="T18" fmla="*/ 0 w 21600"/>
                  <a:gd name="T19" fmla="*/ 0 h 21477"/>
                  <a:gd name="T20" fmla="*/ 0 w 21600"/>
                  <a:gd name="T21" fmla="*/ 0 h 21477"/>
                  <a:gd name="T22" fmla="*/ 0 w 21600"/>
                  <a:gd name="T23" fmla="*/ 0 h 21477"/>
                  <a:gd name="T24" fmla="*/ 0 w 21600"/>
                  <a:gd name="T25" fmla="*/ 0 h 214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477">
                    <a:moveTo>
                      <a:pt x="0" y="21477"/>
                    </a:moveTo>
                    <a:cubicBezTo>
                      <a:pt x="1105" y="21334"/>
                      <a:pt x="4541" y="21405"/>
                      <a:pt x="6627" y="20905"/>
                    </a:cubicBezTo>
                    <a:cubicBezTo>
                      <a:pt x="8652" y="20333"/>
                      <a:pt x="10861" y="19403"/>
                      <a:pt x="12273" y="18330"/>
                    </a:cubicBezTo>
                    <a:cubicBezTo>
                      <a:pt x="13623" y="17186"/>
                      <a:pt x="14175" y="16184"/>
                      <a:pt x="14727" y="14325"/>
                    </a:cubicBezTo>
                    <a:cubicBezTo>
                      <a:pt x="15218" y="12394"/>
                      <a:pt x="15709" y="8889"/>
                      <a:pt x="15464" y="6886"/>
                    </a:cubicBezTo>
                    <a:cubicBezTo>
                      <a:pt x="15157" y="4884"/>
                      <a:pt x="14052" y="3382"/>
                      <a:pt x="13009" y="2309"/>
                    </a:cubicBezTo>
                    <a:cubicBezTo>
                      <a:pt x="11905" y="1164"/>
                      <a:pt x="10248" y="92"/>
                      <a:pt x="9082" y="20"/>
                    </a:cubicBezTo>
                    <a:cubicBezTo>
                      <a:pt x="7855" y="-123"/>
                      <a:pt x="6873" y="521"/>
                      <a:pt x="5891" y="1665"/>
                    </a:cubicBezTo>
                    <a:cubicBezTo>
                      <a:pt x="4909" y="2738"/>
                      <a:pt x="3559" y="4598"/>
                      <a:pt x="3191" y="6600"/>
                    </a:cubicBezTo>
                    <a:cubicBezTo>
                      <a:pt x="2761" y="8531"/>
                      <a:pt x="2823" y="11464"/>
                      <a:pt x="3436" y="13466"/>
                    </a:cubicBezTo>
                    <a:cubicBezTo>
                      <a:pt x="3989" y="15398"/>
                      <a:pt x="4970" y="17114"/>
                      <a:pt x="6627" y="18330"/>
                    </a:cubicBezTo>
                    <a:cubicBezTo>
                      <a:pt x="8223" y="19474"/>
                      <a:pt x="10739" y="20047"/>
                      <a:pt x="13255" y="20619"/>
                    </a:cubicBezTo>
                    <a:cubicBezTo>
                      <a:pt x="15709" y="21119"/>
                      <a:pt x="19820" y="21262"/>
                      <a:pt x="21600" y="21477"/>
                    </a:cubicBezTo>
                  </a:path>
                </a:pathLst>
              </a:custGeom>
              <a:noFill/>
              <a:ln w="28575"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712" name="Freeform 35"/>
              <p:cNvSpPr>
                <a:spLocks/>
              </p:cNvSpPr>
              <p:nvPr/>
            </p:nvSpPr>
            <p:spPr bwMode="auto">
              <a:xfrm>
                <a:off x="246" y="0"/>
                <a:ext cx="65" cy="52"/>
              </a:xfrm>
              <a:custGeom>
                <a:avLst/>
                <a:gdLst>
                  <a:gd name="T0" fmla="*/ 0 w 21600"/>
                  <a:gd name="T1" fmla="*/ 0 h 21477"/>
                  <a:gd name="T2" fmla="*/ 0 w 21600"/>
                  <a:gd name="T3" fmla="*/ 0 h 21477"/>
                  <a:gd name="T4" fmla="*/ 0 w 21600"/>
                  <a:gd name="T5" fmla="*/ 0 h 21477"/>
                  <a:gd name="T6" fmla="*/ 0 w 21600"/>
                  <a:gd name="T7" fmla="*/ 0 h 21477"/>
                  <a:gd name="T8" fmla="*/ 0 w 21600"/>
                  <a:gd name="T9" fmla="*/ 0 h 21477"/>
                  <a:gd name="T10" fmla="*/ 0 w 21600"/>
                  <a:gd name="T11" fmla="*/ 0 h 21477"/>
                  <a:gd name="T12" fmla="*/ 0 w 21600"/>
                  <a:gd name="T13" fmla="*/ 0 h 21477"/>
                  <a:gd name="T14" fmla="*/ 0 w 21600"/>
                  <a:gd name="T15" fmla="*/ 0 h 21477"/>
                  <a:gd name="T16" fmla="*/ 0 w 21600"/>
                  <a:gd name="T17" fmla="*/ 0 h 21477"/>
                  <a:gd name="T18" fmla="*/ 0 w 21600"/>
                  <a:gd name="T19" fmla="*/ 0 h 21477"/>
                  <a:gd name="T20" fmla="*/ 0 w 21600"/>
                  <a:gd name="T21" fmla="*/ 0 h 21477"/>
                  <a:gd name="T22" fmla="*/ 0 w 21600"/>
                  <a:gd name="T23" fmla="*/ 0 h 21477"/>
                  <a:gd name="T24" fmla="*/ 0 w 21600"/>
                  <a:gd name="T25" fmla="*/ 0 h 214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477">
                    <a:moveTo>
                      <a:pt x="0" y="21477"/>
                    </a:moveTo>
                    <a:cubicBezTo>
                      <a:pt x="1105" y="21334"/>
                      <a:pt x="4541" y="21405"/>
                      <a:pt x="6627" y="20905"/>
                    </a:cubicBezTo>
                    <a:cubicBezTo>
                      <a:pt x="8652" y="20333"/>
                      <a:pt x="10861" y="19403"/>
                      <a:pt x="12273" y="18330"/>
                    </a:cubicBezTo>
                    <a:cubicBezTo>
                      <a:pt x="13623" y="17186"/>
                      <a:pt x="14175" y="16184"/>
                      <a:pt x="14727" y="14325"/>
                    </a:cubicBezTo>
                    <a:cubicBezTo>
                      <a:pt x="15218" y="12394"/>
                      <a:pt x="15709" y="8889"/>
                      <a:pt x="15464" y="6886"/>
                    </a:cubicBezTo>
                    <a:cubicBezTo>
                      <a:pt x="15157" y="4884"/>
                      <a:pt x="14052" y="3382"/>
                      <a:pt x="13009" y="2309"/>
                    </a:cubicBezTo>
                    <a:cubicBezTo>
                      <a:pt x="11905" y="1164"/>
                      <a:pt x="10248" y="92"/>
                      <a:pt x="9082" y="20"/>
                    </a:cubicBezTo>
                    <a:cubicBezTo>
                      <a:pt x="7855" y="-123"/>
                      <a:pt x="6873" y="521"/>
                      <a:pt x="5891" y="1665"/>
                    </a:cubicBezTo>
                    <a:cubicBezTo>
                      <a:pt x="4909" y="2738"/>
                      <a:pt x="3559" y="4598"/>
                      <a:pt x="3191" y="6600"/>
                    </a:cubicBezTo>
                    <a:cubicBezTo>
                      <a:pt x="2761" y="8531"/>
                      <a:pt x="2823" y="11464"/>
                      <a:pt x="3436" y="13466"/>
                    </a:cubicBezTo>
                    <a:cubicBezTo>
                      <a:pt x="3989" y="15398"/>
                      <a:pt x="4970" y="17114"/>
                      <a:pt x="6627" y="18330"/>
                    </a:cubicBezTo>
                    <a:cubicBezTo>
                      <a:pt x="8223" y="19474"/>
                      <a:pt x="10739" y="20047"/>
                      <a:pt x="13255" y="20619"/>
                    </a:cubicBezTo>
                    <a:cubicBezTo>
                      <a:pt x="15709" y="21119"/>
                      <a:pt x="19820" y="21262"/>
                      <a:pt x="21600" y="21477"/>
                    </a:cubicBezTo>
                  </a:path>
                </a:pathLst>
              </a:custGeom>
              <a:noFill/>
              <a:ln w="28575"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grpSp>
        <p:grpSp>
          <p:nvGrpSpPr>
            <p:cNvPr id="69658" name="Group 42"/>
            <p:cNvGrpSpPr>
              <a:grpSpLocks/>
            </p:cNvGrpSpPr>
            <p:nvPr/>
          </p:nvGrpSpPr>
          <p:grpSpPr bwMode="auto">
            <a:xfrm rot="4975946">
              <a:off x="1574" y="1785"/>
              <a:ext cx="344" cy="48"/>
              <a:chOff x="0" y="0"/>
              <a:chExt cx="344" cy="48"/>
            </a:xfrm>
          </p:grpSpPr>
          <p:sp>
            <p:nvSpPr>
              <p:cNvPr id="69703" name="Freeform 37"/>
              <p:cNvSpPr>
                <a:spLocks/>
              </p:cNvSpPr>
              <p:nvPr/>
            </p:nvSpPr>
            <p:spPr bwMode="auto">
              <a:xfrm>
                <a:off x="0" y="1"/>
                <a:ext cx="71" cy="47"/>
              </a:xfrm>
              <a:custGeom>
                <a:avLst/>
                <a:gdLst>
                  <a:gd name="T0" fmla="*/ 0 w 21600"/>
                  <a:gd name="T1" fmla="*/ 0 h 21477"/>
                  <a:gd name="T2" fmla="*/ 0 w 21600"/>
                  <a:gd name="T3" fmla="*/ 0 h 21477"/>
                  <a:gd name="T4" fmla="*/ 0 w 21600"/>
                  <a:gd name="T5" fmla="*/ 0 h 21477"/>
                  <a:gd name="T6" fmla="*/ 0 w 21600"/>
                  <a:gd name="T7" fmla="*/ 0 h 21477"/>
                  <a:gd name="T8" fmla="*/ 0 w 21600"/>
                  <a:gd name="T9" fmla="*/ 0 h 21477"/>
                  <a:gd name="T10" fmla="*/ 0 w 21600"/>
                  <a:gd name="T11" fmla="*/ 0 h 21477"/>
                  <a:gd name="T12" fmla="*/ 0 w 21600"/>
                  <a:gd name="T13" fmla="*/ 0 h 21477"/>
                  <a:gd name="T14" fmla="*/ 0 w 21600"/>
                  <a:gd name="T15" fmla="*/ 0 h 21477"/>
                  <a:gd name="T16" fmla="*/ 0 w 21600"/>
                  <a:gd name="T17" fmla="*/ 0 h 21477"/>
                  <a:gd name="T18" fmla="*/ 0 w 21600"/>
                  <a:gd name="T19" fmla="*/ 0 h 21477"/>
                  <a:gd name="T20" fmla="*/ 0 w 21600"/>
                  <a:gd name="T21" fmla="*/ 0 h 21477"/>
                  <a:gd name="T22" fmla="*/ 0 w 21600"/>
                  <a:gd name="T23" fmla="*/ 0 h 21477"/>
                  <a:gd name="T24" fmla="*/ 0 w 21600"/>
                  <a:gd name="T25" fmla="*/ 0 h 214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477">
                    <a:moveTo>
                      <a:pt x="0" y="21477"/>
                    </a:moveTo>
                    <a:cubicBezTo>
                      <a:pt x="1105" y="21334"/>
                      <a:pt x="4541" y="21405"/>
                      <a:pt x="6627" y="20905"/>
                    </a:cubicBezTo>
                    <a:cubicBezTo>
                      <a:pt x="8652" y="20333"/>
                      <a:pt x="10861" y="19403"/>
                      <a:pt x="12273" y="18330"/>
                    </a:cubicBezTo>
                    <a:cubicBezTo>
                      <a:pt x="13623" y="17186"/>
                      <a:pt x="14175" y="16184"/>
                      <a:pt x="14727" y="14325"/>
                    </a:cubicBezTo>
                    <a:cubicBezTo>
                      <a:pt x="15218" y="12394"/>
                      <a:pt x="15709" y="8889"/>
                      <a:pt x="15464" y="6886"/>
                    </a:cubicBezTo>
                    <a:cubicBezTo>
                      <a:pt x="15157" y="4884"/>
                      <a:pt x="14052" y="3382"/>
                      <a:pt x="13009" y="2309"/>
                    </a:cubicBezTo>
                    <a:cubicBezTo>
                      <a:pt x="11905" y="1164"/>
                      <a:pt x="10248" y="92"/>
                      <a:pt x="9082" y="20"/>
                    </a:cubicBezTo>
                    <a:cubicBezTo>
                      <a:pt x="7855" y="-123"/>
                      <a:pt x="6873" y="521"/>
                      <a:pt x="5891" y="1665"/>
                    </a:cubicBezTo>
                    <a:cubicBezTo>
                      <a:pt x="4909" y="2738"/>
                      <a:pt x="3559" y="4598"/>
                      <a:pt x="3191" y="6600"/>
                    </a:cubicBezTo>
                    <a:cubicBezTo>
                      <a:pt x="2761" y="8531"/>
                      <a:pt x="2823" y="11464"/>
                      <a:pt x="3436" y="13466"/>
                    </a:cubicBezTo>
                    <a:cubicBezTo>
                      <a:pt x="3989" y="15398"/>
                      <a:pt x="4970" y="17114"/>
                      <a:pt x="6627" y="18330"/>
                    </a:cubicBezTo>
                    <a:cubicBezTo>
                      <a:pt x="8223" y="19474"/>
                      <a:pt x="10739" y="20047"/>
                      <a:pt x="13255" y="20619"/>
                    </a:cubicBezTo>
                    <a:cubicBezTo>
                      <a:pt x="15709" y="21119"/>
                      <a:pt x="19820" y="21262"/>
                      <a:pt x="21600" y="21477"/>
                    </a:cubicBezTo>
                  </a:path>
                </a:pathLst>
              </a:custGeom>
              <a:noFill/>
              <a:ln w="28575"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704" name="Freeform 38"/>
              <p:cNvSpPr>
                <a:spLocks/>
              </p:cNvSpPr>
              <p:nvPr/>
            </p:nvSpPr>
            <p:spPr bwMode="auto">
              <a:xfrm>
                <a:off x="67" y="0"/>
                <a:ext cx="73" cy="48"/>
              </a:xfrm>
              <a:custGeom>
                <a:avLst/>
                <a:gdLst>
                  <a:gd name="T0" fmla="*/ 0 w 21600"/>
                  <a:gd name="T1" fmla="*/ 0 h 21477"/>
                  <a:gd name="T2" fmla="*/ 0 w 21600"/>
                  <a:gd name="T3" fmla="*/ 0 h 21477"/>
                  <a:gd name="T4" fmla="*/ 0 w 21600"/>
                  <a:gd name="T5" fmla="*/ 0 h 21477"/>
                  <a:gd name="T6" fmla="*/ 0 w 21600"/>
                  <a:gd name="T7" fmla="*/ 0 h 21477"/>
                  <a:gd name="T8" fmla="*/ 0 w 21600"/>
                  <a:gd name="T9" fmla="*/ 0 h 21477"/>
                  <a:gd name="T10" fmla="*/ 0 w 21600"/>
                  <a:gd name="T11" fmla="*/ 0 h 21477"/>
                  <a:gd name="T12" fmla="*/ 0 w 21600"/>
                  <a:gd name="T13" fmla="*/ 0 h 21477"/>
                  <a:gd name="T14" fmla="*/ 0 w 21600"/>
                  <a:gd name="T15" fmla="*/ 0 h 21477"/>
                  <a:gd name="T16" fmla="*/ 0 w 21600"/>
                  <a:gd name="T17" fmla="*/ 0 h 21477"/>
                  <a:gd name="T18" fmla="*/ 0 w 21600"/>
                  <a:gd name="T19" fmla="*/ 0 h 21477"/>
                  <a:gd name="T20" fmla="*/ 0 w 21600"/>
                  <a:gd name="T21" fmla="*/ 0 h 21477"/>
                  <a:gd name="T22" fmla="*/ 0 w 21600"/>
                  <a:gd name="T23" fmla="*/ 0 h 21477"/>
                  <a:gd name="T24" fmla="*/ 0 w 21600"/>
                  <a:gd name="T25" fmla="*/ 0 h 214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477">
                    <a:moveTo>
                      <a:pt x="0" y="21477"/>
                    </a:moveTo>
                    <a:cubicBezTo>
                      <a:pt x="1105" y="21334"/>
                      <a:pt x="4541" y="21405"/>
                      <a:pt x="6627" y="20905"/>
                    </a:cubicBezTo>
                    <a:cubicBezTo>
                      <a:pt x="8652" y="20333"/>
                      <a:pt x="10861" y="19403"/>
                      <a:pt x="12273" y="18330"/>
                    </a:cubicBezTo>
                    <a:cubicBezTo>
                      <a:pt x="13623" y="17186"/>
                      <a:pt x="14175" y="16184"/>
                      <a:pt x="14727" y="14325"/>
                    </a:cubicBezTo>
                    <a:cubicBezTo>
                      <a:pt x="15218" y="12394"/>
                      <a:pt x="15709" y="8889"/>
                      <a:pt x="15464" y="6886"/>
                    </a:cubicBezTo>
                    <a:cubicBezTo>
                      <a:pt x="15157" y="4884"/>
                      <a:pt x="14052" y="3382"/>
                      <a:pt x="13009" y="2309"/>
                    </a:cubicBezTo>
                    <a:cubicBezTo>
                      <a:pt x="11905" y="1164"/>
                      <a:pt x="10248" y="92"/>
                      <a:pt x="9082" y="20"/>
                    </a:cubicBezTo>
                    <a:cubicBezTo>
                      <a:pt x="7855" y="-123"/>
                      <a:pt x="6873" y="521"/>
                      <a:pt x="5891" y="1665"/>
                    </a:cubicBezTo>
                    <a:cubicBezTo>
                      <a:pt x="4909" y="2738"/>
                      <a:pt x="3559" y="4598"/>
                      <a:pt x="3191" y="6600"/>
                    </a:cubicBezTo>
                    <a:cubicBezTo>
                      <a:pt x="2761" y="8531"/>
                      <a:pt x="2823" y="11464"/>
                      <a:pt x="3436" y="13466"/>
                    </a:cubicBezTo>
                    <a:cubicBezTo>
                      <a:pt x="3989" y="15398"/>
                      <a:pt x="4970" y="17114"/>
                      <a:pt x="6627" y="18330"/>
                    </a:cubicBezTo>
                    <a:cubicBezTo>
                      <a:pt x="8223" y="19474"/>
                      <a:pt x="10739" y="20047"/>
                      <a:pt x="13255" y="20619"/>
                    </a:cubicBezTo>
                    <a:cubicBezTo>
                      <a:pt x="15709" y="21119"/>
                      <a:pt x="19820" y="21262"/>
                      <a:pt x="21600" y="21477"/>
                    </a:cubicBezTo>
                  </a:path>
                </a:pathLst>
              </a:custGeom>
              <a:noFill/>
              <a:ln w="28575"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705" name="Freeform 39"/>
              <p:cNvSpPr>
                <a:spLocks/>
              </p:cNvSpPr>
              <p:nvPr/>
            </p:nvSpPr>
            <p:spPr bwMode="auto">
              <a:xfrm>
                <a:off x="136" y="0"/>
                <a:ext cx="71" cy="47"/>
              </a:xfrm>
              <a:custGeom>
                <a:avLst/>
                <a:gdLst>
                  <a:gd name="T0" fmla="*/ 0 w 21600"/>
                  <a:gd name="T1" fmla="*/ 0 h 21477"/>
                  <a:gd name="T2" fmla="*/ 0 w 21600"/>
                  <a:gd name="T3" fmla="*/ 0 h 21477"/>
                  <a:gd name="T4" fmla="*/ 0 w 21600"/>
                  <a:gd name="T5" fmla="*/ 0 h 21477"/>
                  <a:gd name="T6" fmla="*/ 0 w 21600"/>
                  <a:gd name="T7" fmla="*/ 0 h 21477"/>
                  <a:gd name="T8" fmla="*/ 0 w 21600"/>
                  <a:gd name="T9" fmla="*/ 0 h 21477"/>
                  <a:gd name="T10" fmla="*/ 0 w 21600"/>
                  <a:gd name="T11" fmla="*/ 0 h 21477"/>
                  <a:gd name="T12" fmla="*/ 0 w 21600"/>
                  <a:gd name="T13" fmla="*/ 0 h 21477"/>
                  <a:gd name="T14" fmla="*/ 0 w 21600"/>
                  <a:gd name="T15" fmla="*/ 0 h 21477"/>
                  <a:gd name="T16" fmla="*/ 0 w 21600"/>
                  <a:gd name="T17" fmla="*/ 0 h 21477"/>
                  <a:gd name="T18" fmla="*/ 0 w 21600"/>
                  <a:gd name="T19" fmla="*/ 0 h 21477"/>
                  <a:gd name="T20" fmla="*/ 0 w 21600"/>
                  <a:gd name="T21" fmla="*/ 0 h 21477"/>
                  <a:gd name="T22" fmla="*/ 0 w 21600"/>
                  <a:gd name="T23" fmla="*/ 0 h 21477"/>
                  <a:gd name="T24" fmla="*/ 0 w 21600"/>
                  <a:gd name="T25" fmla="*/ 0 h 214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477">
                    <a:moveTo>
                      <a:pt x="0" y="21477"/>
                    </a:moveTo>
                    <a:cubicBezTo>
                      <a:pt x="1105" y="21334"/>
                      <a:pt x="4541" y="21405"/>
                      <a:pt x="6627" y="20905"/>
                    </a:cubicBezTo>
                    <a:cubicBezTo>
                      <a:pt x="8652" y="20333"/>
                      <a:pt x="10861" y="19403"/>
                      <a:pt x="12273" y="18330"/>
                    </a:cubicBezTo>
                    <a:cubicBezTo>
                      <a:pt x="13623" y="17186"/>
                      <a:pt x="14175" y="16184"/>
                      <a:pt x="14727" y="14325"/>
                    </a:cubicBezTo>
                    <a:cubicBezTo>
                      <a:pt x="15218" y="12394"/>
                      <a:pt x="15709" y="8889"/>
                      <a:pt x="15464" y="6886"/>
                    </a:cubicBezTo>
                    <a:cubicBezTo>
                      <a:pt x="15157" y="4884"/>
                      <a:pt x="14052" y="3382"/>
                      <a:pt x="13009" y="2309"/>
                    </a:cubicBezTo>
                    <a:cubicBezTo>
                      <a:pt x="11905" y="1164"/>
                      <a:pt x="10248" y="92"/>
                      <a:pt x="9082" y="20"/>
                    </a:cubicBezTo>
                    <a:cubicBezTo>
                      <a:pt x="7855" y="-123"/>
                      <a:pt x="6873" y="521"/>
                      <a:pt x="5891" y="1665"/>
                    </a:cubicBezTo>
                    <a:cubicBezTo>
                      <a:pt x="4909" y="2738"/>
                      <a:pt x="3559" y="4598"/>
                      <a:pt x="3191" y="6600"/>
                    </a:cubicBezTo>
                    <a:cubicBezTo>
                      <a:pt x="2761" y="8531"/>
                      <a:pt x="2823" y="11464"/>
                      <a:pt x="3436" y="13466"/>
                    </a:cubicBezTo>
                    <a:cubicBezTo>
                      <a:pt x="3989" y="15398"/>
                      <a:pt x="4970" y="17114"/>
                      <a:pt x="6627" y="18330"/>
                    </a:cubicBezTo>
                    <a:cubicBezTo>
                      <a:pt x="8223" y="19474"/>
                      <a:pt x="10739" y="20047"/>
                      <a:pt x="13255" y="20619"/>
                    </a:cubicBezTo>
                    <a:cubicBezTo>
                      <a:pt x="15709" y="21119"/>
                      <a:pt x="19820" y="21262"/>
                      <a:pt x="21600" y="21477"/>
                    </a:cubicBezTo>
                  </a:path>
                </a:pathLst>
              </a:custGeom>
              <a:noFill/>
              <a:ln w="28575"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706" name="Freeform 40"/>
              <p:cNvSpPr>
                <a:spLocks/>
              </p:cNvSpPr>
              <p:nvPr/>
            </p:nvSpPr>
            <p:spPr bwMode="auto">
              <a:xfrm>
                <a:off x="203" y="0"/>
                <a:ext cx="73" cy="47"/>
              </a:xfrm>
              <a:custGeom>
                <a:avLst/>
                <a:gdLst>
                  <a:gd name="T0" fmla="*/ 0 w 21600"/>
                  <a:gd name="T1" fmla="*/ 0 h 21477"/>
                  <a:gd name="T2" fmla="*/ 0 w 21600"/>
                  <a:gd name="T3" fmla="*/ 0 h 21477"/>
                  <a:gd name="T4" fmla="*/ 0 w 21600"/>
                  <a:gd name="T5" fmla="*/ 0 h 21477"/>
                  <a:gd name="T6" fmla="*/ 0 w 21600"/>
                  <a:gd name="T7" fmla="*/ 0 h 21477"/>
                  <a:gd name="T8" fmla="*/ 0 w 21600"/>
                  <a:gd name="T9" fmla="*/ 0 h 21477"/>
                  <a:gd name="T10" fmla="*/ 0 w 21600"/>
                  <a:gd name="T11" fmla="*/ 0 h 21477"/>
                  <a:gd name="T12" fmla="*/ 0 w 21600"/>
                  <a:gd name="T13" fmla="*/ 0 h 21477"/>
                  <a:gd name="T14" fmla="*/ 0 w 21600"/>
                  <a:gd name="T15" fmla="*/ 0 h 21477"/>
                  <a:gd name="T16" fmla="*/ 0 w 21600"/>
                  <a:gd name="T17" fmla="*/ 0 h 21477"/>
                  <a:gd name="T18" fmla="*/ 0 w 21600"/>
                  <a:gd name="T19" fmla="*/ 0 h 21477"/>
                  <a:gd name="T20" fmla="*/ 0 w 21600"/>
                  <a:gd name="T21" fmla="*/ 0 h 21477"/>
                  <a:gd name="T22" fmla="*/ 0 w 21600"/>
                  <a:gd name="T23" fmla="*/ 0 h 21477"/>
                  <a:gd name="T24" fmla="*/ 0 w 21600"/>
                  <a:gd name="T25" fmla="*/ 0 h 214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477">
                    <a:moveTo>
                      <a:pt x="0" y="21477"/>
                    </a:moveTo>
                    <a:cubicBezTo>
                      <a:pt x="1105" y="21334"/>
                      <a:pt x="4541" y="21405"/>
                      <a:pt x="6627" y="20905"/>
                    </a:cubicBezTo>
                    <a:cubicBezTo>
                      <a:pt x="8652" y="20333"/>
                      <a:pt x="10861" y="19403"/>
                      <a:pt x="12273" y="18330"/>
                    </a:cubicBezTo>
                    <a:cubicBezTo>
                      <a:pt x="13623" y="17186"/>
                      <a:pt x="14175" y="16184"/>
                      <a:pt x="14727" y="14325"/>
                    </a:cubicBezTo>
                    <a:cubicBezTo>
                      <a:pt x="15218" y="12394"/>
                      <a:pt x="15709" y="8889"/>
                      <a:pt x="15464" y="6886"/>
                    </a:cubicBezTo>
                    <a:cubicBezTo>
                      <a:pt x="15157" y="4884"/>
                      <a:pt x="14052" y="3382"/>
                      <a:pt x="13009" y="2309"/>
                    </a:cubicBezTo>
                    <a:cubicBezTo>
                      <a:pt x="11905" y="1164"/>
                      <a:pt x="10248" y="92"/>
                      <a:pt x="9082" y="20"/>
                    </a:cubicBezTo>
                    <a:cubicBezTo>
                      <a:pt x="7855" y="-123"/>
                      <a:pt x="6873" y="521"/>
                      <a:pt x="5891" y="1665"/>
                    </a:cubicBezTo>
                    <a:cubicBezTo>
                      <a:pt x="4909" y="2738"/>
                      <a:pt x="3559" y="4598"/>
                      <a:pt x="3191" y="6600"/>
                    </a:cubicBezTo>
                    <a:cubicBezTo>
                      <a:pt x="2761" y="8531"/>
                      <a:pt x="2823" y="11464"/>
                      <a:pt x="3436" y="13466"/>
                    </a:cubicBezTo>
                    <a:cubicBezTo>
                      <a:pt x="3989" y="15398"/>
                      <a:pt x="4970" y="17114"/>
                      <a:pt x="6627" y="18330"/>
                    </a:cubicBezTo>
                    <a:cubicBezTo>
                      <a:pt x="8223" y="19474"/>
                      <a:pt x="10739" y="20047"/>
                      <a:pt x="13255" y="20619"/>
                    </a:cubicBezTo>
                    <a:cubicBezTo>
                      <a:pt x="15709" y="21119"/>
                      <a:pt x="19820" y="21262"/>
                      <a:pt x="21600" y="21477"/>
                    </a:cubicBezTo>
                  </a:path>
                </a:pathLst>
              </a:custGeom>
              <a:noFill/>
              <a:ln w="28575"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707" name="Freeform 41"/>
              <p:cNvSpPr>
                <a:spLocks/>
              </p:cNvSpPr>
              <p:nvPr/>
            </p:nvSpPr>
            <p:spPr bwMode="auto">
              <a:xfrm>
                <a:off x="272" y="0"/>
                <a:ext cx="72" cy="47"/>
              </a:xfrm>
              <a:custGeom>
                <a:avLst/>
                <a:gdLst>
                  <a:gd name="T0" fmla="*/ 0 w 21600"/>
                  <a:gd name="T1" fmla="*/ 0 h 21477"/>
                  <a:gd name="T2" fmla="*/ 0 w 21600"/>
                  <a:gd name="T3" fmla="*/ 0 h 21477"/>
                  <a:gd name="T4" fmla="*/ 0 w 21600"/>
                  <a:gd name="T5" fmla="*/ 0 h 21477"/>
                  <a:gd name="T6" fmla="*/ 0 w 21600"/>
                  <a:gd name="T7" fmla="*/ 0 h 21477"/>
                  <a:gd name="T8" fmla="*/ 0 w 21600"/>
                  <a:gd name="T9" fmla="*/ 0 h 21477"/>
                  <a:gd name="T10" fmla="*/ 0 w 21600"/>
                  <a:gd name="T11" fmla="*/ 0 h 21477"/>
                  <a:gd name="T12" fmla="*/ 0 w 21600"/>
                  <a:gd name="T13" fmla="*/ 0 h 21477"/>
                  <a:gd name="T14" fmla="*/ 0 w 21600"/>
                  <a:gd name="T15" fmla="*/ 0 h 21477"/>
                  <a:gd name="T16" fmla="*/ 0 w 21600"/>
                  <a:gd name="T17" fmla="*/ 0 h 21477"/>
                  <a:gd name="T18" fmla="*/ 0 w 21600"/>
                  <a:gd name="T19" fmla="*/ 0 h 21477"/>
                  <a:gd name="T20" fmla="*/ 0 w 21600"/>
                  <a:gd name="T21" fmla="*/ 0 h 21477"/>
                  <a:gd name="T22" fmla="*/ 0 w 21600"/>
                  <a:gd name="T23" fmla="*/ 0 h 21477"/>
                  <a:gd name="T24" fmla="*/ 0 w 21600"/>
                  <a:gd name="T25" fmla="*/ 0 h 214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477">
                    <a:moveTo>
                      <a:pt x="0" y="21477"/>
                    </a:moveTo>
                    <a:cubicBezTo>
                      <a:pt x="1105" y="21334"/>
                      <a:pt x="4541" y="21405"/>
                      <a:pt x="6627" y="20905"/>
                    </a:cubicBezTo>
                    <a:cubicBezTo>
                      <a:pt x="8652" y="20333"/>
                      <a:pt x="10861" y="19403"/>
                      <a:pt x="12273" y="18330"/>
                    </a:cubicBezTo>
                    <a:cubicBezTo>
                      <a:pt x="13623" y="17186"/>
                      <a:pt x="14175" y="16184"/>
                      <a:pt x="14727" y="14325"/>
                    </a:cubicBezTo>
                    <a:cubicBezTo>
                      <a:pt x="15218" y="12394"/>
                      <a:pt x="15709" y="8889"/>
                      <a:pt x="15464" y="6886"/>
                    </a:cubicBezTo>
                    <a:cubicBezTo>
                      <a:pt x="15157" y="4884"/>
                      <a:pt x="14052" y="3382"/>
                      <a:pt x="13009" y="2309"/>
                    </a:cubicBezTo>
                    <a:cubicBezTo>
                      <a:pt x="11905" y="1164"/>
                      <a:pt x="10248" y="92"/>
                      <a:pt x="9082" y="20"/>
                    </a:cubicBezTo>
                    <a:cubicBezTo>
                      <a:pt x="7855" y="-123"/>
                      <a:pt x="6873" y="521"/>
                      <a:pt x="5891" y="1665"/>
                    </a:cubicBezTo>
                    <a:cubicBezTo>
                      <a:pt x="4909" y="2738"/>
                      <a:pt x="3559" y="4598"/>
                      <a:pt x="3191" y="6600"/>
                    </a:cubicBezTo>
                    <a:cubicBezTo>
                      <a:pt x="2761" y="8531"/>
                      <a:pt x="2823" y="11464"/>
                      <a:pt x="3436" y="13466"/>
                    </a:cubicBezTo>
                    <a:cubicBezTo>
                      <a:pt x="3989" y="15398"/>
                      <a:pt x="4970" y="17114"/>
                      <a:pt x="6627" y="18330"/>
                    </a:cubicBezTo>
                    <a:cubicBezTo>
                      <a:pt x="8223" y="19474"/>
                      <a:pt x="10739" y="20047"/>
                      <a:pt x="13255" y="20619"/>
                    </a:cubicBezTo>
                    <a:cubicBezTo>
                      <a:pt x="15709" y="21119"/>
                      <a:pt x="19820" y="21262"/>
                      <a:pt x="21600" y="21477"/>
                    </a:cubicBezTo>
                  </a:path>
                </a:pathLst>
              </a:custGeom>
              <a:noFill/>
              <a:ln w="28575"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grpSp>
        <p:sp>
          <p:nvSpPr>
            <p:cNvPr id="69659" name="Line 43"/>
            <p:cNvSpPr>
              <a:spLocks noChangeShapeType="1"/>
            </p:cNvSpPr>
            <p:nvPr/>
          </p:nvSpPr>
          <p:spPr bwMode="auto">
            <a:xfrm flipH="1">
              <a:off x="1537" y="1680"/>
              <a:ext cx="116" cy="172"/>
            </a:xfrm>
            <a:prstGeom prst="line">
              <a:avLst/>
            </a:prstGeom>
            <a:noFill/>
            <a:ln w="25400">
              <a:solidFill>
                <a:srgbClr val="FFFF0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it-IT"/>
            </a:p>
          </p:txBody>
        </p:sp>
        <p:sp>
          <p:nvSpPr>
            <p:cNvPr id="69660" name="Line 44"/>
            <p:cNvSpPr>
              <a:spLocks noChangeShapeType="1"/>
            </p:cNvSpPr>
            <p:nvPr/>
          </p:nvSpPr>
          <p:spPr bwMode="auto">
            <a:xfrm flipH="1">
              <a:off x="1615" y="1766"/>
              <a:ext cx="116" cy="172"/>
            </a:xfrm>
            <a:prstGeom prst="line">
              <a:avLst/>
            </a:prstGeom>
            <a:noFill/>
            <a:ln w="25400">
              <a:solidFill>
                <a:srgbClr val="FFFF0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it-IT"/>
            </a:p>
          </p:txBody>
        </p:sp>
        <p:sp>
          <p:nvSpPr>
            <p:cNvPr id="69661" name="Line 45"/>
            <p:cNvSpPr>
              <a:spLocks noChangeShapeType="1"/>
            </p:cNvSpPr>
            <p:nvPr/>
          </p:nvSpPr>
          <p:spPr bwMode="auto">
            <a:xfrm flipH="1">
              <a:off x="1420" y="1378"/>
              <a:ext cx="195" cy="86"/>
            </a:xfrm>
            <a:prstGeom prst="line">
              <a:avLst/>
            </a:prstGeom>
            <a:noFill/>
            <a:ln w="25400">
              <a:solidFill>
                <a:srgbClr val="FFFF0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it-IT"/>
            </a:p>
          </p:txBody>
        </p:sp>
        <p:sp>
          <p:nvSpPr>
            <p:cNvPr id="69662" name="Line 46"/>
            <p:cNvSpPr>
              <a:spLocks noChangeShapeType="1"/>
            </p:cNvSpPr>
            <p:nvPr/>
          </p:nvSpPr>
          <p:spPr bwMode="auto">
            <a:xfrm flipH="1">
              <a:off x="1887" y="1421"/>
              <a:ext cx="2" cy="173"/>
            </a:xfrm>
            <a:prstGeom prst="line">
              <a:avLst/>
            </a:prstGeom>
            <a:noFill/>
            <a:ln w="25400">
              <a:solidFill>
                <a:srgbClr val="FFFF0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it-IT"/>
            </a:p>
          </p:txBody>
        </p:sp>
        <p:sp>
          <p:nvSpPr>
            <p:cNvPr id="69663" name="Line 47"/>
            <p:cNvSpPr>
              <a:spLocks noChangeShapeType="1"/>
            </p:cNvSpPr>
            <p:nvPr/>
          </p:nvSpPr>
          <p:spPr bwMode="auto">
            <a:xfrm>
              <a:off x="1731" y="1895"/>
              <a:ext cx="78" cy="259"/>
            </a:xfrm>
            <a:prstGeom prst="line">
              <a:avLst/>
            </a:prstGeom>
            <a:noFill/>
            <a:ln w="25400">
              <a:solidFill>
                <a:srgbClr val="FFFF0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it-IT"/>
            </a:p>
          </p:txBody>
        </p:sp>
        <p:sp>
          <p:nvSpPr>
            <p:cNvPr id="69664" name="Line 48"/>
            <p:cNvSpPr>
              <a:spLocks noChangeShapeType="1"/>
            </p:cNvSpPr>
            <p:nvPr/>
          </p:nvSpPr>
          <p:spPr bwMode="auto">
            <a:xfrm flipH="1">
              <a:off x="1615" y="1938"/>
              <a:ext cx="116" cy="302"/>
            </a:xfrm>
            <a:prstGeom prst="line">
              <a:avLst/>
            </a:prstGeom>
            <a:noFill/>
            <a:ln w="25400">
              <a:solidFill>
                <a:srgbClr val="FFFF0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it-IT"/>
            </a:p>
          </p:txBody>
        </p:sp>
        <p:sp>
          <p:nvSpPr>
            <p:cNvPr id="69665" name="Line 49"/>
            <p:cNvSpPr>
              <a:spLocks noChangeShapeType="1"/>
            </p:cNvSpPr>
            <p:nvPr/>
          </p:nvSpPr>
          <p:spPr bwMode="auto">
            <a:xfrm flipH="1">
              <a:off x="1381" y="1206"/>
              <a:ext cx="195" cy="86"/>
            </a:xfrm>
            <a:prstGeom prst="line">
              <a:avLst/>
            </a:prstGeom>
            <a:noFill/>
            <a:ln w="25400">
              <a:solidFill>
                <a:srgbClr val="FFFF0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it-IT"/>
            </a:p>
          </p:txBody>
        </p:sp>
        <p:sp>
          <p:nvSpPr>
            <p:cNvPr id="69666" name="Line 50"/>
            <p:cNvSpPr>
              <a:spLocks noChangeShapeType="1"/>
            </p:cNvSpPr>
            <p:nvPr/>
          </p:nvSpPr>
          <p:spPr bwMode="auto">
            <a:xfrm rot="10800000">
              <a:off x="1498" y="1034"/>
              <a:ext cx="233" cy="129"/>
            </a:xfrm>
            <a:prstGeom prst="line">
              <a:avLst/>
            </a:prstGeom>
            <a:noFill/>
            <a:ln w="25400">
              <a:solidFill>
                <a:srgbClr val="FFFF0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it-IT"/>
            </a:p>
          </p:txBody>
        </p:sp>
        <p:sp>
          <p:nvSpPr>
            <p:cNvPr id="69667" name="AutoShape 51"/>
            <p:cNvSpPr>
              <a:spLocks/>
            </p:cNvSpPr>
            <p:nvPr/>
          </p:nvSpPr>
          <p:spPr bwMode="auto">
            <a:xfrm rot="-4200000">
              <a:off x="1531" y="2064"/>
              <a:ext cx="61" cy="48"/>
            </a:xfrm>
            <a:custGeom>
              <a:avLst/>
              <a:gdLst>
                <a:gd name="T0" fmla="*/ -3 w 21600"/>
                <a:gd name="T1" fmla="*/ 48 h 20993"/>
                <a:gd name="T2" fmla="*/ 16 w 21600"/>
                <a:gd name="T3" fmla="*/ 46 h 20993"/>
                <a:gd name="T4" fmla="*/ 32 w 21600"/>
                <a:gd name="T5" fmla="*/ 39 h 20993"/>
                <a:gd name="T6" fmla="*/ 40 w 21600"/>
                <a:gd name="T7" fmla="*/ 30 h 20993"/>
                <a:gd name="T8" fmla="*/ 43 w 21600"/>
                <a:gd name="T9" fmla="*/ 13 h 20993"/>
                <a:gd name="T10" fmla="*/ 36 w 21600"/>
                <a:gd name="T11" fmla="*/ 3 h 20993"/>
                <a:gd name="T12" fmla="*/ 26 w 21600"/>
                <a:gd name="T13" fmla="*/ -1 h 20993"/>
                <a:gd name="T14" fmla="*/ 16 w 21600"/>
                <a:gd name="T15" fmla="*/ 3 h 20993"/>
                <a:gd name="T16" fmla="*/ 8 w 21600"/>
                <a:gd name="T17" fmla="*/ 14 h 20993"/>
                <a:gd name="T18" fmla="*/ 8 w 21600"/>
                <a:gd name="T19" fmla="*/ 30 h 20993"/>
                <a:gd name="T20" fmla="*/ 16 w 21600"/>
                <a:gd name="T21" fmla="*/ 40 h 20993"/>
                <a:gd name="T22" fmla="*/ 35 w 21600"/>
                <a:gd name="T23" fmla="*/ 44 h 20993"/>
                <a:gd name="T24" fmla="*/ 58 w 21600"/>
                <a:gd name="T25" fmla="*/ 45 h 209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0993">
                  <a:moveTo>
                    <a:pt x="-999" y="20993"/>
                  </a:moveTo>
                  <a:cubicBezTo>
                    <a:pt x="112" y="20785"/>
                    <a:pt x="3545" y="20642"/>
                    <a:pt x="5655" y="20023"/>
                  </a:cubicBezTo>
                  <a:cubicBezTo>
                    <a:pt x="7707" y="19339"/>
                    <a:pt x="9959" y="18293"/>
                    <a:pt x="11420" y="17157"/>
                  </a:cubicBezTo>
                  <a:cubicBezTo>
                    <a:pt x="12823" y="15955"/>
                    <a:pt x="13422" y="14942"/>
                    <a:pt x="14061" y="13090"/>
                  </a:cubicBezTo>
                  <a:cubicBezTo>
                    <a:pt x="14642" y="11172"/>
                    <a:pt x="15296" y="7716"/>
                    <a:pt x="15143" y="5773"/>
                  </a:cubicBezTo>
                  <a:cubicBezTo>
                    <a:pt x="14930" y="3835"/>
                    <a:pt x="13895" y="2435"/>
                    <a:pt x="12902" y="1451"/>
                  </a:cubicBezTo>
                  <a:cubicBezTo>
                    <a:pt x="11851" y="401"/>
                    <a:pt x="10244" y="-545"/>
                    <a:pt x="9081" y="-543"/>
                  </a:cubicBezTo>
                  <a:cubicBezTo>
                    <a:pt x="7860" y="-607"/>
                    <a:pt x="6849" y="83"/>
                    <a:pt x="5814" y="1262"/>
                  </a:cubicBezTo>
                  <a:cubicBezTo>
                    <a:pt x="4782" y="2372"/>
                    <a:pt x="3345" y="4273"/>
                    <a:pt x="2884" y="6254"/>
                  </a:cubicBezTo>
                  <a:cubicBezTo>
                    <a:pt x="2365" y="8168"/>
                    <a:pt x="2290" y="11030"/>
                    <a:pt x="2810" y="12950"/>
                  </a:cubicBezTo>
                  <a:cubicBezTo>
                    <a:pt x="3272" y="14803"/>
                    <a:pt x="4174" y="16421"/>
                    <a:pt x="5775" y="17506"/>
                  </a:cubicBezTo>
                  <a:cubicBezTo>
                    <a:pt x="7317" y="18526"/>
                    <a:pt x="9806" y="18930"/>
                    <a:pt x="12295" y="19333"/>
                  </a:cubicBezTo>
                  <a:cubicBezTo>
                    <a:pt x="14727" y="19671"/>
                    <a:pt x="18831" y="19556"/>
                    <a:pt x="20601" y="19655"/>
                  </a:cubicBezTo>
                </a:path>
              </a:pathLst>
            </a:custGeom>
            <a:noFill/>
            <a:ln w="254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668" name="AutoShape 52"/>
            <p:cNvSpPr>
              <a:spLocks/>
            </p:cNvSpPr>
            <p:nvPr/>
          </p:nvSpPr>
          <p:spPr bwMode="auto">
            <a:xfrm rot="-4200000">
              <a:off x="1550" y="2010"/>
              <a:ext cx="60" cy="48"/>
            </a:xfrm>
            <a:custGeom>
              <a:avLst/>
              <a:gdLst>
                <a:gd name="T0" fmla="*/ -3 w 21600"/>
                <a:gd name="T1" fmla="*/ 48 h 20992"/>
                <a:gd name="T2" fmla="*/ 16 w 21600"/>
                <a:gd name="T3" fmla="*/ 46 h 20992"/>
                <a:gd name="T4" fmla="*/ 32 w 21600"/>
                <a:gd name="T5" fmla="*/ 39 h 20992"/>
                <a:gd name="T6" fmla="*/ 39 w 21600"/>
                <a:gd name="T7" fmla="*/ 30 h 20992"/>
                <a:gd name="T8" fmla="*/ 42 w 21600"/>
                <a:gd name="T9" fmla="*/ 13 h 20992"/>
                <a:gd name="T10" fmla="*/ 36 w 21600"/>
                <a:gd name="T11" fmla="*/ 3 h 20992"/>
                <a:gd name="T12" fmla="*/ 25 w 21600"/>
                <a:gd name="T13" fmla="*/ -1 h 20992"/>
                <a:gd name="T14" fmla="*/ 16 w 21600"/>
                <a:gd name="T15" fmla="*/ 3 h 20992"/>
                <a:gd name="T16" fmla="*/ 8 w 21600"/>
                <a:gd name="T17" fmla="*/ 14 h 20992"/>
                <a:gd name="T18" fmla="*/ 8 w 21600"/>
                <a:gd name="T19" fmla="*/ 30 h 20992"/>
                <a:gd name="T20" fmla="*/ 16 w 21600"/>
                <a:gd name="T21" fmla="*/ 40 h 20992"/>
                <a:gd name="T22" fmla="*/ 34 w 21600"/>
                <a:gd name="T23" fmla="*/ 44 h 20992"/>
                <a:gd name="T24" fmla="*/ 57 w 21600"/>
                <a:gd name="T25" fmla="*/ 45 h 209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0992">
                  <a:moveTo>
                    <a:pt x="-997" y="20992"/>
                  </a:moveTo>
                  <a:cubicBezTo>
                    <a:pt x="114" y="20784"/>
                    <a:pt x="3547" y="20640"/>
                    <a:pt x="5657" y="20021"/>
                  </a:cubicBezTo>
                  <a:cubicBezTo>
                    <a:pt x="7708" y="19336"/>
                    <a:pt x="9961" y="18290"/>
                    <a:pt x="11422" y="17154"/>
                  </a:cubicBezTo>
                  <a:cubicBezTo>
                    <a:pt x="12825" y="15952"/>
                    <a:pt x="13424" y="14939"/>
                    <a:pt x="14062" y="13087"/>
                  </a:cubicBezTo>
                  <a:cubicBezTo>
                    <a:pt x="14643" y="11169"/>
                    <a:pt x="15296" y="7713"/>
                    <a:pt x="15144" y="5771"/>
                  </a:cubicBezTo>
                  <a:cubicBezTo>
                    <a:pt x="14930" y="3832"/>
                    <a:pt x="13895" y="2433"/>
                    <a:pt x="12902" y="1449"/>
                  </a:cubicBezTo>
                  <a:cubicBezTo>
                    <a:pt x="11850" y="399"/>
                    <a:pt x="10243" y="-547"/>
                    <a:pt x="9081" y="-544"/>
                  </a:cubicBezTo>
                  <a:cubicBezTo>
                    <a:pt x="7860" y="-608"/>
                    <a:pt x="6848" y="82"/>
                    <a:pt x="5813" y="1262"/>
                  </a:cubicBezTo>
                  <a:cubicBezTo>
                    <a:pt x="4782" y="2371"/>
                    <a:pt x="3345" y="4273"/>
                    <a:pt x="2884" y="6253"/>
                  </a:cubicBezTo>
                  <a:cubicBezTo>
                    <a:pt x="2365" y="8167"/>
                    <a:pt x="2290" y="11030"/>
                    <a:pt x="2811" y="12949"/>
                  </a:cubicBezTo>
                  <a:cubicBezTo>
                    <a:pt x="3274" y="14802"/>
                    <a:pt x="4176" y="16419"/>
                    <a:pt x="5776" y="17505"/>
                  </a:cubicBezTo>
                  <a:cubicBezTo>
                    <a:pt x="7319" y="18524"/>
                    <a:pt x="9808" y="18927"/>
                    <a:pt x="12297" y="19330"/>
                  </a:cubicBezTo>
                  <a:cubicBezTo>
                    <a:pt x="14729" y="19667"/>
                    <a:pt x="18833" y="19552"/>
                    <a:pt x="20603" y="19651"/>
                  </a:cubicBezTo>
                </a:path>
              </a:pathLst>
            </a:custGeom>
            <a:noFill/>
            <a:ln w="254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669" name="AutoShape 53"/>
            <p:cNvSpPr>
              <a:spLocks/>
            </p:cNvSpPr>
            <p:nvPr/>
          </p:nvSpPr>
          <p:spPr bwMode="auto">
            <a:xfrm rot="-4200000">
              <a:off x="1567" y="1954"/>
              <a:ext cx="61" cy="49"/>
            </a:xfrm>
            <a:custGeom>
              <a:avLst/>
              <a:gdLst>
                <a:gd name="T0" fmla="*/ -3 w 21600"/>
                <a:gd name="T1" fmla="*/ 49 h 20993"/>
                <a:gd name="T2" fmla="*/ 16 w 21600"/>
                <a:gd name="T3" fmla="*/ 47 h 20993"/>
                <a:gd name="T4" fmla="*/ 32 w 21600"/>
                <a:gd name="T5" fmla="*/ 40 h 20993"/>
                <a:gd name="T6" fmla="*/ 40 w 21600"/>
                <a:gd name="T7" fmla="*/ 31 h 20993"/>
                <a:gd name="T8" fmla="*/ 43 w 21600"/>
                <a:gd name="T9" fmla="*/ 13 h 20993"/>
                <a:gd name="T10" fmla="*/ 36 w 21600"/>
                <a:gd name="T11" fmla="*/ 3 h 20993"/>
                <a:gd name="T12" fmla="*/ 26 w 21600"/>
                <a:gd name="T13" fmla="*/ -1 h 20993"/>
                <a:gd name="T14" fmla="*/ 16 w 21600"/>
                <a:gd name="T15" fmla="*/ 3 h 20993"/>
                <a:gd name="T16" fmla="*/ 8 w 21600"/>
                <a:gd name="T17" fmla="*/ 15 h 20993"/>
                <a:gd name="T18" fmla="*/ 8 w 21600"/>
                <a:gd name="T19" fmla="*/ 30 h 20993"/>
                <a:gd name="T20" fmla="*/ 16 w 21600"/>
                <a:gd name="T21" fmla="*/ 41 h 20993"/>
                <a:gd name="T22" fmla="*/ 35 w 21600"/>
                <a:gd name="T23" fmla="*/ 45 h 20993"/>
                <a:gd name="T24" fmla="*/ 58 w 21600"/>
                <a:gd name="T25" fmla="*/ 46 h 209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0993">
                  <a:moveTo>
                    <a:pt x="-999" y="20993"/>
                  </a:moveTo>
                  <a:cubicBezTo>
                    <a:pt x="112" y="20785"/>
                    <a:pt x="3545" y="20642"/>
                    <a:pt x="5655" y="20023"/>
                  </a:cubicBezTo>
                  <a:cubicBezTo>
                    <a:pt x="7707" y="19339"/>
                    <a:pt x="9959" y="18293"/>
                    <a:pt x="11420" y="17157"/>
                  </a:cubicBezTo>
                  <a:cubicBezTo>
                    <a:pt x="12823" y="15955"/>
                    <a:pt x="13422" y="14942"/>
                    <a:pt x="14061" y="13090"/>
                  </a:cubicBezTo>
                  <a:cubicBezTo>
                    <a:pt x="14642" y="11172"/>
                    <a:pt x="15296" y="7716"/>
                    <a:pt x="15143" y="5773"/>
                  </a:cubicBezTo>
                  <a:cubicBezTo>
                    <a:pt x="14930" y="3835"/>
                    <a:pt x="13895" y="2435"/>
                    <a:pt x="12902" y="1451"/>
                  </a:cubicBezTo>
                  <a:cubicBezTo>
                    <a:pt x="11851" y="401"/>
                    <a:pt x="10244" y="-545"/>
                    <a:pt x="9081" y="-543"/>
                  </a:cubicBezTo>
                  <a:cubicBezTo>
                    <a:pt x="7860" y="-607"/>
                    <a:pt x="6849" y="83"/>
                    <a:pt x="5814" y="1262"/>
                  </a:cubicBezTo>
                  <a:cubicBezTo>
                    <a:pt x="4782" y="2372"/>
                    <a:pt x="3345" y="4273"/>
                    <a:pt x="2884" y="6254"/>
                  </a:cubicBezTo>
                  <a:cubicBezTo>
                    <a:pt x="2365" y="8168"/>
                    <a:pt x="2290" y="11030"/>
                    <a:pt x="2810" y="12950"/>
                  </a:cubicBezTo>
                  <a:cubicBezTo>
                    <a:pt x="3272" y="14803"/>
                    <a:pt x="4174" y="16421"/>
                    <a:pt x="5775" y="17506"/>
                  </a:cubicBezTo>
                  <a:cubicBezTo>
                    <a:pt x="7317" y="18526"/>
                    <a:pt x="9806" y="18930"/>
                    <a:pt x="12295" y="19333"/>
                  </a:cubicBezTo>
                  <a:cubicBezTo>
                    <a:pt x="14727" y="19671"/>
                    <a:pt x="18831" y="19556"/>
                    <a:pt x="20601" y="19655"/>
                  </a:cubicBezTo>
                </a:path>
              </a:pathLst>
            </a:custGeom>
            <a:noFill/>
            <a:ln w="254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670" name="AutoShape 54"/>
            <p:cNvSpPr>
              <a:spLocks/>
            </p:cNvSpPr>
            <p:nvPr/>
          </p:nvSpPr>
          <p:spPr bwMode="auto">
            <a:xfrm rot="-4200000">
              <a:off x="1585" y="1901"/>
              <a:ext cx="60" cy="48"/>
            </a:xfrm>
            <a:custGeom>
              <a:avLst/>
              <a:gdLst>
                <a:gd name="T0" fmla="*/ -3 w 21600"/>
                <a:gd name="T1" fmla="*/ 48 h 21000"/>
                <a:gd name="T2" fmla="*/ 16 w 21600"/>
                <a:gd name="T3" fmla="*/ 46 h 21000"/>
                <a:gd name="T4" fmla="*/ 32 w 21600"/>
                <a:gd name="T5" fmla="*/ 39 h 21000"/>
                <a:gd name="T6" fmla="*/ 39 w 21600"/>
                <a:gd name="T7" fmla="*/ 30 h 21000"/>
                <a:gd name="T8" fmla="*/ 42 w 21600"/>
                <a:gd name="T9" fmla="*/ 13 h 21000"/>
                <a:gd name="T10" fmla="*/ 36 w 21600"/>
                <a:gd name="T11" fmla="*/ 3 h 21000"/>
                <a:gd name="T12" fmla="*/ 25 w 21600"/>
                <a:gd name="T13" fmla="*/ -1 h 21000"/>
                <a:gd name="T14" fmla="*/ 16 w 21600"/>
                <a:gd name="T15" fmla="*/ 3 h 21000"/>
                <a:gd name="T16" fmla="*/ 8 w 21600"/>
                <a:gd name="T17" fmla="*/ 14 h 21000"/>
                <a:gd name="T18" fmla="*/ 8 w 21600"/>
                <a:gd name="T19" fmla="*/ 30 h 21000"/>
                <a:gd name="T20" fmla="*/ 16 w 21600"/>
                <a:gd name="T21" fmla="*/ 40 h 21000"/>
                <a:gd name="T22" fmla="*/ 34 w 21600"/>
                <a:gd name="T23" fmla="*/ 44 h 21000"/>
                <a:gd name="T24" fmla="*/ 57 w 21600"/>
                <a:gd name="T25" fmla="*/ 45 h 21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000">
                  <a:moveTo>
                    <a:pt x="-1014" y="21000"/>
                  </a:moveTo>
                  <a:cubicBezTo>
                    <a:pt x="97" y="20793"/>
                    <a:pt x="3530" y="20653"/>
                    <a:pt x="5640" y="20036"/>
                  </a:cubicBezTo>
                  <a:cubicBezTo>
                    <a:pt x="7692" y="19353"/>
                    <a:pt x="9945" y="18309"/>
                    <a:pt x="11407" y="17174"/>
                  </a:cubicBezTo>
                  <a:cubicBezTo>
                    <a:pt x="12811" y="15972"/>
                    <a:pt x="13411" y="14959"/>
                    <a:pt x="14051" y="13107"/>
                  </a:cubicBezTo>
                  <a:cubicBezTo>
                    <a:pt x="14633" y="11189"/>
                    <a:pt x="15289" y="7732"/>
                    <a:pt x="15138" y="5789"/>
                  </a:cubicBezTo>
                  <a:cubicBezTo>
                    <a:pt x="14926" y="3850"/>
                    <a:pt x="13893" y="2448"/>
                    <a:pt x="12900" y="1463"/>
                  </a:cubicBezTo>
                  <a:cubicBezTo>
                    <a:pt x="11849" y="412"/>
                    <a:pt x="10243" y="-536"/>
                    <a:pt x="9081" y="-535"/>
                  </a:cubicBezTo>
                  <a:cubicBezTo>
                    <a:pt x="7860" y="-600"/>
                    <a:pt x="6848" y="89"/>
                    <a:pt x="5812" y="1268"/>
                  </a:cubicBezTo>
                  <a:cubicBezTo>
                    <a:pt x="4780" y="2377"/>
                    <a:pt x="3342" y="4278"/>
                    <a:pt x="2879" y="6259"/>
                  </a:cubicBezTo>
                  <a:cubicBezTo>
                    <a:pt x="2359" y="8173"/>
                    <a:pt x="2281" y="11037"/>
                    <a:pt x="2801" y="12957"/>
                  </a:cubicBezTo>
                  <a:cubicBezTo>
                    <a:pt x="3262" y="14812"/>
                    <a:pt x="4162" y="16430"/>
                    <a:pt x="5762" y="17518"/>
                  </a:cubicBezTo>
                  <a:cubicBezTo>
                    <a:pt x="7303" y="18540"/>
                    <a:pt x="9792" y="18946"/>
                    <a:pt x="12281" y="19352"/>
                  </a:cubicBezTo>
                  <a:cubicBezTo>
                    <a:pt x="14712" y="19691"/>
                    <a:pt x="18817" y="19580"/>
                    <a:pt x="20586" y="19681"/>
                  </a:cubicBezTo>
                </a:path>
              </a:pathLst>
            </a:custGeom>
            <a:noFill/>
            <a:ln w="254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671" name="Oval 55"/>
            <p:cNvSpPr>
              <a:spLocks/>
            </p:cNvSpPr>
            <p:nvPr/>
          </p:nvSpPr>
          <p:spPr bwMode="auto">
            <a:xfrm>
              <a:off x="3021" y="471"/>
              <a:ext cx="435" cy="2121"/>
            </a:xfrm>
            <a:prstGeom prst="ellipse">
              <a:avLst/>
            </a:prstGeom>
            <a:solidFill>
              <a:srgbClr val="004080"/>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it-IT"/>
            </a:p>
          </p:txBody>
        </p:sp>
        <p:sp>
          <p:nvSpPr>
            <p:cNvPr id="69672" name="Oval 56"/>
            <p:cNvSpPr>
              <a:spLocks/>
            </p:cNvSpPr>
            <p:nvPr/>
          </p:nvSpPr>
          <p:spPr bwMode="auto">
            <a:xfrm>
              <a:off x="0" y="464"/>
              <a:ext cx="493" cy="2121"/>
            </a:xfrm>
            <a:prstGeom prst="ellipse">
              <a:avLst/>
            </a:prstGeom>
            <a:solidFill>
              <a:srgbClr val="0000FF"/>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it-IT"/>
            </a:p>
          </p:txBody>
        </p:sp>
        <p:grpSp>
          <p:nvGrpSpPr>
            <p:cNvPr id="69673" name="Group 60"/>
            <p:cNvGrpSpPr>
              <a:grpSpLocks/>
            </p:cNvGrpSpPr>
            <p:nvPr/>
          </p:nvGrpSpPr>
          <p:grpSpPr bwMode="auto">
            <a:xfrm rot="-2700000">
              <a:off x="2078" y="733"/>
              <a:ext cx="229" cy="249"/>
              <a:chOff x="0" y="0"/>
              <a:chExt cx="228" cy="248"/>
            </a:xfrm>
          </p:grpSpPr>
          <p:sp>
            <p:nvSpPr>
              <p:cNvPr id="69700" name="AutoShape 57"/>
              <p:cNvSpPr>
                <a:spLocks/>
              </p:cNvSpPr>
              <p:nvPr/>
            </p:nvSpPr>
            <p:spPr bwMode="auto">
              <a:xfrm rot="-8100000">
                <a:off x="7" y="29"/>
                <a:ext cx="93" cy="74"/>
              </a:xfrm>
              <a:custGeom>
                <a:avLst/>
                <a:gdLst>
                  <a:gd name="T0" fmla="*/ 93 w 21600"/>
                  <a:gd name="T1" fmla="*/ 6 h 20443"/>
                  <a:gd name="T2" fmla="*/ 65 w 21600"/>
                  <a:gd name="T3" fmla="*/ 6 h 20443"/>
                  <a:gd name="T4" fmla="*/ 41 w 21600"/>
                  <a:gd name="T5" fmla="*/ 13 h 20443"/>
                  <a:gd name="T6" fmla="*/ 31 w 21600"/>
                  <a:gd name="T7" fmla="*/ 27 h 20443"/>
                  <a:gd name="T8" fmla="*/ 30 w 21600"/>
                  <a:gd name="T9" fmla="*/ 52 h 20443"/>
                  <a:gd name="T10" fmla="*/ 41 w 21600"/>
                  <a:gd name="T11" fmla="*/ 68 h 20443"/>
                  <a:gd name="T12" fmla="*/ 59 w 21600"/>
                  <a:gd name="T13" fmla="*/ 77 h 20443"/>
                  <a:gd name="T14" fmla="*/ 72 w 21600"/>
                  <a:gd name="T15" fmla="*/ 73 h 20443"/>
                  <a:gd name="T16" fmla="*/ 82 w 21600"/>
                  <a:gd name="T17" fmla="*/ 56 h 20443"/>
                  <a:gd name="T18" fmla="*/ 80 w 21600"/>
                  <a:gd name="T19" fmla="*/ 33 h 20443"/>
                  <a:gd name="T20" fmla="*/ 65 w 21600"/>
                  <a:gd name="T21" fmla="*/ 15 h 20443"/>
                  <a:gd name="T22" fmla="*/ 36 w 21600"/>
                  <a:gd name="T23" fmla="*/ 5 h 20443"/>
                  <a:gd name="T24" fmla="*/ 0 w 21600"/>
                  <a:gd name="T25" fmla="*/ 0 h 204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0443">
                    <a:moveTo>
                      <a:pt x="21600" y="1633"/>
                    </a:moveTo>
                    <a:cubicBezTo>
                      <a:pt x="20503" y="1686"/>
                      <a:pt x="17063" y="1358"/>
                      <a:pt x="15001" y="1677"/>
                    </a:cubicBezTo>
                    <a:cubicBezTo>
                      <a:pt x="13005" y="2068"/>
                      <a:pt x="10843" y="2786"/>
                      <a:pt x="9485" y="3701"/>
                    </a:cubicBezTo>
                    <a:cubicBezTo>
                      <a:pt x="8192" y="4688"/>
                      <a:pt x="7690" y="5599"/>
                      <a:pt x="7231" y="7328"/>
                    </a:cubicBezTo>
                    <a:cubicBezTo>
                      <a:pt x="6837" y="9129"/>
                      <a:pt x="6522" y="12428"/>
                      <a:pt x="6867" y="14353"/>
                    </a:cubicBezTo>
                    <a:cubicBezTo>
                      <a:pt x="7275" y="16282"/>
                      <a:pt x="8454" y="17795"/>
                      <a:pt x="9551" y="18895"/>
                    </a:cubicBezTo>
                    <a:cubicBezTo>
                      <a:pt x="10713" y="20068"/>
                      <a:pt x="12424" y="21215"/>
                      <a:pt x="13593" y="21371"/>
                    </a:cubicBezTo>
                    <a:cubicBezTo>
                      <a:pt x="14828" y="21600"/>
                      <a:pt x="15777" y="21062"/>
                      <a:pt x="16702" y="20046"/>
                    </a:cubicBezTo>
                    <a:cubicBezTo>
                      <a:pt x="17630" y="19099"/>
                      <a:pt x="18887" y="17431"/>
                      <a:pt x="19155" y="15553"/>
                    </a:cubicBezTo>
                    <a:cubicBezTo>
                      <a:pt x="19487" y="13747"/>
                      <a:pt x="19279" y="10951"/>
                      <a:pt x="18565" y="8999"/>
                    </a:cubicBezTo>
                    <a:cubicBezTo>
                      <a:pt x="17916" y="7119"/>
                      <a:pt x="16848" y="5410"/>
                      <a:pt x="15130" y="4128"/>
                    </a:cubicBezTo>
                    <a:cubicBezTo>
                      <a:pt x="13478" y="2918"/>
                      <a:pt x="10933" y="2183"/>
                      <a:pt x="8388" y="1448"/>
                    </a:cubicBezTo>
                    <a:cubicBezTo>
                      <a:pt x="5909" y="786"/>
                      <a:pt x="1790" y="339"/>
                      <a:pt x="0" y="0"/>
                    </a:cubicBezTo>
                  </a:path>
                </a:pathLst>
              </a:custGeom>
              <a:noFill/>
              <a:ln w="28575"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701" name="AutoShape 58"/>
              <p:cNvSpPr>
                <a:spLocks/>
              </p:cNvSpPr>
              <p:nvPr/>
            </p:nvSpPr>
            <p:spPr bwMode="auto">
              <a:xfrm rot="-8100000">
                <a:off x="67" y="89"/>
                <a:ext cx="94" cy="75"/>
              </a:xfrm>
              <a:custGeom>
                <a:avLst/>
                <a:gdLst>
                  <a:gd name="T0" fmla="*/ 94 w 21600"/>
                  <a:gd name="T1" fmla="*/ 6 h 20454"/>
                  <a:gd name="T2" fmla="*/ 65 w 21600"/>
                  <a:gd name="T3" fmla="*/ 6 h 20454"/>
                  <a:gd name="T4" fmla="*/ 41 w 21600"/>
                  <a:gd name="T5" fmla="*/ 14 h 20454"/>
                  <a:gd name="T6" fmla="*/ 31 w 21600"/>
                  <a:gd name="T7" fmla="*/ 27 h 20454"/>
                  <a:gd name="T8" fmla="*/ 30 w 21600"/>
                  <a:gd name="T9" fmla="*/ 53 h 20454"/>
                  <a:gd name="T10" fmla="*/ 42 w 21600"/>
                  <a:gd name="T11" fmla="*/ 69 h 20454"/>
                  <a:gd name="T12" fmla="*/ 59 w 21600"/>
                  <a:gd name="T13" fmla="*/ 78 h 20454"/>
                  <a:gd name="T14" fmla="*/ 73 w 21600"/>
                  <a:gd name="T15" fmla="*/ 73 h 20454"/>
                  <a:gd name="T16" fmla="*/ 83 w 21600"/>
                  <a:gd name="T17" fmla="*/ 57 h 20454"/>
                  <a:gd name="T18" fmla="*/ 81 w 21600"/>
                  <a:gd name="T19" fmla="*/ 33 h 20454"/>
                  <a:gd name="T20" fmla="*/ 66 w 21600"/>
                  <a:gd name="T21" fmla="*/ 15 h 20454"/>
                  <a:gd name="T22" fmla="*/ 37 w 21600"/>
                  <a:gd name="T23" fmla="*/ 5 h 20454"/>
                  <a:gd name="T24" fmla="*/ 0 w 21600"/>
                  <a:gd name="T25" fmla="*/ 0 h 204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0454">
                    <a:moveTo>
                      <a:pt x="21600" y="1616"/>
                    </a:moveTo>
                    <a:cubicBezTo>
                      <a:pt x="20503" y="1670"/>
                      <a:pt x="17063" y="1345"/>
                      <a:pt x="15002" y="1665"/>
                    </a:cubicBezTo>
                    <a:cubicBezTo>
                      <a:pt x="13006" y="2059"/>
                      <a:pt x="10844" y="2779"/>
                      <a:pt x="9487" y="3695"/>
                    </a:cubicBezTo>
                    <a:cubicBezTo>
                      <a:pt x="8195" y="4684"/>
                      <a:pt x="7693" y="5596"/>
                      <a:pt x="7235" y="7326"/>
                    </a:cubicBezTo>
                    <a:cubicBezTo>
                      <a:pt x="6842" y="9128"/>
                      <a:pt x="6529" y="12429"/>
                      <a:pt x="6876" y="14355"/>
                    </a:cubicBezTo>
                    <a:cubicBezTo>
                      <a:pt x="7284" y="16285"/>
                      <a:pt x="8464" y="17799"/>
                      <a:pt x="9562" y="18898"/>
                    </a:cubicBezTo>
                    <a:cubicBezTo>
                      <a:pt x="10725" y="20071"/>
                      <a:pt x="12436" y="21217"/>
                      <a:pt x="13605" y="21372"/>
                    </a:cubicBezTo>
                    <a:cubicBezTo>
                      <a:pt x="14840" y="21600"/>
                      <a:pt x="15789" y="21060"/>
                      <a:pt x="16713" y="20044"/>
                    </a:cubicBezTo>
                    <a:cubicBezTo>
                      <a:pt x="17640" y="19096"/>
                      <a:pt x="18896" y="17426"/>
                      <a:pt x="19163" y="15546"/>
                    </a:cubicBezTo>
                    <a:cubicBezTo>
                      <a:pt x="19494" y="13739"/>
                      <a:pt x="19285" y="10941"/>
                      <a:pt x="18569" y="8988"/>
                    </a:cubicBezTo>
                    <a:cubicBezTo>
                      <a:pt x="17919" y="7108"/>
                      <a:pt x="16851" y="5399"/>
                      <a:pt x="15132" y="4117"/>
                    </a:cubicBezTo>
                    <a:cubicBezTo>
                      <a:pt x="13479" y="2908"/>
                      <a:pt x="10934" y="2175"/>
                      <a:pt x="8389" y="1442"/>
                    </a:cubicBezTo>
                    <a:cubicBezTo>
                      <a:pt x="5909" y="781"/>
                      <a:pt x="1790" y="338"/>
                      <a:pt x="0" y="0"/>
                    </a:cubicBezTo>
                  </a:path>
                </a:pathLst>
              </a:custGeom>
              <a:noFill/>
              <a:ln w="28575"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702" name="AutoShape 59"/>
              <p:cNvSpPr>
                <a:spLocks/>
              </p:cNvSpPr>
              <p:nvPr/>
            </p:nvSpPr>
            <p:spPr bwMode="auto">
              <a:xfrm rot="-8100000">
                <a:off x="125" y="152"/>
                <a:ext cx="93" cy="74"/>
              </a:xfrm>
              <a:custGeom>
                <a:avLst/>
                <a:gdLst>
                  <a:gd name="T0" fmla="*/ 93 w 21600"/>
                  <a:gd name="T1" fmla="*/ 6 h 20453"/>
                  <a:gd name="T2" fmla="*/ 65 w 21600"/>
                  <a:gd name="T3" fmla="*/ 6 h 20453"/>
                  <a:gd name="T4" fmla="*/ 41 w 21600"/>
                  <a:gd name="T5" fmla="*/ 13 h 20453"/>
                  <a:gd name="T6" fmla="*/ 31 w 21600"/>
                  <a:gd name="T7" fmla="*/ 27 h 20453"/>
                  <a:gd name="T8" fmla="*/ 30 w 21600"/>
                  <a:gd name="T9" fmla="*/ 52 h 20453"/>
                  <a:gd name="T10" fmla="*/ 41 w 21600"/>
                  <a:gd name="T11" fmla="*/ 68 h 20453"/>
                  <a:gd name="T12" fmla="*/ 59 w 21600"/>
                  <a:gd name="T13" fmla="*/ 77 h 20453"/>
                  <a:gd name="T14" fmla="*/ 72 w 21600"/>
                  <a:gd name="T15" fmla="*/ 73 h 20453"/>
                  <a:gd name="T16" fmla="*/ 83 w 21600"/>
                  <a:gd name="T17" fmla="*/ 56 h 20453"/>
                  <a:gd name="T18" fmla="*/ 80 w 21600"/>
                  <a:gd name="T19" fmla="*/ 33 h 20453"/>
                  <a:gd name="T20" fmla="*/ 65 w 21600"/>
                  <a:gd name="T21" fmla="*/ 15 h 20453"/>
                  <a:gd name="T22" fmla="*/ 36 w 21600"/>
                  <a:gd name="T23" fmla="*/ 5 h 20453"/>
                  <a:gd name="T24" fmla="*/ 0 w 21600"/>
                  <a:gd name="T25" fmla="*/ 0 h 204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0453">
                    <a:moveTo>
                      <a:pt x="21600" y="1619"/>
                    </a:moveTo>
                    <a:cubicBezTo>
                      <a:pt x="20503" y="1672"/>
                      <a:pt x="17063" y="1346"/>
                      <a:pt x="15002" y="1667"/>
                    </a:cubicBezTo>
                    <a:cubicBezTo>
                      <a:pt x="13006" y="2060"/>
                      <a:pt x="10844" y="2780"/>
                      <a:pt x="9486" y="3696"/>
                    </a:cubicBezTo>
                    <a:cubicBezTo>
                      <a:pt x="8194" y="4685"/>
                      <a:pt x="7693" y="5597"/>
                      <a:pt x="7235" y="7326"/>
                    </a:cubicBezTo>
                    <a:cubicBezTo>
                      <a:pt x="6841" y="9129"/>
                      <a:pt x="6528" y="12429"/>
                      <a:pt x="6874" y="14355"/>
                    </a:cubicBezTo>
                    <a:cubicBezTo>
                      <a:pt x="7283" y="16285"/>
                      <a:pt x="8463" y="17798"/>
                      <a:pt x="9560" y="18898"/>
                    </a:cubicBezTo>
                    <a:cubicBezTo>
                      <a:pt x="10723" y="20070"/>
                      <a:pt x="12434" y="21216"/>
                      <a:pt x="13604" y="21372"/>
                    </a:cubicBezTo>
                    <a:cubicBezTo>
                      <a:pt x="14838" y="21600"/>
                      <a:pt x="15787" y="21061"/>
                      <a:pt x="16711" y="20044"/>
                    </a:cubicBezTo>
                    <a:cubicBezTo>
                      <a:pt x="17639" y="19096"/>
                      <a:pt x="18895" y="17426"/>
                      <a:pt x="19162" y="15547"/>
                    </a:cubicBezTo>
                    <a:cubicBezTo>
                      <a:pt x="19493" y="13740"/>
                      <a:pt x="19284" y="10943"/>
                      <a:pt x="18569" y="8990"/>
                    </a:cubicBezTo>
                    <a:cubicBezTo>
                      <a:pt x="17919" y="7109"/>
                      <a:pt x="16850" y="5401"/>
                      <a:pt x="15132" y="4119"/>
                    </a:cubicBezTo>
                    <a:cubicBezTo>
                      <a:pt x="13479" y="2910"/>
                      <a:pt x="10934" y="2176"/>
                      <a:pt x="8389" y="1443"/>
                    </a:cubicBezTo>
                    <a:cubicBezTo>
                      <a:pt x="5909" y="782"/>
                      <a:pt x="1790" y="338"/>
                      <a:pt x="0" y="0"/>
                    </a:cubicBezTo>
                  </a:path>
                </a:pathLst>
              </a:custGeom>
              <a:noFill/>
              <a:ln w="28575"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grpSp>
        <p:grpSp>
          <p:nvGrpSpPr>
            <p:cNvPr id="69674" name="Group 64"/>
            <p:cNvGrpSpPr>
              <a:grpSpLocks/>
            </p:cNvGrpSpPr>
            <p:nvPr/>
          </p:nvGrpSpPr>
          <p:grpSpPr bwMode="auto">
            <a:xfrm rot="-2700000">
              <a:off x="1819" y="726"/>
              <a:ext cx="228" cy="249"/>
              <a:chOff x="0" y="0"/>
              <a:chExt cx="228" cy="248"/>
            </a:xfrm>
          </p:grpSpPr>
          <p:sp>
            <p:nvSpPr>
              <p:cNvPr id="69697" name="AutoShape 61"/>
              <p:cNvSpPr>
                <a:spLocks/>
              </p:cNvSpPr>
              <p:nvPr/>
            </p:nvSpPr>
            <p:spPr bwMode="auto">
              <a:xfrm rot="-8100000">
                <a:off x="7" y="29"/>
                <a:ext cx="93" cy="74"/>
              </a:xfrm>
              <a:custGeom>
                <a:avLst/>
                <a:gdLst>
                  <a:gd name="T0" fmla="*/ 93 w 21600"/>
                  <a:gd name="T1" fmla="*/ 6 h 20443"/>
                  <a:gd name="T2" fmla="*/ 65 w 21600"/>
                  <a:gd name="T3" fmla="*/ 6 h 20443"/>
                  <a:gd name="T4" fmla="*/ 41 w 21600"/>
                  <a:gd name="T5" fmla="*/ 13 h 20443"/>
                  <a:gd name="T6" fmla="*/ 31 w 21600"/>
                  <a:gd name="T7" fmla="*/ 27 h 20443"/>
                  <a:gd name="T8" fmla="*/ 30 w 21600"/>
                  <a:gd name="T9" fmla="*/ 52 h 20443"/>
                  <a:gd name="T10" fmla="*/ 41 w 21600"/>
                  <a:gd name="T11" fmla="*/ 68 h 20443"/>
                  <a:gd name="T12" fmla="*/ 59 w 21600"/>
                  <a:gd name="T13" fmla="*/ 77 h 20443"/>
                  <a:gd name="T14" fmla="*/ 72 w 21600"/>
                  <a:gd name="T15" fmla="*/ 73 h 20443"/>
                  <a:gd name="T16" fmla="*/ 82 w 21600"/>
                  <a:gd name="T17" fmla="*/ 56 h 20443"/>
                  <a:gd name="T18" fmla="*/ 80 w 21600"/>
                  <a:gd name="T19" fmla="*/ 33 h 20443"/>
                  <a:gd name="T20" fmla="*/ 65 w 21600"/>
                  <a:gd name="T21" fmla="*/ 15 h 20443"/>
                  <a:gd name="T22" fmla="*/ 36 w 21600"/>
                  <a:gd name="T23" fmla="*/ 5 h 20443"/>
                  <a:gd name="T24" fmla="*/ 0 w 21600"/>
                  <a:gd name="T25" fmla="*/ 0 h 204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0443">
                    <a:moveTo>
                      <a:pt x="21600" y="1633"/>
                    </a:moveTo>
                    <a:cubicBezTo>
                      <a:pt x="20503" y="1686"/>
                      <a:pt x="17063" y="1358"/>
                      <a:pt x="15001" y="1677"/>
                    </a:cubicBezTo>
                    <a:cubicBezTo>
                      <a:pt x="13005" y="2068"/>
                      <a:pt x="10843" y="2786"/>
                      <a:pt x="9485" y="3701"/>
                    </a:cubicBezTo>
                    <a:cubicBezTo>
                      <a:pt x="8192" y="4688"/>
                      <a:pt x="7690" y="5599"/>
                      <a:pt x="7231" y="7328"/>
                    </a:cubicBezTo>
                    <a:cubicBezTo>
                      <a:pt x="6837" y="9129"/>
                      <a:pt x="6522" y="12428"/>
                      <a:pt x="6867" y="14353"/>
                    </a:cubicBezTo>
                    <a:cubicBezTo>
                      <a:pt x="7275" y="16282"/>
                      <a:pt x="8454" y="17795"/>
                      <a:pt x="9551" y="18895"/>
                    </a:cubicBezTo>
                    <a:cubicBezTo>
                      <a:pt x="10713" y="20068"/>
                      <a:pt x="12424" y="21215"/>
                      <a:pt x="13593" y="21371"/>
                    </a:cubicBezTo>
                    <a:cubicBezTo>
                      <a:pt x="14828" y="21600"/>
                      <a:pt x="15777" y="21062"/>
                      <a:pt x="16702" y="20046"/>
                    </a:cubicBezTo>
                    <a:cubicBezTo>
                      <a:pt x="17630" y="19099"/>
                      <a:pt x="18887" y="17431"/>
                      <a:pt x="19155" y="15553"/>
                    </a:cubicBezTo>
                    <a:cubicBezTo>
                      <a:pt x="19487" y="13747"/>
                      <a:pt x="19279" y="10951"/>
                      <a:pt x="18565" y="8999"/>
                    </a:cubicBezTo>
                    <a:cubicBezTo>
                      <a:pt x="17916" y="7119"/>
                      <a:pt x="16848" y="5410"/>
                      <a:pt x="15130" y="4128"/>
                    </a:cubicBezTo>
                    <a:cubicBezTo>
                      <a:pt x="13478" y="2918"/>
                      <a:pt x="10933" y="2183"/>
                      <a:pt x="8388" y="1448"/>
                    </a:cubicBezTo>
                    <a:cubicBezTo>
                      <a:pt x="5909" y="786"/>
                      <a:pt x="1790" y="339"/>
                      <a:pt x="0" y="0"/>
                    </a:cubicBezTo>
                  </a:path>
                </a:pathLst>
              </a:custGeom>
              <a:noFill/>
              <a:ln w="28575"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698" name="AutoShape 62"/>
              <p:cNvSpPr>
                <a:spLocks/>
              </p:cNvSpPr>
              <p:nvPr/>
            </p:nvSpPr>
            <p:spPr bwMode="auto">
              <a:xfrm rot="-8100000">
                <a:off x="67" y="89"/>
                <a:ext cx="94" cy="75"/>
              </a:xfrm>
              <a:custGeom>
                <a:avLst/>
                <a:gdLst>
                  <a:gd name="T0" fmla="*/ 94 w 21600"/>
                  <a:gd name="T1" fmla="*/ 6 h 20454"/>
                  <a:gd name="T2" fmla="*/ 65 w 21600"/>
                  <a:gd name="T3" fmla="*/ 6 h 20454"/>
                  <a:gd name="T4" fmla="*/ 41 w 21600"/>
                  <a:gd name="T5" fmla="*/ 14 h 20454"/>
                  <a:gd name="T6" fmla="*/ 31 w 21600"/>
                  <a:gd name="T7" fmla="*/ 27 h 20454"/>
                  <a:gd name="T8" fmla="*/ 30 w 21600"/>
                  <a:gd name="T9" fmla="*/ 53 h 20454"/>
                  <a:gd name="T10" fmla="*/ 42 w 21600"/>
                  <a:gd name="T11" fmla="*/ 69 h 20454"/>
                  <a:gd name="T12" fmla="*/ 59 w 21600"/>
                  <a:gd name="T13" fmla="*/ 78 h 20454"/>
                  <a:gd name="T14" fmla="*/ 73 w 21600"/>
                  <a:gd name="T15" fmla="*/ 73 h 20454"/>
                  <a:gd name="T16" fmla="*/ 83 w 21600"/>
                  <a:gd name="T17" fmla="*/ 57 h 20454"/>
                  <a:gd name="T18" fmla="*/ 81 w 21600"/>
                  <a:gd name="T19" fmla="*/ 33 h 20454"/>
                  <a:gd name="T20" fmla="*/ 66 w 21600"/>
                  <a:gd name="T21" fmla="*/ 15 h 20454"/>
                  <a:gd name="T22" fmla="*/ 37 w 21600"/>
                  <a:gd name="T23" fmla="*/ 5 h 20454"/>
                  <a:gd name="T24" fmla="*/ 0 w 21600"/>
                  <a:gd name="T25" fmla="*/ 0 h 204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0454">
                    <a:moveTo>
                      <a:pt x="21600" y="1616"/>
                    </a:moveTo>
                    <a:cubicBezTo>
                      <a:pt x="20503" y="1670"/>
                      <a:pt x="17063" y="1345"/>
                      <a:pt x="15002" y="1665"/>
                    </a:cubicBezTo>
                    <a:cubicBezTo>
                      <a:pt x="13006" y="2059"/>
                      <a:pt x="10844" y="2779"/>
                      <a:pt x="9487" y="3695"/>
                    </a:cubicBezTo>
                    <a:cubicBezTo>
                      <a:pt x="8195" y="4684"/>
                      <a:pt x="7693" y="5596"/>
                      <a:pt x="7235" y="7326"/>
                    </a:cubicBezTo>
                    <a:cubicBezTo>
                      <a:pt x="6842" y="9128"/>
                      <a:pt x="6529" y="12429"/>
                      <a:pt x="6876" y="14355"/>
                    </a:cubicBezTo>
                    <a:cubicBezTo>
                      <a:pt x="7284" y="16285"/>
                      <a:pt x="8464" y="17799"/>
                      <a:pt x="9562" y="18898"/>
                    </a:cubicBezTo>
                    <a:cubicBezTo>
                      <a:pt x="10725" y="20071"/>
                      <a:pt x="12436" y="21217"/>
                      <a:pt x="13605" y="21372"/>
                    </a:cubicBezTo>
                    <a:cubicBezTo>
                      <a:pt x="14840" y="21600"/>
                      <a:pt x="15789" y="21060"/>
                      <a:pt x="16713" y="20044"/>
                    </a:cubicBezTo>
                    <a:cubicBezTo>
                      <a:pt x="17640" y="19096"/>
                      <a:pt x="18896" y="17426"/>
                      <a:pt x="19163" y="15546"/>
                    </a:cubicBezTo>
                    <a:cubicBezTo>
                      <a:pt x="19494" y="13739"/>
                      <a:pt x="19285" y="10941"/>
                      <a:pt x="18569" y="8988"/>
                    </a:cubicBezTo>
                    <a:cubicBezTo>
                      <a:pt x="17919" y="7108"/>
                      <a:pt x="16851" y="5399"/>
                      <a:pt x="15132" y="4117"/>
                    </a:cubicBezTo>
                    <a:cubicBezTo>
                      <a:pt x="13479" y="2908"/>
                      <a:pt x="10934" y="2175"/>
                      <a:pt x="8389" y="1442"/>
                    </a:cubicBezTo>
                    <a:cubicBezTo>
                      <a:pt x="5909" y="781"/>
                      <a:pt x="1790" y="338"/>
                      <a:pt x="0" y="0"/>
                    </a:cubicBezTo>
                  </a:path>
                </a:pathLst>
              </a:custGeom>
              <a:noFill/>
              <a:ln w="28575"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699" name="AutoShape 63"/>
              <p:cNvSpPr>
                <a:spLocks/>
              </p:cNvSpPr>
              <p:nvPr/>
            </p:nvSpPr>
            <p:spPr bwMode="auto">
              <a:xfrm rot="-8100000">
                <a:off x="125" y="152"/>
                <a:ext cx="93" cy="74"/>
              </a:xfrm>
              <a:custGeom>
                <a:avLst/>
                <a:gdLst>
                  <a:gd name="T0" fmla="*/ 93 w 21600"/>
                  <a:gd name="T1" fmla="*/ 6 h 20453"/>
                  <a:gd name="T2" fmla="*/ 65 w 21600"/>
                  <a:gd name="T3" fmla="*/ 6 h 20453"/>
                  <a:gd name="T4" fmla="*/ 41 w 21600"/>
                  <a:gd name="T5" fmla="*/ 13 h 20453"/>
                  <a:gd name="T6" fmla="*/ 31 w 21600"/>
                  <a:gd name="T7" fmla="*/ 27 h 20453"/>
                  <a:gd name="T8" fmla="*/ 30 w 21600"/>
                  <a:gd name="T9" fmla="*/ 52 h 20453"/>
                  <a:gd name="T10" fmla="*/ 41 w 21600"/>
                  <a:gd name="T11" fmla="*/ 68 h 20453"/>
                  <a:gd name="T12" fmla="*/ 59 w 21600"/>
                  <a:gd name="T13" fmla="*/ 77 h 20453"/>
                  <a:gd name="T14" fmla="*/ 72 w 21600"/>
                  <a:gd name="T15" fmla="*/ 73 h 20453"/>
                  <a:gd name="T16" fmla="*/ 83 w 21600"/>
                  <a:gd name="T17" fmla="*/ 56 h 20453"/>
                  <a:gd name="T18" fmla="*/ 80 w 21600"/>
                  <a:gd name="T19" fmla="*/ 33 h 20453"/>
                  <a:gd name="T20" fmla="*/ 65 w 21600"/>
                  <a:gd name="T21" fmla="*/ 15 h 20453"/>
                  <a:gd name="T22" fmla="*/ 36 w 21600"/>
                  <a:gd name="T23" fmla="*/ 5 h 20453"/>
                  <a:gd name="T24" fmla="*/ 0 w 21600"/>
                  <a:gd name="T25" fmla="*/ 0 h 204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0453">
                    <a:moveTo>
                      <a:pt x="21600" y="1619"/>
                    </a:moveTo>
                    <a:cubicBezTo>
                      <a:pt x="20503" y="1672"/>
                      <a:pt x="17063" y="1346"/>
                      <a:pt x="15002" y="1667"/>
                    </a:cubicBezTo>
                    <a:cubicBezTo>
                      <a:pt x="13006" y="2060"/>
                      <a:pt x="10844" y="2780"/>
                      <a:pt x="9486" y="3696"/>
                    </a:cubicBezTo>
                    <a:cubicBezTo>
                      <a:pt x="8194" y="4685"/>
                      <a:pt x="7693" y="5597"/>
                      <a:pt x="7235" y="7326"/>
                    </a:cubicBezTo>
                    <a:cubicBezTo>
                      <a:pt x="6841" y="9129"/>
                      <a:pt x="6528" y="12429"/>
                      <a:pt x="6874" y="14355"/>
                    </a:cubicBezTo>
                    <a:cubicBezTo>
                      <a:pt x="7283" y="16285"/>
                      <a:pt x="8463" y="17798"/>
                      <a:pt x="9560" y="18898"/>
                    </a:cubicBezTo>
                    <a:cubicBezTo>
                      <a:pt x="10723" y="20070"/>
                      <a:pt x="12434" y="21216"/>
                      <a:pt x="13604" y="21372"/>
                    </a:cubicBezTo>
                    <a:cubicBezTo>
                      <a:pt x="14838" y="21600"/>
                      <a:pt x="15787" y="21061"/>
                      <a:pt x="16711" y="20044"/>
                    </a:cubicBezTo>
                    <a:cubicBezTo>
                      <a:pt x="17639" y="19096"/>
                      <a:pt x="18895" y="17426"/>
                      <a:pt x="19162" y="15547"/>
                    </a:cubicBezTo>
                    <a:cubicBezTo>
                      <a:pt x="19493" y="13740"/>
                      <a:pt x="19284" y="10943"/>
                      <a:pt x="18569" y="8990"/>
                    </a:cubicBezTo>
                    <a:cubicBezTo>
                      <a:pt x="17919" y="7109"/>
                      <a:pt x="16850" y="5401"/>
                      <a:pt x="15132" y="4119"/>
                    </a:cubicBezTo>
                    <a:cubicBezTo>
                      <a:pt x="13479" y="2910"/>
                      <a:pt x="10934" y="2176"/>
                      <a:pt x="8389" y="1443"/>
                    </a:cubicBezTo>
                    <a:cubicBezTo>
                      <a:pt x="5909" y="782"/>
                      <a:pt x="1790" y="338"/>
                      <a:pt x="0" y="0"/>
                    </a:cubicBezTo>
                  </a:path>
                </a:pathLst>
              </a:custGeom>
              <a:noFill/>
              <a:ln w="28575"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grpSp>
        <p:grpSp>
          <p:nvGrpSpPr>
            <p:cNvPr id="69675" name="Group 68"/>
            <p:cNvGrpSpPr>
              <a:grpSpLocks/>
            </p:cNvGrpSpPr>
            <p:nvPr/>
          </p:nvGrpSpPr>
          <p:grpSpPr bwMode="auto">
            <a:xfrm rot="-2700000">
              <a:off x="1562" y="720"/>
              <a:ext cx="229" cy="249"/>
              <a:chOff x="0" y="0"/>
              <a:chExt cx="228" cy="248"/>
            </a:xfrm>
          </p:grpSpPr>
          <p:sp>
            <p:nvSpPr>
              <p:cNvPr id="69694" name="AutoShape 65"/>
              <p:cNvSpPr>
                <a:spLocks/>
              </p:cNvSpPr>
              <p:nvPr/>
            </p:nvSpPr>
            <p:spPr bwMode="auto">
              <a:xfrm rot="-8100000">
                <a:off x="7" y="29"/>
                <a:ext cx="93" cy="74"/>
              </a:xfrm>
              <a:custGeom>
                <a:avLst/>
                <a:gdLst>
                  <a:gd name="T0" fmla="*/ 93 w 21600"/>
                  <a:gd name="T1" fmla="*/ 6 h 20443"/>
                  <a:gd name="T2" fmla="*/ 65 w 21600"/>
                  <a:gd name="T3" fmla="*/ 6 h 20443"/>
                  <a:gd name="T4" fmla="*/ 41 w 21600"/>
                  <a:gd name="T5" fmla="*/ 13 h 20443"/>
                  <a:gd name="T6" fmla="*/ 31 w 21600"/>
                  <a:gd name="T7" fmla="*/ 27 h 20443"/>
                  <a:gd name="T8" fmla="*/ 30 w 21600"/>
                  <a:gd name="T9" fmla="*/ 52 h 20443"/>
                  <a:gd name="T10" fmla="*/ 41 w 21600"/>
                  <a:gd name="T11" fmla="*/ 68 h 20443"/>
                  <a:gd name="T12" fmla="*/ 59 w 21600"/>
                  <a:gd name="T13" fmla="*/ 77 h 20443"/>
                  <a:gd name="T14" fmla="*/ 72 w 21600"/>
                  <a:gd name="T15" fmla="*/ 73 h 20443"/>
                  <a:gd name="T16" fmla="*/ 82 w 21600"/>
                  <a:gd name="T17" fmla="*/ 56 h 20443"/>
                  <a:gd name="T18" fmla="*/ 80 w 21600"/>
                  <a:gd name="T19" fmla="*/ 33 h 20443"/>
                  <a:gd name="T20" fmla="*/ 65 w 21600"/>
                  <a:gd name="T21" fmla="*/ 15 h 20443"/>
                  <a:gd name="T22" fmla="*/ 36 w 21600"/>
                  <a:gd name="T23" fmla="*/ 5 h 20443"/>
                  <a:gd name="T24" fmla="*/ 0 w 21600"/>
                  <a:gd name="T25" fmla="*/ 0 h 204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0443">
                    <a:moveTo>
                      <a:pt x="21600" y="1633"/>
                    </a:moveTo>
                    <a:cubicBezTo>
                      <a:pt x="20503" y="1686"/>
                      <a:pt x="17063" y="1358"/>
                      <a:pt x="15001" y="1677"/>
                    </a:cubicBezTo>
                    <a:cubicBezTo>
                      <a:pt x="13005" y="2068"/>
                      <a:pt x="10843" y="2786"/>
                      <a:pt x="9485" y="3701"/>
                    </a:cubicBezTo>
                    <a:cubicBezTo>
                      <a:pt x="8192" y="4688"/>
                      <a:pt x="7690" y="5599"/>
                      <a:pt x="7231" y="7328"/>
                    </a:cubicBezTo>
                    <a:cubicBezTo>
                      <a:pt x="6837" y="9129"/>
                      <a:pt x="6522" y="12428"/>
                      <a:pt x="6867" y="14353"/>
                    </a:cubicBezTo>
                    <a:cubicBezTo>
                      <a:pt x="7275" y="16282"/>
                      <a:pt x="8454" y="17795"/>
                      <a:pt x="9551" y="18895"/>
                    </a:cubicBezTo>
                    <a:cubicBezTo>
                      <a:pt x="10713" y="20068"/>
                      <a:pt x="12424" y="21215"/>
                      <a:pt x="13593" y="21371"/>
                    </a:cubicBezTo>
                    <a:cubicBezTo>
                      <a:pt x="14828" y="21600"/>
                      <a:pt x="15777" y="21062"/>
                      <a:pt x="16702" y="20046"/>
                    </a:cubicBezTo>
                    <a:cubicBezTo>
                      <a:pt x="17630" y="19099"/>
                      <a:pt x="18887" y="17431"/>
                      <a:pt x="19155" y="15553"/>
                    </a:cubicBezTo>
                    <a:cubicBezTo>
                      <a:pt x="19487" y="13747"/>
                      <a:pt x="19279" y="10951"/>
                      <a:pt x="18565" y="8999"/>
                    </a:cubicBezTo>
                    <a:cubicBezTo>
                      <a:pt x="17916" y="7119"/>
                      <a:pt x="16848" y="5410"/>
                      <a:pt x="15130" y="4128"/>
                    </a:cubicBezTo>
                    <a:cubicBezTo>
                      <a:pt x="13478" y="2918"/>
                      <a:pt x="10933" y="2183"/>
                      <a:pt x="8388" y="1448"/>
                    </a:cubicBezTo>
                    <a:cubicBezTo>
                      <a:pt x="5909" y="786"/>
                      <a:pt x="1790" y="339"/>
                      <a:pt x="0" y="0"/>
                    </a:cubicBezTo>
                  </a:path>
                </a:pathLst>
              </a:custGeom>
              <a:noFill/>
              <a:ln w="28575"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695" name="AutoShape 66"/>
              <p:cNvSpPr>
                <a:spLocks/>
              </p:cNvSpPr>
              <p:nvPr/>
            </p:nvSpPr>
            <p:spPr bwMode="auto">
              <a:xfrm rot="-8100000">
                <a:off x="67" y="89"/>
                <a:ext cx="94" cy="75"/>
              </a:xfrm>
              <a:custGeom>
                <a:avLst/>
                <a:gdLst>
                  <a:gd name="T0" fmla="*/ 94 w 21600"/>
                  <a:gd name="T1" fmla="*/ 6 h 20454"/>
                  <a:gd name="T2" fmla="*/ 65 w 21600"/>
                  <a:gd name="T3" fmla="*/ 6 h 20454"/>
                  <a:gd name="T4" fmla="*/ 41 w 21600"/>
                  <a:gd name="T5" fmla="*/ 14 h 20454"/>
                  <a:gd name="T6" fmla="*/ 31 w 21600"/>
                  <a:gd name="T7" fmla="*/ 27 h 20454"/>
                  <a:gd name="T8" fmla="*/ 30 w 21600"/>
                  <a:gd name="T9" fmla="*/ 53 h 20454"/>
                  <a:gd name="T10" fmla="*/ 42 w 21600"/>
                  <a:gd name="T11" fmla="*/ 69 h 20454"/>
                  <a:gd name="T12" fmla="*/ 59 w 21600"/>
                  <a:gd name="T13" fmla="*/ 78 h 20454"/>
                  <a:gd name="T14" fmla="*/ 73 w 21600"/>
                  <a:gd name="T15" fmla="*/ 73 h 20454"/>
                  <a:gd name="T16" fmla="*/ 83 w 21600"/>
                  <a:gd name="T17" fmla="*/ 57 h 20454"/>
                  <a:gd name="T18" fmla="*/ 81 w 21600"/>
                  <a:gd name="T19" fmla="*/ 33 h 20454"/>
                  <a:gd name="T20" fmla="*/ 66 w 21600"/>
                  <a:gd name="T21" fmla="*/ 15 h 20454"/>
                  <a:gd name="T22" fmla="*/ 37 w 21600"/>
                  <a:gd name="T23" fmla="*/ 5 h 20454"/>
                  <a:gd name="T24" fmla="*/ 0 w 21600"/>
                  <a:gd name="T25" fmla="*/ 0 h 204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0454">
                    <a:moveTo>
                      <a:pt x="21600" y="1616"/>
                    </a:moveTo>
                    <a:cubicBezTo>
                      <a:pt x="20503" y="1670"/>
                      <a:pt x="17063" y="1345"/>
                      <a:pt x="15002" y="1665"/>
                    </a:cubicBezTo>
                    <a:cubicBezTo>
                      <a:pt x="13006" y="2059"/>
                      <a:pt x="10844" y="2779"/>
                      <a:pt x="9487" y="3695"/>
                    </a:cubicBezTo>
                    <a:cubicBezTo>
                      <a:pt x="8195" y="4684"/>
                      <a:pt x="7693" y="5596"/>
                      <a:pt x="7235" y="7326"/>
                    </a:cubicBezTo>
                    <a:cubicBezTo>
                      <a:pt x="6842" y="9128"/>
                      <a:pt x="6529" y="12429"/>
                      <a:pt x="6876" y="14355"/>
                    </a:cubicBezTo>
                    <a:cubicBezTo>
                      <a:pt x="7284" y="16285"/>
                      <a:pt x="8464" y="17799"/>
                      <a:pt x="9562" y="18898"/>
                    </a:cubicBezTo>
                    <a:cubicBezTo>
                      <a:pt x="10725" y="20071"/>
                      <a:pt x="12436" y="21217"/>
                      <a:pt x="13605" y="21372"/>
                    </a:cubicBezTo>
                    <a:cubicBezTo>
                      <a:pt x="14840" y="21600"/>
                      <a:pt x="15789" y="21060"/>
                      <a:pt x="16713" y="20044"/>
                    </a:cubicBezTo>
                    <a:cubicBezTo>
                      <a:pt x="17640" y="19096"/>
                      <a:pt x="18896" y="17426"/>
                      <a:pt x="19163" y="15546"/>
                    </a:cubicBezTo>
                    <a:cubicBezTo>
                      <a:pt x="19494" y="13739"/>
                      <a:pt x="19285" y="10941"/>
                      <a:pt x="18569" y="8988"/>
                    </a:cubicBezTo>
                    <a:cubicBezTo>
                      <a:pt x="17919" y="7108"/>
                      <a:pt x="16851" y="5399"/>
                      <a:pt x="15132" y="4117"/>
                    </a:cubicBezTo>
                    <a:cubicBezTo>
                      <a:pt x="13479" y="2908"/>
                      <a:pt x="10934" y="2175"/>
                      <a:pt x="8389" y="1442"/>
                    </a:cubicBezTo>
                    <a:cubicBezTo>
                      <a:pt x="5909" y="781"/>
                      <a:pt x="1790" y="338"/>
                      <a:pt x="0" y="0"/>
                    </a:cubicBezTo>
                  </a:path>
                </a:pathLst>
              </a:custGeom>
              <a:noFill/>
              <a:ln w="28575"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696" name="AutoShape 67"/>
              <p:cNvSpPr>
                <a:spLocks/>
              </p:cNvSpPr>
              <p:nvPr/>
            </p:nvSpPr>
            <p:spPr bwMode="auto">
              <a:xfrm rot="-8100000">
                <a:off x="125" y="152"/>
                <a:ext cx="93" cy="74"/>
              </a:xfrm>
              <a:custGeom>
                <a:avLst/>
                <a:gdLst>
                  <a:gd name="T0" fmla="*/ 93 w 21600"/>
                  <a:gd name="T1" fmla="*/ 6 h 20453"/>
                  <a:gd name="T2" fmla="*/ 65 w 21600"/>
                  <a:gd name="T3" fmla="*/ 6 h 20453"/>
                  <a:gd name="T4" fmla="*/ 41 w 21600"/>
                  <a:gd name="T5" fmla="*/ 13 h 20453"/>
                  <a:gd name="T6" fmla="*/ 31 w 21600"/>
                  <a:gd name="T7" fmla="*/ 27 h 20453"/>
                  <a:gd name="T8" fmla="*/ 30 w 21600"/>
                  <a:gd name="T9" fmla="*/ 52 h 20453"/>
                  <a:gd name="T10" fmla="*/ 41 w 21600"/>
                  <a:gd name="T11" fmla="*/ 68 h 20453"/>
                  <a:gd name="T12" fmla="*/ 59 w 21600"/>
                  <a:gd name="T13" fmla="*/ 77 h 20453"/>
                  <a:gd name="T14" fmla="*/ 72 w 21600"/>
                  <a:gd name="T15" fmla="*/ 73 h 20453"/>
                  <a:gd name="T16" fmla="*/ 83 w 21600"/>
                  <a:gd name="T17" fmla="*/ 56 h 20453"/>
                  <a:gd name="T18" fmla="*/ 80 w 21600"/>
                  <a:gd name="T19" fmla="*/ 33 h 20453"/>
                  <a:gd name="T20" fmla="*/ 65 w 21600"/>
                  <a:gd name="T21" fmla="*/ 15 h 20453"/>
                  <a:gd name="T22" fmla="*/ 36 w 21600"/>
                  <a:gd name="T23" fmla="*/ 5 h 20453"/>
                  <a:gd name="T24" fmla="*/ 0 w 21600"/>
                  <a:gd name="T25" fmla="*/ 0 h 204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0453">
                    <a:moveTo>
                      <a:pt x="21600" y="1619"/>
                    </a:moveTo>
                    <a:cubicBezTo>
                      <a:pt x="20503" y="1672"/>
                      <a:pt x="17063" y="1346"/>
                      <a:pt x="15002" y="1667"/>
                    </a:cubicBezTo>
                    <a:cubicBezTo>
                      <a:pt x="13006" y="2060"/>
                      <a:pt x="10844" y="2780"/>
                      <a:pt x="9486" y="3696"/>
                    </a:cubicBezTo>
                    <a:cubicBezTo>
                      <a:pt x="8194" y="4685"/>
                      <a:pt x="7693" y="5597"/>
                      <a:pt x="7235" y="7326"/>
                    </a:cubicBezTo>
                    <a:cubicBezTo>
                      <a:pt x="6841" y="9129"/>
                      <a:pt x="6528" y="12429"/>
                      <a:pt x="6874" y="14355"/>
                    </a:cubicBezTo>
                    <a:cubicBezTo>
                      <a:pt x="7283" y="16285"/>
                      <a:pt x="8463" y="17798"/>
                      <a:pt x="9560" y="18898"/>
                    </a:cubicBezTo>
                    <a:cubicBezTo>
                      <a:pt x="10723" y="20070"/>
                      <a:pt x="12434" y="21216"/>
                      <a:pt x="13604" y="21372"/>
                    </a:cubicBezTo>
                    <a:cubicBezTo>
                      <a:pt x="14838" y="21600"/>
                      <a:pt x="15787" y="21061"/>
                      <a:pt x="16711" y="20044"/>
                    </a:cubicBezTo>
                    <a:cubicBezTo>
                      <a:pt x="17639" y="19096"/>
                      <a:pt x="18895" y="17426"/>
                      <a:pt x="19162" y="15547"/>
                    </a:cubicBezTo>
                    <a:cubicBezTo>
                      <a:pt x="19493" y="13740"/>
                      <a:pt x="19284" y="10943"/>
                      <a:pt x="18569" y="8990"/>
                    </a:cubicBezTo>
                    <a:cubicBezTo>
                      <a:pt x="17919" y="7109"/>
                      <a:pt x="16850" y="5401"/>
                      <a:pt x="15132" y="4119"/>
                    </a:cubicBezTo>
                    <a:cubicBezTo>
                      <a:pt x="13479" y="2910"/>
                      <a:pt x="10934" y="2176"/>
                      <a:pt x="8389" y="1443"/>
                    </a:cubicBezTo>
                    <a:cubicBezTo>
                      <a:pt x="5909" y="782"/>
                      <a:pt x="1790" y="338"/>
                      <a:pt x="0" y="0"/>
                    </a:cubicBezTo>
                  </a:path>
                </a:pathLst>
              </a:custGeom>
              <a:noFill/>
              <a:ln w="28575"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grpSp>
        <p:grpSp>
          <p:nvGrpSpPr>
            <p:cNvPr id="69676" name="Group 72"/>
            <p:cNvGrpSpPr>
              <a:grpSpLocks/>
            </p:cNvGrpSpPr>
            <p:nvPr/>
          </p:nvGrpSpPr>
          <p:grpSpPr bwMode="auto">
            <a:xfrm rot="-2700000">
              <a:off x="1305" y="715"/>
              <a:ext cx="229" cy="249"/>
              <a:chOff x="0" y="0"/>
              <a:chExt cx="228" cy="248"/>
            </a:xfrm>
          </p:grpSpPr>
          <p:sp>
            <p:nvSpPr>
              <p:cNvPr id="69691" name="AutoShape 69"/>
              <p:cNvSpPr>
                <a:spLocks/>
              </p:cNvSpPr>
              <p:nvPr/>
            </p:nvSpPr>
            <p:spPr bwMode="auto">
              <a:xfrm rot="-8100000">
                <a:off x="7" y="29"/>
                <a:ext cx="93" cy="74"/>
              </a:xfrm>
              <a:custGeom>
                <a:avLst/>
                <a:gdLst>
                  <a:gd name="T0" fmla="*/ 93 w 21600"/>
                  <a:gd name="T1" fmla="*/ 6 h 20443"/>
                  <a:gd name="T2" fmla="*/ 65 w 21600"/>
                  <a:gd name="T3" fmla="*/ 6 h 20443"/>
                  <a:gd name="T4" fmla="*/ 41 w 21600"/>
                  <a:gd name="T5" fmla="*/ 13 h 20443"/>
                  <a:gd name="T6" fmla="*/ 31 w 21600"/>
                  <a:gd name="T7" fmla="*/ 27 h 20443"/>
                  <a:gd name="T8" fmla="*/ 30 w 21600"/>
                  <a:gd name="T9" fmla="*/ 52 h 20443"/>
                  <a:gd name="T10" fmla="*/ 41 w 21600"/>
                  <a:gd name="T11" fmla="*/ 68 h 20443"/>
                  <a:gd name="T12" fmla="*/ 59 w 21600"/>
                  <a:gd name="T13" fmla="*/ 77 h 20443"/>
                  <a:gd name="T14" fmla="*/ 72 w 21600"/>
                  <a:gd name="T15" fmla="*/ 73 h 20443"/>
                  <a:gd name="T16" fmla="*/ 82 w 21600"/>
                  <a:gd name="T17" fmla="*/ 56 h 20443"/>
                  <a:gd name="T18" fmla="*/ 80 w 21600"/>
                  <a:gd name="T19" fmla="*/ 33 h 20443"/>
                  <a:gd name="T20" fmla="*/ 65 w 21600"/>
                  <a:gd name="T21" fmla="*/ 15 h 20443"/>
                  <a:gd name="T22" fmla="*/ 36 w 21600"/>
                  <a:gd name="T23" fmla="*/ 5 h 20443"/>
                  <a:gd name="T24" fmla="*/ 0 w 21600"/>
                  <a:gd name="T25" fmla="*/ 0 h 204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0443">
                    <a:moveTo>
                      <a:pt x="21600" y="1633"/>
                    </a:moveTo>
                    <a:cubicBezTo>
                      <a:pt x="20503" y="1686"/>
                      <a:pt x="17063" y="1358"/>
                      <a:pt x="15001" y="1677"/>
                    </a:cubicBezTo>
                    <a:cubicBezTo>
                      <a:pt x="13005" y="2068"/>
                      <a:pt x="10843" y="2786"/>
                      <a:pt x="9485" y="3701"/>
                    </a:cubicBezTo>
                    <a:cubicBezTo>
                      <a:pt x="8192" y="4688"/>
                      <a:pt x="7690" y="5599"/>
                      <a:pt x="7231" y="7328"/>
                    </a:cubicBezTo>
                    <a:cubicBezTo>
                      <a:pt x="6837" y="9129"/>
                      <a:pt x="6522" y="12428"/>
                      <a:pt x="6867" y="14353"/>
                    </a:cubicBezTo>
                    <a:cubicBezTo>
                      <a:pt x="7275" y="16282"/>
                      <a:pt x="8454" y="17795"/>
                      <a:pt x="9551" y="18895"/>
                    </a:cubicBezTo>
                    <a:cubicBezTo>
                      <a:pt x="10713" y="20068"/>
                      <a:pt x="12424" y="21215"/>
                      <a:pt x="13593" y="21371"/>
                    </a:cubicBezTo>
                    <a:cubicBezTo>
                      <a:pt x="14828" y="21600"/>
                      <a:pt x="15777" y="21062"/>
                      <a:pt x="16702" y="20046"/>
                    </a:cubicBezTo>
                    <a:cubicBezTo>
                      <a:pt x="17630" y="19099"/>
                      <a:pt x="18887" y="17431"/>
                      <a:pt x="19155" y="15553"/>
                    </a:cubicBezTo>
                    <a:cubicBezTo>
                      <a:pt x="19487" y="13747"/>
                      <a:pt x="19279" y="10951"/>
                      <a:pt x="18565" y="8999"/>
                    </a:cubicBezTo>
                    <a:cubicBezTo>
                      <a:pt x="17916" y="7119"/>
                      <a:pt x="16848" y="5410"/>
                      <a:pt x="15130" y="4128"/>
                    </a:cubicBezTo>
                    <a:cubicBezTo>
                      <a:pt x="13478" y="2918"/>
                      <a:pt x="10933" y="2183"/>
                      <a:pt x="8388" y="1448"/>
                    </a:cubicBezTo>
                    <a:cubicBezTo>
                      <a:pt x="5909" y="786"/>
                      <a:pt x="1790" y="339"/>
                      <a:pt x="0" y="0"/>
                    </a:cubicBezTo>
                  </a:path>
                </a:pathLst>
              </a:custGeom>
              <a:noFill/>
              <a:ln w="28575"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692" name="AutoShape 70"/>
              <p:cNvSpPr>
                <a:spLocks/>
              </p:cNvSpPr>
              <p:nvPr/>
            </p:nvSpPr>
            <p:spPr bwMode="auto">
              <a:xfrm rot="-8100000">
                <a:off x="67" y="89"/>
                <a:ext cx="94" cy="75"/>
              </a:xfrm>
              <a:custGeom>
                <a:avLst/>
                <a:gdLst>
                  <a:gd name="T0" fmla="*/ 94 w 21600"/>
                  <a:gd name="T1" fmla="*/ 6 h 20454"/>
                  <a:gd name="T2" fmla="*/ 65 w 21600"/>
                  <a:gd name="T3" fmla="*/ 6 h 20454"/>
                  <a:gd name="T4" fmla="*/ 41 w 21600"/>
                  <a:gd name="T5" fmla="*/ 14 h 20454"/>
                  <a:gd name="T6" fmla="*/ 31 w 21600"/>
                  <a:gd name="T7" fmla="*/ 27 h 20454"/>
                  <a:gd name="T8" fmla="*/ 30 w 21600"/>
                  <a:gd name="T9" fmla="*/ 53 h 20454"/>
                  <a:gd name="T10" fmla="*/ 42 w 21600"/>
                  <a:gd name="T11" fmla="*/ 69 h 20454"/>
                  <a:gd name="T12" fmla="*/ 59 w 21600"/>
                  <a:gd name="T13" fmla="*/ 78 h 20454"/>
                  <a:gd name="T14" fmla="*/ 73 w 21600"/>
                  <a:gd name="T15" fmla="*/ 73 h 20454"/>
                  <a:gd name="T16" fmla="*/ 83 w 21600"/>
                  <a:gd name="T17" fmla="*/ 57 h 20454"/>
                  <a:gd name="T18" fmla="*/ 81 w 21600"/>
                  <a:gd name="T19" fmla="*/ 33 h 20454"/>
                  <a:gd name="T20" fmla="*/ 66 w 21600"/>
                  <a:gd name="T21" fmla="*/ 15 h 20454"/>
                  <a:gd name="T22" fmla="*/ 37 w 21600"/>
                  <a:gd name="T23" fmla="*/ 5 h 20454"/>
                  <a:gd name="T24" fmla="*/ 0 w 21600"/>
                  <a:gd name="T25" fmla="*/ 0 h 204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0454">
                    <a:moveTo>
                      <a:pt x="21600" y="1616"/>
                    </a:moveTo>
                    <a:cubicBezTo>
                      <a:pt x="20503" y="1670"/>
                      <a:pt x="17063" y="1345"/>
                      <a:pt x="15002" y="1665"/>
                    </a:cubicBezTo>
                    <a:cubicBezTo>
                      <a:pt x="13006" y="2059"/>
                      <a:pt x="10844" y="2779"/>
                      <a:pt x="9487" y="3695"/>
                    </a:cubicBezTo>
                    <a:cubicBezTo>
                      <a:pt x="8195" y="4684"/>
                      <a:pt x="7693" y="5596"/>
                      <a:pt x="7235" y="7326"/>
                    </a:cubicBezTo>
                    <a:cubicBezTo>
                      <a:pt x="6842" y="9128"/>
                      <a:pt x="6529" y="12429"/>
                      <a:pt x="6876" y="14355"/>
                    </a:cubicBezTo>
                    <a:cubicBezTo>
                      <a:pt x="7284" y="16285"/>
                      <a:pt x="8464" y="17799"/>
                      <a:pt x="9562" y="18898"/>
                    </a:cubicBezTo>
                    <a:cubicBezTo>
                      <a:pt x="10725" y="20071"/>
                      <a:pt x="12436" y="21217"/>
                      <a:pt x="13605" y="21372"/>
                    </a:cubicBezTo>
                    <a:cubicBezTo>
                      <a:pt x="14840" y="21600"/>
                      <a:pt x="15789" y="21060"/>
                      <a:pt x="16713" y="20044"/>
                    </a:cubicBezTo>
                    <a:cubicBezTo>
                      <a:pt x="17640" y="19096"/>
                      <a:pt x="18896" y="17426"/>
                      <a:pt x="19163" y="15546"/>
                    </a:cubicBezTo>
                    <a:cubicBezTo>
                      <a:pt x="19494" y="13739"/>
                      <a:pt x="19285" y="10941"/>
                      <a:pt x="18569" y="8988"/>
                    </a:cubicBezTo>
                    <a:cubicBezTo>
                      <a:pt x="17919" y="7108"/>
                      <a:pt x="16851" y="5399"/>
                      <a:pt x="15132" y="4117"/>
                    </a:cubicBezTo>
                    <a:cubicBezTo>
                      <a:pt x="13479" y="2908"/>
                      <a:pt x="10934" y="2175"/>
                      <a:pt x="8389" y="1442"/>
                    </a:cubicBezTo>
                    <a:cubicBezTo>
                      <a:pt x="5909" y="781"/>
                      <a:pt x="1790" y="338"/>
                      <a:pt x="0" y="0"/>
                    </a:cubicBezTo>
                  </a:path>
                </a:pathLst>
              </a:custGeom>
              <a:noFill/>
              <a:ln w="28575"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693" name="AutoShape 71"/>
              <p:cNvSpPr>
                <a:spLocks/>
              </p:cNvSpPr>
              <p:nvPr/>
            </p:nvSpPr>
            <p:spPr bwMode="auto">
              <a:xfrm rot="-8100000">
                <a:off x="125" y="152"/>
                <a:ext cx="93" cy="74"/>
              </a:xfrm>
              <a:custGeom>
                <a:avLst/>
                <a:gdLst>
                  <a:gd name="T0" fmla="*/ 93 w 21600"/>
                  <a:gd name="T1" fmla="*/ 6 h 20453"/>
                  <a:gd name="T2" fmla="*/ 65 w 21600"/>
                  <a:gd name="T3" fmla="*/ 6 h 20453"/>
                  <a:gd name="T4" fmla="*/ 41 w 21600"/>
                  <a:gd name="T5" fmla="*/ 13 h 20453"/>
                  <a:gd name="T6" fmla="*/ 31 w 21600"/>
                  <a:gd name="T7" fmla="*/ 27 h 20453"/>
                  <a:gd name="T8" fmla="*/ 30 w 21600"/>
                  <a:gd name="T9" fmla="*/ 52 h 20453"/>
                  <a:gd name="T10" fmla="*/ 41 w 21600"/>
                  <a:gd name="T11" fmla="*/ 68 h 20453"/>
                  <a:gd name="T12" fmla="*/ 59 w 21600"/>
                  <a:gd name="T13" fmla="*/ 77 h 20453"/>
                  <a:gd name="T14" fmla="*/ 72 w 21600"/>
                  <a:gd name="T15" fmla="*/ 73 h 20453"/>
                  <a:gd name="T16" fmla="*/ 83 w 21600"/>
                  <a:gd name="T17" fmla="*/ 56 h 20453"/>
                  <a:gd name="T18" fmla="*/ 80 w 21600"/>
                  <a:gd name="T19" fmla="*/ 33 h 20453"/>
                  <a:gd name="T20" fmla="*/ 65 w 21600"/>
                  <a:gd name="T21" fmla="*/ 15 h 20453"/>
                  <a:gd name="T22" fmla="*/ 36 w 21600"/>
                  <a:gd name="T23" fmla="*/ 5 h 20453"/>
                  <a:gd name="T24" fmla="*/ 0 w 21600"/>
                  <a:gd name="T25" fmla="*/ 0 h 204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0453">
                    <a:moveTo>
                      <a:pt x="21600" y="1619"/>
                    </a:moveTo>
                    <a:cubicBezTo>
                      <a:pt x="20503" y="1672"/>
                      <a:pt x="17063" y="1346"/>
                      <a:pt x="15002" y="1667"/>
                    </a:cubicBezTo>
                    <a:cubicBezTo>
                      <a:pt x="13006" y="2060"/>
                      <a:pt x="10844" y="2780"/>
                      <a:pt x="9486" y="3696"/>
                    </a:cubicBezTo>
                    <a:cubicBezTo>
                      <a:pt x="8194" y="4685"/>
                      <a:pt x="7693" y="5597"/>
                      <a:pt x="7235" y="7326"/>
                    </a:cubicBezTo>
                    <a:cubicBezTo>
                      <a:pt x="6841" y="9129"/>
                      <a:pt x="6528" y="12429"/>
                      <a:pt x="6874" y="14355"/>
                    </a:cubicBezTo>
                    <a:cubicBezTo>
                      <a:pt x="7283" y="16285"/>
                      <a:pt x="8463" y="17798"/>
                      <a:pt x="9560" y="18898"/>
                    </a:cubicBezTo>
                    <a:cubicBezTo>
                      <a:pt x="10723" y="20070"/>
                      <a:pt x="12434" y="21216"/>
                      <a:pt x="13604" y="21372"/>
                    </a:cubicBezTo>
                    <a:cubicBezTo>
                      <a:pt x="14838" y="21600"/>
                      <a:pt x="15787" y="21061"/>
                      <a:pt x="16711" y="20044"/>
                    </a:cubicBezTo>
                    <a:cubicBezTo>
                      <a:pt x="17639" y="19096"/>
                      <a:pt x="18895" y="17426"/>
                      <a:pt x="19162" y="15547"/>
                    </a:cubicBezTo>
                    <a:cubicBezTo>
                      <a:pt x="19493" y="13740"/>
                      <a:pt x="19284" y="10943"/>
                      <a:pt x="18569" y="8990"/>
                    </a:cubicBezTo>
                    <a:cubicBezTo>
                      <a:pt x="17919" y="7109"/>
                      <a:pt x="16850" y="5401"/>
                      <a:pt x="15132" y="4119"/>
                    </a:cubicBezTo>
                    <a:cubicBezTo>
                      <a:pt x="13479" y="2910"/>
                      <a:pt x="10934" y="2176"/>
                      <a:pt x="8389" y="1443"/>
                    </a:cubicBezTo>
                    <a:cubicBezTo>
                      <a:pt x="5909" y="782"/>
                      <a:pt x="1790" y="338"/>
                      <a:pt x="0" y="0"/>
                    </a:cubicBezTo>
                  </a:path>
                </a:pathLst>
              </a:custGeom>
              <a:noFill/>
              <a:ln w="28575"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grpSp>
        <p:grpSp>
          <p:nvGrpSpPr>
            <p:cNvPr id="69677" name="Group 76"/>
            <p:cNvGrpSpPr>
              <a:grpSpLocks/>
            </p:cNvGrpSpPr>
            <p:nvPr/>
          </p:nvGrpSpPr>
          <p:grpSpPr bwMode="auto">
            <a:xfrm rot="-2700000">
              <a:off x="1048" y="710"/>
              <a:ext cx="229" cy="249"/>
              <a:chOff x="0" y="0"/>
              <a:chExt cx="228" cy="248"/>
            </a:xfrm>
          </p:grpSpPr>
          <p:sp>
            <p:nvSpPr>
              <p:cNvPr id="69688" name="AutoShape 73"/>
              <p:cNvSpPr>
                <a:spLocks/>
              </p:cNvSpPr>
              <p:nvPr/>
            </p:nvSpPr>
            <p:spPr bwMode="auto">
              <a:xfrm rot="-8100000">
                <a:off x="7" y="29"/>
                <a:ext cx="93" cy="74"/>
              </a:xfrm>
              <a:custGeom>
                <a:avLst/>
                <a:gdLst>
                  <a:gd name="T0" fmla="*/ 93 w 21600"/>
                  <a:gd name="T1" fmla="*/ 6 h 20443"/>
                  <a:gd name="T2" fmla="*/ 65 w 21600"/>
                  <a:gd name="T3" fmla="*/ 6 h 20443"/>
                  <a:gd name="T4" fmla="*/ 41 w 21600"/>
                  <a:gd name="T5" fmla="*/ 13 h 20443"/>
                  <a:gd name="T6" fmla="*/ 31 w 21600"/>
                  <a:gd name="T7" fmla="*/ 27 h 20443"/>
                  <a:gd name="T8" fmla="*/ 30 w 21600"/>
                  <a:gd name="T9" fmla="*/ 52 h 20443"/>
                  <a:gd name="T10" fmla="*/ 41 w 21600"/>
                  <a:gd name="T11" fmla="*/ 68 h 20443"/>
                  <a:gd name="T12" fmla="*/ 59 w 21600"/>
                  <a:gd name="T13" fmla="*/ 77 h 20443"/>
                  <a:gd name="T14" fmla="*/ 72 w 21600"/>
                  <a:gd name="T15" fmla="*/ 73 h 20443"/>
                  <a:gd name="T16" fmla="*/ 82 w 21600"/>
                  <a:gd name="T17" fmla="*/ 56 h 20443"/>
                  <a:gd name="T18" fmla="*/ 80 w 21600"/>
                  <a:gd name="T19" fmla="*/ 33 h 20443"/>
                  <a:gd name="T20" fmla="*/ 65 w 21600"/>
                  <a:gd name="T21" fmla="*/ 15 h 20443"/>
                  <a:gd name="T22" fmla="*/ 36 w 21600"/>
                  <a:gd name="T23" fmla="*/ 5 h 20443"/>
                  <a:gd name="T24" fmla="*/ 0 w 21600"/>
                  <a:gd name="T25" fmla="*/ 0 h 204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0443">
                    <a:moveTo>
                      <a:pt x="21600" y="1633"/>
                    </a:moveTo>
                    <a:cubicBezTo>
                      <a:pt x="20503" y="1686"/>
                      <a:pt x="17063" y="1358"/>
                      <a:pt x="15001" y="1677"/>
                    </a:cubicBezTo>
                    <a:cubicBezTo>
                      <a:pt x="13005" y="2068"/>
                      <a:pt x="10843" y="2786"/>
                      <a:pt x="9485" y="3701"/>
                    </a:cubicBezTo>
                    <a:cubicBezTo>
                      <a:pt x="8192" y="4688"/>
                      <a:pt x="7690" y="5599"/>
                      <a:pt x="7231" y="7328"/>
                    </a:cubicBezTo>
                    <a:cubicBezTo>
                      <a:pt x="6837" y="9129"/>
                      <a:pt x="6522" y="12428"/>
                      <a:pt x="6867" y="14353"/>
                    </a:cubicBezTo>
                    <a:cubicBezTo>
                      <a:pt x="7275" y="16282"/>
                      <a:pt x="8454" y="17795"/>
                      <a:pt x="9551" y="18895"/>
                    </a:cubicBezTo>
                    <a:cubicBezTo>
                      <a:pt x="10713" y="20068"/>
                      <a:pt x="12424" y="21215"/>
                      <a:pt x="13593" y="21371"/>
                    </a:cubicBezTo>
                    <a:cubicBezTo>
                      <a:pt x="14828" y="21600"/>
                      <a:pt x="15777" y="21062"/>
                      <a:pt x="16702" y="20046"/>
                    </a:cubicBezTo>
                    <a:cubicBezTo>
                      <a:pt x="17630" y="19099"/>
                      <a:pt x="18887" y="17431"/>
                      <a:pt x="19155" y="15553"/>
                    </a:cubicBezTo>
                    <a:cubicBezTo>
                      <a:pt x="19487" y="13747"/>
                      <a:pt x="19279" y="10951"/>
                      <a:pt x="18565" y="8999"/>
                    </a:cubicBezTo>
                    <a:cubicBezTo>
                      <a:pt x="17916" y="7119"/>
                      <a:pt x="16848" y="5410"/>
                      <a:pt x="15130" y="4128"/>
                    </a:cubicBezTo>
                    <a:cubicBezTo>
                      <a:pt x="13478" y="2918"/>
                      <a:pt x="10933" y="2183"/>
                      <a:pt x="8388" y="1448"/>
                    </a:cubicBezTo>
                    <a:cubicBezTo>
                      <a:pt x="5909" y="786"/>
                      <a:pt x="1790" y="339"/>
                      <a:pt x="0" y="0"/>
                    </a:cubicBezTo>
                  </a:path>
                </a:pathLst>
              </a:custGeom>
              <a:noFill/>
              <a:ln w="28575"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689" name="AutoShape 74"/>
              <p:cNvSpPr>
                <a:spLocks/>
              </p:cNvSpPr>
              <p:nvPr/>
            </p:nvSpPr>
            <p:spPr bwMode="auto">
              <a:xfrm rot="-8100000">
                <a:off x="67" y="89"/>
                <a:ext cx="94" cy="75"/>
              </a:xfrm>
              <a:custGeom>
                <a:avLst/>
                <a:gdLst>
                  <a:gd name="T0" fmla="*/ 94 w 21600"/>
                  <a:gd name="T1" fmla="*/ 6 h 20454"/>
                  <a:gd name="T2" fmla="*/ 65 w 21600"/>
                  <a:gd name="T3" fmla="*/ 6 h 20454"/>
                  <a:gd name="T4" fmla="*/ 41 w 21600"/>
                  <a:gd name="T5" fmla="*/ 14 h 20454"/>
                  <a:gd name="T6" fmla="*/ 31 w 21600"/>
                  <a:gd name="T7" fmla="*/ 27 h 20454"/>
                  <a:gd name="T8" fmla="*/ 30 w 21600"/>
                  <a:gd name="T9" fmla="*/ 53 h 20454"/>
                  <a:gd name="T10" fmla="*/ 42 w 21600"/>
                  <a:gd name="T11" fmla="*/ 69 h 20454"/>
                  <a:gd name="T12" fmla="*/ 59 w 21600"/>
                  <a:gd name="T13" fmla="*/ 78 h 20454"/>
                  <a:gd name="T14" fmla="*/ 73 w 21600"/>
                  <a:gd name="T15" fmla="*/ 73 h 20454"/>
                  <a:gd name="T16" fmla="*/ 83 w 21600"/>
                  <a:gd name="T17" fmla="*/ 57 h 20454"/>
                  <a:gd name="T18" fmla="*/ 81 w 21600"/>
                  <a:gd name="T19" fmla="*/ 33 h 20454"/>
                  <a:gd name="T20" fmla="*/ 66 w 21600"/>
                  <a:gd name="T21" fmla="*/ 15 h 20454"/>
                  <a:gd name="T22" fmla="*/ 37 w 21600"/>
                  <a:gd name="T23" fmla="*/ 5 h 20454"/>
                  <a:gd name="T24" fmla="*/ 0 w 21600"/>
                  <a:gd name="T25" fmla="*/ 0 h 204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0454">
                    <a:moveTo>
                      <a:pt x="21600" y="1616"/>
                    </a:moveTo>
                    <a:cubicBezTo>
                      <a:pt x="20503" y="1670"/>
                      <a:pt x="17063" y="1345"/>
                      <a:pt x="15002" y="1665"/>
                    </a:cubicBezTo>
                    <a:cubicBezTo>
                      <a:pt x="13006" y="2059"/>
                      <a:pt x="10844" y="2779"/>
                      <a:pt x="9487" y="3695"/>
                    </a:cubicBezTo>
                    <a:cubicBezTo>
                      <a:pt x="8195" y="4684"/>
                      <a:pt x="7693" y="5596"/>
                      <a:pt x="7235" y="7326"/>
                    </a:cubicBezTo>
                    <a:cubicBezTo>
                      <a:pt x="6842" y="9128"/>
                      <a:pt x="6529" y="12429"/>
                      <a:pt x="6876" y="14355"/>
                    </a:cubicBezTo>
                    <a:cubicBezTo>
                      <a:pt x="7284" y="16285"/>
                      <a:pt x="8464" y="17799"/>
                      <a:pt x="9562" y="18898"/>
                    </a:cubicBezTo>
                    <a:cubicBezTo>
                      <a:pt x="10725" y="20071"/>
                      <a:pt x="12436" y="21217"/>
                      <a:pt x="13605" y="21372"/>
                    </a:cubicBezTo>
                    <a:cubicBezTo>
                      <a:pt x="14840" y="21600"/>
                      <a:pt x="15789" y="21060"/>
                      <a:pt x="16713" y="20044"/>
                    </a:cubicBezTo>
                    <a:cubicBezTo>
                      <a:pt x="17640" y="19096"/>
                      <a:pt x="18896" y="17426"/>
                      <a:pt x="19163" y="15546"/>
                    </a:cubicBezTo>
                    <a:cubicBezTo>
                      <a:pt x="19494" y="13739"/>
                      <a:pt x="19285" y="10941"/>
                      <a:pt x="18569" y="8988"/>
                    </a:cubicBezTo>
                    <a:cubicBezTo>
                      <a:pt x="17919" y="7108"/>
                      <a:pt x="16851" y="5399"/>
                      <a:pt x="15132" y="4117"/>
                    </a:cubicBezTo>
                    <a:cubicBezTo>
                      <a:pt x="13479" y="2908"/>
                      <a:pt x="10934" y="2175"/>
                      <a:pt x="8389" y="1442"/>
                    </a:cubicBezTo>
                    <a:cubicBezTo>
                      <a:pt x="5909" y="781"/>
                      <a:pt x="1790" y="338"/>
                      <a:pt x="0" y="0"/>
                    </a:cubicBezTo>
                  </a:path>
                </a:pathLst>
              </a:custGeom>
              <a:noFill/>
              <a:ln w="28575"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690" name="AutoShape 75"/>
              <p:cNvSpPr>
                <a:spLocks/>
              </p:cNvSpPr>
              <p:nvPr/>
            </p:nvSpPr>
            <p:spPr bwMode="auto">
              <a:xfrm rot="-8100000">
                <a:off x="125" y="152"/>
                <a:ext cx="93" cy="74"/>
              </a:xfrm>
              <a:custGeom>
                <a:avLst/>
                <a:gdLst>
                  <a:gd name="T0" fmla="*/ 93 w 21600"/>
                  <a:gd name="T1" fmla="*/ 6 h 20453"/>
                  <a:gd name="T2" fmla="*/ 65 w 21600"/>
                  <a:gd name="T3" fmla="*/ 6 h 20453"/>
                  <a:gd name="T4" fmla="*/ 41 w 21600"/>
                  <a:gd name="T5" fmla="*/ 13 h 20453"/>
                  <a:gd name="T6" fmla="*/ 31 w 21600"/>
                  <a:gd name="T7" fmla="*/ 27 h 20453"/>
                  <a:gd name="T8" fmla="*/ 30 w 21600"/>
                  <a:gd name="T9" fmla="*/ 52 h 20453"/>
                  <a:gd name="T10" fmla="*/ 41 w 21600"/>
                  <a:gd name="T11" fmla="*/ 68 h 20453"/>
                  <a:gd name="T12" fmla="*/ 59 w 21600"/>
                  <a:gd name="T13" fmla="*/ 77 h 20453"/>
                  <a:gd name="T14" fmla="*/ 72 w 21600"/>
                  <a:gd name="T15" fmla="*/ 73 h 20453"/>
                  <a:gd name="T16" fmla="*/ 83 w 21600"/>
                  <a:gd name="T17" fmla="*/ 56 h 20453"/>
                  <a:gd name="T18" fmla="*/ 80 w 21600"/>
                  <a:gd name="T19" fmla="*/ 33 h 20453"/>
                  <a:gd name="T20" fmla="*/ 65 w 21600"/>
                  <a:gd name="T21" fmla="*/ 15 h 20453"/>
                  <a:gd name="T22" fmla="*/ 36 w 21600"/>
                  <a:gd name="T23" fmla="*/ 5 h 20453"/>
                  <a:gd name="T24" fmla="*/ 0 w 21600"/>
                  <a:gd name="T25" fmla="*/ 0 h 204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0453">
                    <a:moveTo>
                      <a:pt x="21600" y="1619"/>
                    </a:moveTo>
                    <a:cubicBezTo>
                      <a:pt x="20503" y="1672"/>
                      <a:pt x="17063" y="1346"/>
                      <a:pt x="15002" y="1667"/>
                    </a:cubicBezTo>
                    <a:cubicBezTo>
                      <a:pt x="13006" y="2060"/>
                      <a:pt x="10844" y="2780"/>
                      <a:pt x="9486" y="3696"/>
                    </a:cubicBezTo>
                    <a:cubicBezTo>
                      <a:pt x="8194" y="4685"/>
                      <a:pt x="7693" y="5597"/>
                      <a:pt x="7235" y="7326"/>
                    </a:cubicBezTo>
                    <a:cubicBezTo>
                      <a:pt x="6841" y="9129"/>
                      <a:pt x="6528" y="12429"/>
                      <a:pt x="6874" y="14355"/>
                    </a:cubicBezTo>
                    <a:cubicBezTo>
                      <a:pt x="7283" y="16285"/>
                      <a:pt x="8463" y="17798"/>
                      <a:pt x="9560" y="18898"/>
                    </a:cubicBezTo>
                    <a:cubicBezTo>
                      <a:pt x="10723" y="20070"/>
                      <a:pt x="12434" y="21216"/>
                      <a:pt x="13604" y="21372"/>
                    </a:cubicBezTo>
                    <a:cubicBezTo>
                      <a:pt x="14838" y="21600"/>
                      <a:pt x="15787" y="21061"/>
                      <a:pt x="16711" y="20044"/>
                    </a:cubicBezTo>
                    <a:cubicBezTo>
                      <a:pt x="17639" y="19096"/>
                      <a:pt x="18895" y="17426"/>
                      <a:pt x="19162" y="15547"/>
                    </a:cubicBezTo>
                    <a:cubicBezTo>
                      <a:pt x="19493" y="13740"/>
                      <a:pt x="19284" y="10943"/>
                      <a:pt x="18569" y="8990"/>
                    </a:cubicBezTo>
                    <a:cubicBezTo>
                      <a:pt x="17919" y="7109"/>
                      <a:pt x="16850" y="5401"/>
                      <a:pt x="15132" y="4119"/>
                    </a:cubicBezTo>
                    <a:cubicBezTo>
                      <a:pt x="13479" y="2910"/>
                      <a:pt x="10934" y="2176"/>
                      <a:pt x="8389" y="1443"/>
                    </a:cubicBezTo>
                    <a:cubicBezTo>
                      <a:pt x="5909" y="782"/>
                      <a:pt x="1790" y="338"/>
                      <a:pt x="0" y="0"/>
                    </a:cubicBezTo>
                  </a:path>
                </a:pathLst>
              </a:custGeom>
              <a:noFill/>
              <a:ln w="28575"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grpSp>
        <p:grpSp>
          <p:nvGrpSpPr>
            <p:cNvPr id="69678" name="Group 80"/>
            <p:cNvGrpSpPr>
              <a:grpSpLocks/>
            </p:cNvGrpSpPr>
            <p:nvPr/>
          </p:nvGrpSpPr>
          <p:grpSpPr bwMode="auto">
            <a:xfrm rot="-2700000">
              <a:off x="791" y="705"/>
              <a:ext cx="229" cy="249"/>
              <a:chOff x="0" y="0"/>
              <a:chExt cx="228" cy="248"/>
            </a:xfrm>
          </p:grpSpPr>
          <p:sp>
            <p:nvSpPr>
              <p:cNvPr id="69685" name="AutoShape 77"/>
              <p:cNvSpPr>
                <a:spLocks/>
              </p:cNvSpPr>
              <p:nvPr/>
            </p:nvSpPr>
            <p:spPr bwMode="auto">
              <a:xfrm rot="-8100000">
                <a:off x="7" y="29"/>
                <a:ext cx="93" cy="74"/>
              </a:xfrm>
              <a:custGeom>
                <a:avLst/>
                <a:gdLst>
                  <a:gd name="T0" fmla="*/ 93 w 21600"/>
                  <a:gd name="T1" fmla="*/ 6 h 20443"/>
                  <a:gd name="T2" fmla="*/ 65 w 21600"/>
                  <a:gd name="T3" fmla="*/ 6 h 20443"/>
                  <a:gd name="T4" fmla="*/ 41 w 21600"/>
                  <a:gd name="T5" fmla="*/ 13 h 20443"/>
                  <a:gd name="T6" fmla="*/ 31 w 21600"/>
                  <a:gd name="T7" fmla="*/ 27 h 20443"/>
                  <a:gd name="T8" fmla="*/ 30 w 21600"/>
                  <a:gd name="T9" fmla="*/ 52 h 20443"/>
                  <a:gd name="T10" fmla="*/ 41 w 21600"/>
                  <a:gd name="T11" fmla="*/ 68 h 20443"/>
                  <a:gd name="T12" fmla="*/ 59 w 21600"/>
                  <a:gd name="T13" fmla="*/ 77 h 20443"/>
                  <a:gd name="T14" fmla="*/ 72 w 21600"/>
                  <a:gd name="T15" fmla="*/ 73 h 20443"/>
                  <a:gd name="T16" fmla="*/ 82 w 21600"/>
                  <a:gd name="T17" fmla="*/ 56 h 20443"/>
                  <a:gd name="T18" fmla="*/ 80 w 21600"/>
                  <a:gd name="T19" fmla="*/ 33 h 20443"/>
                  <a:gd name="T20" fmla="*/ 65 w 21600"/>
                  <a:gd name="T21" fmla="*/ 15 h 20443"/>
                  <a:gd name="T22" fmla="*/ 36 w 21600"/>
                  <a:gd name="T23" fmla="*/ 5 h 20443"/>
                  <a:gd name="T24" fmla="*/ 0 w 21600"/>
                  <a:gd name="T25" fmla="*/ 0 h 204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0443">
                    <a:moveTo>
                      <a:pt x="21600" y="1633"/>
                    </a:moveTo>
                    <a:cubicBezTo>
                      <a:pt x="20503" y="1686"/>
                      <a:pt x="17063" y="1358"/>
                      <a:pt x="15001" y="1677"/>
                    </a:cubicBezTo>
                    <a:cubicBezTo>
                      <a:pt x="13005" y="2068"/>
                      <a:pt x="10843" y="2786"/>
                      <a:pt x="9485" y="3701"/>
                    </a:cubicBezTo>
                    <a:cubicBezTo>
                      <a:pt x="8192" y="4688"/>
                      <a:pt x="7690" y="5599"/>
                      <a:pt x="7231" y="7328"/>
                    </a:cubicBezTo>
                    <a:cubicBezTo>
                      <a:pt x="6837" y="9129"/>
                      <a:pt x="6522" y="12428"/>
                      <a:pt x="6867" y="14353"/>
                    </a:cubicBezTo>
                    <a:cubicBezTo>
                      <a:pt x="7275" y="16282"/>
                      <a:pt x="8454" y="17795"/>
                      <a:pt x="9551" y="18895"/>
                    </a:cubicBezTo>
                    <a:cubicBezTo>
                      <a:pt x="10713" y="20068"/>
                      <a:pt x="12424" y="21215"/>
                      <a:pt x="13593" y="21371"/>
                    </a:cubicBezTo>
                    <a:cubicBezTo>
                      <a:pt x="14828" y="21600"/>
                      <a:pt x="15777" y="21062"/>
                      <a:pt x="16702" y="20046"/>
                    </a:cubicBezTo>
                    <a:cubicBezTo>
                      <a:pt x="17630" y="19099"/>
                      <a:pt x="18887" y="17431"/>
                      <a:pt x="19155" y="15553"/>
                    </a:cubicBezTo>
                    <a:cubicBezTo>
                      <a:pt x="19487" y="13747"/>
                      <a:pt x="19279" y="10951"/>
                      <a:pt x="18565" y="8999"/>
                    </a:cubicBezTo>
                    <a:cubicBezTo>
                      <a:pt x="17916" y="7119"/>
                      <a:pt x="16848" y="5410"/>
                      <a:pt x="15130" y="4128"/>
                    </a:cubicBezTo>
                    <a:cubicBezTo>
                      <a:pt x="13478" y="2918"/>
                      <a:pt x="10933" y="2183"/>
                      <a:pt x="8388" y="1448"/>
                    </a:cubicBezTo>
                    <a:cubicBezTo>
                      <a:pt x="5909" y="786"/>
                      <a:pt x="1790" y="339"/>
                      <a:pt x="0" y="0"/>
                    </a:cubicBezTo>
                  </a:path>
                </a:pathLst>
              </a:custGeom>
              <a:noFill/>
              <a:ln w="28575"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686" name="AutoShape 78"/>
              <p:cNvSpPr>
                <a:spLocks/>
              </p:cNvSpPr>
              <p:nvPr/>
            </p:nvSpPr>
            <p:spPr bwMode="auto">
              <a:xfrm rot="-8100000">
                <a:off x="67" y="89"/>
                <a:ext cx="94" cy="75"/>
              </a:xfrm>
              <a:custGeom>
                <a:avLst/>
                <a:gdLst>
                  <a:gd name="T0" fmla="*/ 94 w 21600"/>
                  <a:gd name="T1" fmla="*/ 6 h 20454"/>
                  <a:gd name="T2" fmla="*/ 65 w 21600"/>
                  <a:gd name="T3" fmla="*/ 6 h 20454"/>
                  <a:gd name="T4" fmla="*/ 41 w 21600"/>
                  <a:gd name="T5" fmla="*/ 14 h 20454"/>
                  <a:gd name="T6" fmla="*/ 31 w 21600"/>
                  <a:gd name="T7" fmla="*/ 27 h 20454"/>
                  <a:gd name="T8" fmla="*/ 30 w 21600"/>
                  <a:gd name="T9" fmla="*/ 53 h 20454"/>
                  <a:gd name="T10" fmla="*/ 42 w 21600"/>
                  <a:gd name="T11" fmla="*/ 69 h 20454"/>
                  <a:gd name="T12" fmla="*/ 59 w 21600"/>
                  <a:gd name="T13" fmla="*/ 78 h 20454"/>
                  <a:gd name="T14" fmla="*/ 73 w 21600"/>
                  <a:gd name="T15" fmla="*/ 73 h 20454"/>
                  <a:gd name="T16" fmla="*/ 83 w 21600"/>
                  <a:gd name="T17" fmla="*/ 57 h 20454"/>
                  <a:gd name="T18" fmla="*/ 81 w 21600"/>
                  <a:gd name="T19" fmla="*/ 33 h 20454"/>
                  <a:gd name="T20" fmla="*/ 66 w 21600"/>
                  <a:gd name="T21" fmla="*/ 15 h 20454"/>
                  <a:gd name="T22" fmla="*/ 37 w 21600"/>
                  <a:gd name="T23" fmla="*/ 5 h 20454"/>
                  <a:gd name="T24" fmla="*/ 0 w 21600"/>
                  <a:gd name="T25" fmla="*/ 0 h 204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0454">
                    <a:moveTo>
                      <a:pt x="21600" y="1616"/>
                    </a:moveTo>
                    <a:cubicBezTo>
                      <a:pt x="20503" y="1670"/>
                      <a:pt x="17063" y="1345"/>
                      <a:pt x="15002" y="1665"/>
                    </a:cubicBezTo>
                    <a:cubicBezTo>
                      <a:pt x="13006" y="2059"/>
                      <a:pt x="10844" y="2779"/>
                      <a:pt x="9487" y="3695"/>
                    </a:cubicBezTo>
                    <a:cubicBezTo>
                      <a:pt x="8195" y="4684"/>
                      <a:pt x="7693" y="5596"/>
                      <a:pt x="7235" y="7326"/>
                    </a:cubicBezTo>
                    <a:cubicBezTo>
                      <a:pt x="6842" y="9128"/>
                      <a:pt x="6529" y="12429"/>
                      <a:pt x="6876" y="14355"/>
                    </a:cubicBezTo>
                    <a:cubicBezTo>
                      <a:pt x="7284" y="16285"/>
                      <a:pt x="8464" y="17799"/>
                      <a:pt x="9562" y="18898"/>
                    </a:cubicBezTo>
                    <a:cubicBezTo>
                      <a:pt x="10725" y="20071"/>
                      <a:pt x="12436" y="21217"/>
                      <a:pt x="13605" y="21372"/>
                    </a:cubicBezTo>
                    <a:cubicBezTo>
                      <a:pt x="14840" y="21600"/>
                      <a:pt x="15789" y="21060"/>
                      <a:pt x="16713" y="20044"/>
                    </a:cubicBezTo>
                    <a:cubicBezTo>
                      <a:pt x="17640" y="19096"/>
                      <a:pt x="18896" y="17426"/>
                      <a:pt x="19163" y="15546"/>
                    </a:cubicBezTo>
                    <a:cubicBezTo>
                      <a:pt x="19494" y="13739"/>
                      <a:pt x="19285" y="10941"/>
                      <a:pt x="18569" y="8988"/>
                    </a:cubicBezTo>
                    <a:cubicBezTo>
                      <a:pt x="17919" y="7108"/>
                      <a:pt x="16851" y="5399"/>
                      <a:pt x="15132" y="4117"/>
                    </a:cubicBezTo>
                    <a:cubicBezTo>
                      <a:pt x="13479" y="2908"/>
                      <a:pt x="10934" y="2175"/>
                      <a:pt x="8389" y="1442"/>
                    </a:cubicBezTo>
                    <a:cubicBezTo>
                      <a:pt x="5909" y="781"/>
                      <a:pt x="1790" y="338"/>
                      <a:pt x="0" y="0"/>
                    </a:cubicBezTo>
                  </a:path>
                </a:pathLst>
              </a:custGeom>
              <a:noFill/>
              <a:ln w="28575"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687" name="AutoShape 79"/>
              <p:cNvSpPr>
                <a:spLocks/>
              </p:cNvSpPr>
              <p:nvPr/>
            </p:nvSpPr>
            <p:spPr bwMode="auto">
              <a:xfrm rot="-8100000">
                <a:off x="125" y="152"/>
                <a:ext cx="93" cy="74"/>
              </a:xfrm>
              <a:custGeom>
                <a:avLst/>
                <a:gdLst>
                  <a:gd name="T0" fmla="*/ 93 w 21600"/>
                  <a:gd name="T1" fmla="*/ 6 h 20453"/>
                  <a:gd name="T2" fmla="*/ 65 w 21600"/>
                  <a:gd name="T3" fmla="*/ 6 h 20453"/>
                  <a:gd name="T4" fmla="*/ 41 w 21600"/>
                  <a:gd name="T5" fmla="*/ 13 h 20453"/>
                  <a:gd name="T6" fmla="*/ 31 w 21600"/>
                  <a:gd name="T7" fmla="*/ 27 h 20453"/>
                  <a:gd name="T8" fmla="*/ 30 w 21600"/>
                  <a:gd name="T9" fmla="*/ 52 h 20453"/>
                  <a:gd name="T10" fmla="*/ 41 w 21600"/>
                  <a:gd name="T11" fmla="*/ 68 h 20453"/>
                  <a:gd name="T12" fmla="*/ 59 w 21600"/>
                  <a:gd name="T13" fmla="*/ 77 h 20453"/>
                  <a:gd name="T14" fmla="*/ 72 w 21600"/>
                  <a:gd name="T15" fmla="*/ 73 h 20453"/>
                  <a:gd name="T16" fmla="*/ 83 w 21600"/>
                  <a:gd name="T17" fmla="*/ 56 h 20453"/>
                  <a:gd name="T18" fmla="*/ 80 w 21600"/>
                  <a:gd name="T19" fmla="*/ 33 h 20453"/>
                  <a:gd name="T20" fmla="*/ 65 w 21600"/>
                  <a:gd name="T21" fmla="*/ 15 h 20453"/>
                  <a:gd name="T22" fmla="*/ 36 w 21600"/>
                  <a:gd name="T23" fmla="*/ 5 h 20453"/>
                  <a:gd name="T24" fmla="*/ 0 w 21600"/>
                  <a:gd name="T25" fmla="*/ 0 h 204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0453">
                    <a:moveTo>
                      <a:pt x="21600" y="1619"/>
                    </a:moveTo>
                    <a:cubicBezTo>
                      <a:pt x="20503" y="1672"/>
                      <a:pt x="17063" y="1346"/>
                      <a:pt x="15002" y="1667"/>
                    </a:cubicBezTo>
                    <a:cubicBezTo>
                      <a:pt x="13006" y="2060"/>
                      <a:pt x="10844" y="2780"/>
                      <a:pt x="9486" y="3696"/>
                    </a:cubicBezTo>
                    <a:cubicBezTo>
                      <a:pt x="8194" y="4685"/>
                      <a:pt x="7693" y="5597"/>
                      <a:pt x="7235" y="7326"/>
                    </a:cubicBezTo>
                    <a:cubicBezTo>
                      <a:pt x="6841" y="9129"/>
                      <a:pt x="6528" y="12429"/>
                      <a:pt x="6874" y="14355"/>
                    </a:cubicBezTo>
                    <a:cubicBezTo>
                      <a:pt x="7283" y="16285"/>
                      <a:pt x="8463" y="17798"/>
                      <a:pt x="9560" y="18898"/>
                    </a:cubicBezTo>
                    <a:cubicBezTo>
                      <a:pt x="10723" y="20070"/>
                      <a:pt x="12434" y="21216"/>
                      <a:pt x="13604" y="21372"/>
                    </a:cubicBezTo>
                    <a:cubicBezTo>
                      <a:pt x="14838" y="21600"/>
                      <a:pt x="15787" y="21061"/>
                      <a:pt x="16711" y="20044"/>
                    </a:cubicBezTo>
                    <a:cubicBezTo>
                      <a:pt x="17639" y="19096"/>
                      <a:pt x="18895" y="17426"/>
                      <a:pt x="19162" y="15547"/>
                    </a:cubicBezTo>
                    <a:cubicBezTo>
                      <a:pt x="19493" y="13740"/>
                      <a:pt x="19284" y="10943"/>
                      <a:pt x="18569" y="8990"/>
                    </a:cubicBezTo>
                    <a:cubicBezTo>
                      <a:pt x="17919" y="7109"/>
                      <a:pt x="16850" y="5401"/>
                      <a:pt x="15132" y="4119"/>
                    </a:cubicBezTo>
                    <a:cubicBezTo>
                      <a:pt x="13479" y="2910"/>
                      <a:pt x="10934" y="2176"/>
                      <a:pt x="8389" y="1443"/>
                    </a:cubicBezTo>
                    <a:cubicBezTo>
                      <a:pt x="5909" y="782"/>
                      <a:pt x="1790" y="338"/>
                      <a:pt x="0" y="0"/>
                    </a:cubicBezTo>
                  </a:path>
                </a:pathLst>
              </a:custGeom>
              <a:noFill/>
              <a:ln w="28575"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grpSp>
        <p:grpSp>
          <p:nvGrpSpPr>
            <p:cNvPr id="69679" name="Group 84"/>
            <p:cNvGrpSpPr>
              <a:grpSpLocks/>
            </p:cNvGrpSpPr>
            <p:nvPr/>
          </p:nvGrpSpPr>
          <p:grpSpPr bwMode="auto">
            <a:xfrm rot="-2700000">
              <a:off x="534" y="699"/>
              <a:ext cx="229" cy="249"/>
              <a:chOff x="0" y="0"/>
              <a:chExt cx="228" cy="248"/>
            </a:xfrm>
          </p:grpSpPr>
          <p:sp>
            <p:nvSpPr>
              <p:cNvPr id="69682" name="AutoShape 81"/>
              <p:cNvSpPr>
                <a:spLocks/>
              </p:cNvSpPr>
              <p:nvPr/>
            </p:nvSpPr>
            <p:spPr bwMode="auto">
              <a:xfrm rot="-8100000">
                <a:off x="7" y="29"/>
                <a:ext cx="93" cy="74"/>
              </a:xfrm>
              <a:custGeom>
                <a:avLst/>
                <a:gdLst>
                  <a:gd name="T0" fmla="*/ 93 w 21600"/>
                  <a:gd name="T1" fmla="*/ 6 h 20443"/>
                  <a:gd name="T2" fmla="*/ 65 w 21600"/>
                  <a:gd name="T3" fmla="*/ 6 h 20443"/>
                  <a:gd name="T4" fmla="*/ 41 w 21600"/>
                  <a:gd name="T5" fmla="*/ 13 h 20443"/>
                  <a:gd name="T6" fmla="*/ 31 w 21600"/>
                  <a:gd name="T7" fmla="*/ 27 h 20443"/>
                  <a:gd name="T8" fmla="*/ 30 w 21600"/>
                  <a:gd name="T9" fmla="*/ 52 h 20443"/>
                  <a:gd name="T10" fmla="*/ 41 w 21600"/>
                  <a:gd name="T11" fmla="*/ 68 h 20443"/>
                  <a:gd name="T12" fmla="*/ 59 w 21600"/>
                  <a:gd name="T13" fmla="*/ 77 h 20443"/>
                  <a:gd name="T14" fmla="*/ 72 w 21600"/>
                  <a:gd name="T15" fmla="*/ 73 h 20443"/>
                  <a:gd name="T16" fmla="*/ 82 w 21600"/>
                  <a:gd name="T17" fmla="*/ 56 h 20443"/>
                  <a:gd name="T18" fmla="*/ 80 w 21600"/>
                  <a:gd name="T19" fmla="*/ 33 h 20443"/>
                  <a:gd name="T20" fmla="*/ 65 w 21600"/>
                  <a:gd name="T21" fmla="*/ 15 h 20443"/>
                  <a:gd name="T22" fmla="*/ 36 w 21600"/>
                  <a:gd name="T23" fmla="*/ 5 h 20443"/>
                  <a:gd name="T24" fmla="*/ 0 w 21600"/>
                  <a:gd name="T25" fmla="*/ 0 h 204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0443">
                    <a:moveTo>
                      <a:pt x="21600" y="1633"/>
                    </a:moveTo>
                    <a:cubicBezTo>
                      <a:pt x="20503" y="1686"/>
                      <a:pt x="17063" y="1358"/>
                      <a:pt x="15001" y="1677"/>
                    </a:cubicBezTo>
                    <a:cubicBezTo>
                      <a:pt x="13005" y="2068"/>
                      <a:pt x="10843" y="2786"/>
                      <a:pt x="9485" y="3701"/>
                    </a:cubicBezTo>
                    <a:cubicBezTo>
                      <a:pt x="8192" y="4688"/>
                      <a:pt x="7690" y="5599"/>
                      <a:pt x="7231" y="7328"/>
                    </a:cubicBezTo>
                    <a:cubicBezTo>
                      <a:pt x="6837" y="9129"/>
                      <a:pt x="6522" y="12428"/>
                      <a:pt x="6867" y="14353"/>
                    </a:cubicBezTo>
                    <a:cubicBezTo>
                      <a:pt x="7275" y="16282"/>
                      <a:pt x="8454" y="17795"/>
                      <a:pt x="9551" y="18895"/>
                    </a:cubicBezTo>
                    <a:cubicBezTo>
                      <a:pt x="10713" y="20068"/>
                      <a:pt x="12424" y="21215"/>
                      <a:pt x="13593" y="21371"/>
                    </a:cubicBezTo>
                    <a:cubicBezTo>
                      <a:pt x="14828" y="21600"/>
                      <a:pt x="15777" y="21062"/>
                      <a:pt x="16702" y="20046"/>
                    </a:cubicBezTo>
                    <a:cubicBezTo>
                      <a:pt x="17630" y="19099"/>
                      <a:pt x="18887" y="17431"/>
                      <a:pt x="19155" y="15553"/>
                    </a:cubicBezTo>
                    <a:cubicBezTo>
                      <a:pt x="19487" y="13747"/>
                      <a:pt x="19279" y="10951"/>
                      <a:pt x="18565" y="8999"/>
                    </a:cubicBezTo>
                    <a:cubicBezTo>
                      <a:pt x="17916" y="7119"/>
                      <a:pt x="16848" y="5410"/>
                      <a:pt x="15130" y="4128"/>
                    </a:cubicBezTo>
                    <a:cubicBezTo>
                      <a:pt x="13478" y="2918"/>
                      <a:pt x="10933" y="2183"/>
                      <a:pt x="8388" y="1448"/>
                    </a:cubicBezTo>
                    <a:cubicBezTo>
                      <a:pt x="5909" y="786"/>
                      <a:pt x="1790" y="339"/>
                      <a:pt x="0" y="0"/>
                    </a:cubicBezTo>
                  </a:path>
                </a:pathLst>
              </a:custGeom>
              <a:noFill/>
              <a:ln w="28575"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683" name="AutoShape 82"/>
              <p:cNvSpPr>
                <a:spLocks/>
              </p:cNvSpPr>
              <p:nvPr/>
            </p:nvSpPr>
            <p:spPr bwMode="auto">
              <a:xfrm rot="-8100000">
                <a:off x="67" y="89"/>
                <a:ext cx="94" cy="75"/>
              </a:xfrm>
              <a:custGeom>
                <a:avLst/>
                <a:gdLst>
                  <a:gd name="T0" fmla="*/ 94 w 21600"/>
                  <a:gd name="T1" fmla="*/ 6 h 20454"/>
                  <a:gd name="T2" fmla="*/ 65 w 21600"/>
                  <a:gd name="T3" fmla="*/ 6 h 20454"/>
                  <a:gd name="T4" fmla="*/ 41 w 21600"/>
                  <a:gd name="T5" fmla="*/ 14 h 20454"/>
                  <a:gd name="T6" fmla="*/ 31 w 21600"/>
                  <a:gd name="T7" fmla="*/ 27 h 20454"/>
                  <a:gd name="T8" fmla="*/ 30 w 21600"/>
                  <a:gd name="T9" fmla="*/ 53 h 20454"/>
                  <a:gd name="T10" fmla="*/ 42 w 21600"/>
                  <a:gd name="T11" fmla="*/ 69 h 20454"/>
                  <a:gd name="T12" fmla="*/ 59 w 21600"/>
                  <a:gd name="T13" fmla="*/ 78 h 20454"/>
                  <a:gd name="T14" fmla="*/ 73 w 21600"/>
                  <a:gd name="T15" fmla="*/ 73 h 20454"/>
                  <a:gd name="T16" fmla="*/ 83 w 21600"/>
                  <a:gd name="T17" fmla="*/ 57 h 20454"/>
                  <a:gd name="T18" fmla="*/ 81 w 21600"/>
                  <a:gd name="T19" fmla="*/ 33 h 20454"/>
                  <a:gd name="T20" fmla="*/ 66 w 21600"/>
                  <a:gd name="T21" fmla="*/ 15 h 20454"/>
                  <a:gd name="T22" fmla="*/ 37 w 21600"/>
                  <a:gd name="T23" fmla="*/ 5 h 20454"/>
                  <a:gd name="T24" fmla="*/ 0 w 21600"/>
                  <a:gd name="T25" fmla="*/ 0 h 204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0454">
                    <a:moveTo>
                      <a:pt x="21600" y="1616"/>
                    </a:moveTo>
                    <a:cubicBezTo>
                      <a:pt x="20503" y="1670"/>
                      <a:pt x="17063" y="1345"/>
                      <a:pt x="15002" y="1665"/>
                    </a:cubicBezTo>
                    <a:cubicBezTo>
                      <a:pt x="13006" y="2059"/>
                      <a:pt x="10844" y="2779"/>
                      <a:pt x="9487" y="3695"/>
                    </a:cubicBezTo>
                    <a:cubicBezTo>
                      <a:pt x="8195" y="4684"/>
                      <a:pt x="7693" y="5596"/>
                      <a:pt x="7235" y="7326"/>
                    </a:cubicBezTo>
                    <a:cubicBezTo>
                      <a:pt x="6842" y="9128"/>
                      <a:pt x="6529" y="12429"/>
                      <a:pt x="6876" y="14355"/>
                    </a:cubicBezTo>
                    <a:cubicBezTo>
                      <a:pt x="7284" y="16285"/>
                      <a:pt x="8464" y="17799"/>
                      <a:pt x="9562" y="18898"/>
                    </a:cubicBezTo>
                    <a:cubicBezTo>
                      <a:pt x="10725" y="20071"/>
                      <a:pt x="12436" y="21217"/>
                      <a:pt x="13605" y="21372"/>
                    </a:cubicBezTo>
                    <a:cubicBezTo>
                      <a:pt x="14840" y="21600"/>
                      <a:pt x="15789" y="21060"/>
                      <a:pt x="16713" y="20044"/>
                    </a:cubicBezTo>
                    <a:cubicBezTo>
                      <a:pt x="17640" y="19096"/>
                      <a:pt x="18896" y="17426"/>
                      <a:pt x="19163" y="15546"/>
                    </a:cubicBezTo>
                    <a:cubicBezTo>
                      <a:pt x="19494" y="13739"/>
                      <a:pt x="19285" y="10941"/>
                      <a:pt x="18569" y="8988"/>
                    </a:cubicBezTo>
                    <a:cubicBezTo>
                      <a:pt x="17919" y="7108"/>
                      <a:pt x="16851" y="5399"/>
                      <a:pt x="15132" y="4117"/>
                    </a:cubicBezTo>
                    <a:cubicBezTo>
                      <a:pt x="13479" y="2908"/>
                      <a:pt x="10934" y="2175"/>
                      <a:pt x="8389" y="1442"/>
                    </a:cubicBezTo>
                    <a:cubicBezTo>
                      <a:pt x="5909" y="781"/>
                      <a:pt x="1790" y="338"/>
                      <a:pt x="0" y="0"/>
                    </a:cubicBezTo>
                  </a:path>
                </a:pathLst>
              </a:custGeom>
              <a:noFill/>
              <a:ln w="28575"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sp>
            <p:nvSpPr>
              <p:cNvPr id="69684" name="AutoShape 83"/>
              <p:cNvSpPr>
                <a:spLocks/>
              </p:cNvSpPr>
              <p:nvPr/>
            </p:nvSpPr>
            <p:spPr bwMode="auto">
              <a:xfrm rot="-8100000">
                <a:off x="125" y="152"/>
                <a:ext cx="93" cy="74"/>
              </a:xfrm>
              <a:custGeom>
                <a:avLst/>
                <a:gdLst>
                  <a:gd name="T0" fmla="*/ 93 w 21600"/>
                  <a:gd name="T1" fmla="*/ 6 h 20453"/>
                  <a:gd name="T2" fmla="*/ 65 w 21600"/>
                  <a:gd name="T3" fmla="*/ 6 h 20453"/>
                  <a:gd name="T4" fmla="*/ 41 w 21600"/>
                  <a:gd name="T5" fmla="*/ 13 h 20453"/>
                  <a:gd name="T6" fmla="*/ 31 w 21600"/>
                  <a:gd name="T7" fmla="*/ 27 h 20453"/>
                  <a:gd name="T8" fmla="*/ 30 w 21600"/>
                  <a:gd name="T9" fmla="*/ 52 h 20453"/>
                  <a:gd name="T10" fmla="*/ 41 w 21600"/>
                  <a:gd name="T11" fmla="*/ 68 h 20453"/>
                  <a:gd name="T12" fmla="*/ 59 w 21600"/>
                  <a:gd name="T13" fmla="*/ 77 h 20453"/>
                  <a:gd name="T14" fmla="*/ 72 w 21600"/>
                  <a:gd name="T15" fmla="*/ 73 h 20453"/>
                  <a:gd name="T16" fmla="*/ 83 w 21600"/>
                  <a:gd name="T17" fmla="*/ 56 h 20453"/>
                  <a:gd name="T18" fmla="*/ 80 w 21600"/>
                  <a:gd name="T19" fmla="*/ 33 h 20453"/>
                  <a:gd name="T20" fmla="*/ 65 w 21600"/>
                  <a:gd name="T21" fmla="*/ 15 h 20453"/>
                  <a:gd name="T22" fmla="*/ 36 w 21600"/>
                  <a:gd name="T23" fmla="*/ 5 h 20453"/>
                  <a:gd name="T24" fmla="*/ 0 w 21600"/>
                  <a:gd name="T25" fmla="*/ 0 h 204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0453">
                    <a:moveTo>
                      <a:pt x="21600" y="1619"/>
                    </a:moveTo>
                    <a:cubicBezTo>
                      <a:pt x="20503" y="1672"/>
                      <a:pt x="17063" y="1346"/>
                      <a:pt x="15002" y="1667"/>
                    </a:cubicBezTo>
                    <a:cubicBezTo>
                      <a:pt x="13006" y="2060"/>
                      <a:pt x="10844" y="2780"/>
                      <a:pt x="9486" y="3696"/>
                    </a:cubicBezTo>
                    <a:cubicBezTo>
                      <a:pt x="8194" y="4685"/>
                      <a:pt x="7693" y="5597"/>
                      <a:pt x="7235" y="7326"/>
                    </a:cubicBezTo>
                    <a:cubicBezTo>
                      <a:pt x="6841" y="9129"/>
                      <a:pt x="6528" y="12429"/>
                      <a:pt x="6874" y="14355"/>
                    </a:cubicBezTo>
                    <a:cubicBezTo>
                      <a:pt x="7283" y="16285"/>
                      <a:pt x="8463" y="17798"/>
                      <a:pt x="9560" y="18898"/>
                    </a:cubicBezTo>
                    <a:cubicBezTo>
                      <a:pt x="10723" y="20070"/>
                      <a:pt x="12434" y="21216"/>
                      <a:pt x="13604" y="21372"/>
                    </a:cubicBezTo>
                    <a:cubicBezTo>
                      <a:pt x="14838" y="21600"/>
                      <a:pt x="15787" y="21061"/>
                      <a:pt x="16711" y="20044"/>
                    </a:cubicBezTo>
                    <a:cubicBezTo>
                      <a:pt x="17639" y="19096"/>
                      <a:pt x="18895" y="17426"/>
                      <a:pt x="19162" y="15547"/>
                    </a:cubicBezTo>
                    <a:cubicBezTo>
                      <a:pt x="19493" y="13740"/>
                      <a:pt x="19284" y="10943"/>
                      <a:pt x="18569" y="8990"/>
                    </a:cubicBezTo>
                    <a:cubicBezTo>
                      <a:pt x="17919" y="7109"/>
                      <a:pt x="16850" y="5401"/>
                      <a:pt x="15132" y="4119"/>
                    </a:cubicBezTo>
                    <a:cubicBezTo>
                      <a:pt x="13479" y="2910"/>
                      <a:pt x="10934" y="2176"/>
                      <a:pt x="8389" y="1443"/>
                    </a:cubicBezTo>
                    <a:cubicBezTo>
                      <a:pt x="5909" y="782"/>
                      <a:pt x="1790" y="338"/>
                      <a:pt x="0" y="0"/>
                    </a:cubicBezTo>
                  </a:path>
                </a:pathLst>
              </a:custGeom>
              <a:noFill/>
              <a:ln w="28575"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grpSp>
        <p:sp>
          <p:nvSpPr>
            <p:cNvPr id="69680" name="Line 85"/>
            <p:cNvSpPr>
              <a:spLocks noChangeShapeType="1"/>
            </p:cNvSpPr>
            <p:nvPr/>
          </p:nvSpPr>
          <p:spPr bwMode="auto">
            <a:xfrm flipH="1">
              <a:off x="2433" y="243"/>
              <a:ext cx="589" cy="545"/>
            </a:xfrm>
            <a:prstGeom prst="line">
              <a:avLst/>
            </a:prstGeom>
            <a:noFill/>
            <a:ln w="254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it-IT"/>
            </a:p>
          </p:txBody>
        </p:sp>
        <p:sp>
          <p:nvSpPr>
            <p:cNvPr id="69681" name="Rectangle 86"/>
            <p:cNvSpPr>
              <a:spLocks/>
            </p:cNvSpPr>
            <p:nvPr/>
          </p:nvSpPr>
          <p:spPr bwMode="auto">
            <a:xfrm>
              <a:off x="2194" y="123"/>
              <a:ext cx="1262"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900">
                  <a:latin typeface="Helvetica Neue" pitchFamily="-84" charset="0"/>
                  <a:sym typeface="Helvetica Neue" pitchFamily="-84" charset="0"/>
                </a:rPr>
                <a:t>γ/W/Z</a:t>
              </a:r>
            </a:p>
          </p:txBody>
        </p:sp>
      </p:gr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054100"/>
            <a:ext cx="6427788" cy="4165600"/>
          </a:xfrm>
        </p:spPr>
      </p:pic>
      <p:grpSp>
        <p:nvGrpSpPr>
          <p:cNvPr id="70659" name="Group 52"/>
          <p:cNvGrpSpPr>
            <a:grpSpLocks/>
          </p:cNvGrpSpPr>
          <p:nvPr/>
        </p:nvGrpSpPr>
        <p:grpSpPr bwMode="auto">
          <a:xfrm>
            <a:off x="5580063" y="1003300"/>
            <a:ext cx="2846387" cy="2397125"/>
            <a:chOff x="4011644" y="1544594"/>
            <a:chExt cx="2846356" cy="2397211"/>
          </a:xfrm>
        </p:grpSpPr>
        <p:grpSp>
          <p:nvGrpSpPr>
            <p:cNvPr id="70696" name="Group 10"/>
            <p:cNvGrpSpPr>
              <a:grpSpLocks/>
            </p:cNvGrpSpPr>
            <p:nvPr/>
          </p:nvGrpSpPr>
          <p:grpSpPr bwMode="auto">
            <a:xfrm>
              <a:off x="4011644" y="1544594"/>
              <a:ext cx="2846356" cy="2397211"/>
              <a:chOff x="5729234" y="1445740"/>
              <a:chExt cx="2846356" cy="2397211"/>
            </a:xfrm>
          </p:grpSpPr>
          <p:sp>
            <p:nvSpPr>
              <p:cNvPr id="58" name="Arc 57"/>
              <p:cNvSpPr/>
              <p:nvPr/>
            </p:nvSpPr>
            <p:spPr bwMode="auto">
              <a:xfrm rot="14839881">
                <a:off x="6425292" y="1692654"/>
                <a:ext cx="2249568" cy="2051028"/>
              </a:xfrm>
              <a:prstGeom prst="arc">
                <a:avLst/>
              </a:prstGeom>
              <a:noFill/>
              <a:ln w="38100" cap="flat" cmpd="sng" algn="ctr">
                <a:solidFill>
                  <a:srgbClr val="0066FF"/>
                </a:solidFill>
                <a:prstDash val="solid"/>
                <a:round/>
                <a:headEnd type="triangle" w="med" len="med"/>
                <a:tailEnd type="triangle" w="med" len="med"/>
              </a:ln>
              <a:effectLst/>
            </p:spPr>
            <p:txBody>
              <a:bodyPr anchor="ctr"/>
              <a:lstStyle/>
              <a:p>
                <a:pPr>
                  <a:buClr>
                    <a:srgbClr val="FC0128"/>
                  </a:buClr>
                  <a:defRPr/>
                </a:pPr>
                <a:endParaRPr lang="en-US"/>
              </a:p>
            </p:txBody>
          </p:sp>
          <p:grpSp>
            <p:nvGrpSpPr>
              <p:cNvPr id="70701" name="Group 9"/>
              <p:cNvGrpSpPr>
                <a:grpSpLocks/>
              </p:cNvGrpSpPr>
              <p:nvPr/>
            </p:nvGrpSpPr>
            <p:grpSpPr bwMode="auto">
              <a:xfrm>
                <a:off x="5729234" y="1445740"/>
                <a:ext cx="1573609" cy="2193648"/>
                <a:chOff x="5729234" y="1445740"/>
                <a:chExt cx="1573609" cy="2193648"/>
              </a:xfrm>
            </p:grpSpPr>
            <p:sp>
              <p:nvSpPr>
                <p:cNvPr id="70702" name="Right Arrow 59"/>
                <p:cNvSpPr>
                  <a:spLocks noChangeArrowheads="1"/>
                </p:cNvSpPr>
                <p:nvPr/>
              </p:nvSpPr>
              <p:spPr bwMode="auto">
                <a:xfrm rot="-4746301">
                  <a:off x="6573794" y="1940010"/>
                  <a:ext cx="1223319" cy="234779"/>
                </a:xfrm>
                <a:prstGeom prst="rightArrow">
                  <a:avLst>
                    <a:gd name="adj1" fmla="val 50000"/>
                    <a:gd name="adj2" fmla="val 50006"/>
                  </a:avLst>
                </a:prstGeom>
                <a:solidFill>
                  <a:srgbClr val="FF0000"/>
                </a:solidFill>
                <a:ln w="9525" algn="ctr">
                  <a:solidFill>
                    <a:srgbClr val="FF0000"/>
                  </a:solidFill>
                  <a:round/>
                  <a:headEnd/>
                  <a:tailEnd/>
                </a:ln>
              </p:spPr>
              <p:txBody>
                <a:bodyPr lIns="92075" tIns="46038" rIns="92075" bIns="46038">
                  <a:spAutoFit/>
                </a:bodyPr>
                <a:lstStyle/>
                <a:p>
                  <a:pPr>
                    <a:buClr>
                      <a:srgbClr val="FC0128"/>
                    </a:buClr>
                  </a:pPr>
                  <a:endParaRPr lang="it-IT" sz="1600"/>
                </a:p>
              </p:txBody>
            </p:sp>
            <p:sp>
              <p:nvSpPr>
                <p:cNvPr id="70703" name="Right Arrow 60"/>
                <p:cNvSpPr>
                  <a:spLocks noChangeArrowheads="1"/>
                </p:cNvSpPr>
                <p:nvPr/>
              </p:nvSpPr>
              <p:spPr bwMode="auto">
                <a:xfrm rot="6927734">
                  <a:off x="6310700" y="2999998"/>
                  <a:ext cx="1044000" cy="234779"/>
                </a:xfrm>
                <a:prstGeom prst="rightArrow">
                  <a:avLst>
                    <a:gd name="adj1" fmla="val 50000"/>
                    <a:gd name="adj2" fmla="val 50005"/>
                  </a:avLst>
                </a:prstGeom>
                <a:solidFill>
                  <a:srgbClr val="FF0000"/>
                </a:solidFill>
                <a:ln w="9525" algn="ctr">
                  <a:solidFill>
                    <a:srgbClr val="FF0000"/>
                  </a:solidFill>
                  <a:round/>
                  <a:headEnd/>
                  <a:tailEnd/>
                </a:ln>
              </p:spPr>
              <p:txBody>
                <a:bodyPr lIns="92075" tIns="46038" rIns="92075" bIns="46038">
                  <a:spAutoFit/>
                </a:bodyPr>
                <a:lstStyle/>
                <a:p>
                  <a:pPr>
                    <a:buClr>
                      <a:srgbClr val="FC0128"/>
                    </a:buClr>
                  </a:pPr>
                  <a:endParaRPr lang="it-IT" sz="1600"/>
                </a:p>
              </p:txBody>
            </p:sp>
            <p:sp>
              <p:nvSpPr>
                <p:cNvPr id="70704" name="TextBox 8"/>
                <p:cNvSpPr txBox="1">
                  <a:spLocks noChangeArrowheads="1"/>
                </p:cNvSpPr>
                <p:nvPr/>
              </p:nvSpPr>
              <p:spPr bwMode="auto">
                <a:xfrm>
                  <a:off x="5729234" y="1977081"/>
                  <a:ext cx="7617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buClr>
                      <a:srgbClr val="FC0128"/>
                    </a:buClr>
                  </a:pPr>
                  <a:r>
                    <a:rPr lang="en-US" b="1" u="none">
                      <a:latin typeface="Symbol" pitchFamily="18" charset="2"/>
                    </a:rPr>
                    <a:t>Df</a:t>
                  </a:r>
                  <a:r>
                    <a:rPr lang="en-US" b="1" u="none" baseline="-25000"/>
                    <a:t>12</a:t>
                  </a:r>
                </a:p>
              </p:txBody>
            </p:sp>
          </p:grpSp>
        </p:grpSp>
        <p:grpSp>
          <p:nvGrpSpPr>
            <p:cNvPr id="70697" name="Group 106"/>
            <p:cNvGrpSpPr>
              <a:grpSpLocks/>
            </p:cNvGrpSpPr>
            <p:nvPr/>
          </p:nvGrpSpPr>
          <p:grpSpPr bwMode="auto">
            <a:xfrm rot="4295874">
              <a:off x="4857740" y="3090039"/>
              <a:ext cx="1228476" cy="442498"/>
              <a:chOff x="3864" y="1861"/>
              <a:chExt cx="281" cy="101"/>
            </a:xfrm>
          </p:grpSpPr>
          <p:sp>
            <p:nvSpPr>
              <p:cNvPr id="70698" name="Line 107"/>
              <p:cNvSpPr>
                <a:spLocks noChangeShapeType="1"/>
              </p:cNvSpPr>
              <p:nvPr/>
            </p:nvSpPr>
            <p:spPr bwMode="auto">
              <a:xfrm rot="1545465" flipV="1">
                <a:off x="4110" y="1917"/>
                <a:ext cx="35" cy="18"/>
              </a:xfrm>
              <a:prstGeom prst="line">
                <a:avLst/>
              </a:prstGeom>
              <a:noFill/>
              <a:ln w="38100">
                <a:solidFill>
                  <a:srgbClr val="FF00FF"/>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70699" name="Freeform 108"/>
              <p:cNvSpPr>
                <a:spLocks noChangeArrowheads="1"/>
              </p:cNvSpPr>
              <p:nvPr/>
            </p:nvSpPr>
            <p:spPr bwMode="auto">
              <a:xfrm rot="1545465">
                <a:off x="3864" y="1861"/>
                <a:ext cx="245" cy="101"/>
              </a:xfrm>
              <a:custGeom>
                <a:avLst/>
                <a:gdLst>
                  <a:gd name="T0" fmla="*/ 0 w 1081"/>
                  <a:gd name="T1" fmla="*/ 0 h 444"/>
                  <a:gd name="T2" fmla="*/ 0 w 1081"/>
                  <a:gd name="T3" fmla="*/ 0 h 444"/>
                  <a:gd name="T4" fmla="*/ 0 w 1081"/>
                  <a:gd name="T5" fmla="*/ 0 h 444"/>
                  <a:gd name="T6" fmla="*/ 0 w 1081"/>
                  <a:gd name="T7" fmla="*/ 0 h 444"/>
                  <a:gd name="T8" fmla="*/ 0 w 1081"/>
                  <a:gd name="T9" fmla="*/ 0 h 444"/>
                  <a:gd name="T10" fmla="*/ 0 w 1081"/>
                  <a:gd name="T11" fmla="*/ 0 h 444"/>
                  <a:gd name="T12" fmla="*/ 0 w 1081"/>
                  <a:gd name="T13" fmla="*/ 0 h 444"/>
                  <a:gd name="T14" fmla="*/ 0 w 1081"/>
                  <a:gd name="T15" fmla="*/ 0 h 444"/>
                  <a:gd name="T16" fmla="*/ 0 w 1081"/>
                  <a:gd name="T17" fmla="*/ 0 h 444"/>
                  <a:gd name="T18" fmla="*/ 0 w 1081"/>
                  <a:gd name="T19" fmla="*/ 0 h 444"/>
                  <a:gd name="T20" fmla="*/ 0 w 1081"/>
                  <a:gd name="T21" fmla="*/ 0 h 444"/>
                  <a:gd name="T22" fmla="*/ 0 w 1081"/>
                  <a:gd name="T23" fmla="*/ 0 h 444"/>
                  <a:gd name="T24" fmla="*/ 0 w 1081"/>
                  <a:gd name="T25" fmla="*/ 0 h 444"/>
                  <a:gd name="T26" fmla="*/ 0 w 1081"/>
                  <a:gd name="T27" fmla="*/ 0 h 444"/>
                  <a:gd name="T28" fmla="*/ 0 w 1081"/>
                  <a:gd name="T29" fmla="*/ 0 h 444"/>
                  <a:gd name="T30" fmla="*/ 0 w 1081"/>
                  <a:gd name="T31" fmla="*/ 0 h 444"/>
                  <a:gd name="T32" fmla="*/ 0 w 1081"/>
                  <a:gd name="T33" fmla="*/ 0 h 444"/>
                  <a:gd name="T34" fmla="*/ 0 w 1081"/>
                  <a:gd name="T35" fmla="*/ 0 h 444"/>
                  <a:gd name="T36" fmla="*/ 0 w 1081"/>
                  <a:gd name="T37" fmla="*/ 0 h 444"/>
                  <a:gd name="T38" fmla="*/ 0 w 1081"/>
                  <a:gd name="T39" fmla="*/ 0 h 444"/>
                  <a:gd name="T40" fmla="*/ 0 w 1081"/>
                  <a:gd name="T41" fmla="*/ 0 h 4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81" h="444">
                    <a:moveTo>
                      <a:pt x="0" y="319"/>
                    </a:moveTo>
                    <a:cubicBezTo>
                      <a:pt x="105" y="329"/>
                      <a:pt x="106" y="295"/>
                      <a:pt x="134" y="322"/>
                    </a:cubicBezTo>
                    <a:cubicBezTo>
                      <a:pt x="153" y="340"/>
                      <a:pt x="118" y="323"/>
                      <a:pt x="141" y="337"/>
                    </a:cubicBezTo>
                    <a:cubicBezTo>
                      <a:pt x="152" y="345"/>
                      <a:pt x="197" y="424"/>
                      <a:pt x="197" y="424"/>
                    </a:cubicBezTo>
                    <a:cubicBezTo>
                      <a:pt x="225" y="425"/>
                      <a:pt x="263" y="443"/>
                      <a:pt x="277" y="423"/>
                    </a:cubicBezTo>
                    <a:cubicBezTo>
                      <a:pt x="292" y="403"/>
                      <a:pt x="323" y="366"/>
                      <a:pt x="323" y="366"/>
                    </a:cubicBezTo>
                    <a:cubicBezTo>
                      <a:pt x="328" y="329"/>
                      <a:pt x="345" y="292"/>
                      <a:pt x="341" y="255"/>
                    </a:cubicBezTo>
                    <a:cubicBezTo>
                      <a:pt x="338" y="215"/>
                      <a:pt x="246" y="170"/>
                      <a:pt x="246" y="170"/>
                    </a:cubicBezTo>
                    <a:cubicBezTo>
                      <a:pt x="238" y="224"/>
                      <a:pt x="212" y="259"/>
                      <a:pt x="261" y="301"/>
                    </a:cubicBezTo>
                    <a:cubicBezTo>
                      <a:pt x="280" y="319"/>
                      <a:pt x="329" y="346"/>
                      <a:pt x="329" y="346"/>
                    </a:cubicBezTo>
                    <a:cubicBezTo>
                      <a:pt x="457" y="369"/>
                      <a:pt x="460" y="375"/>
                      <a:pt x="530" y="289"/>
                    </a:cubicBezTo>
                    <a:cubicBezTo>
                      <a:pt x="542" y="201"/>
                      <a:pt x="543" y="170"/>
                      <a:pt x="461" y="115"/>
                    </a:cubicBezTo>
                    <a:cubicBezTo>
                      <a:pt x="369" y="182"/>
                      <a:pt x="458" y="268"/>
                      <a:pt x="538" y="312"/>
                    </a:cubicBezTo>
                    <a:cubicBezTo>
                      <a:pt x="662" y="335"/>
                      <a:pt x="660" y="290"/>
                      <a:pt x="717" y="203"/>
                    </a:cubicBezTo>
                    <a:cubicBezTo>
                      <a:pt x="724" y="129"/>
                      <a:pt x="733" y="106"/>
                      <a:pt x="664" y="60"/>
                    </a:cubicBezTo>
                    <a:cubicBezTo>
                      <a:pt x="558" y="136"/>
                      <a:pt x="700" y="214"/>
                      <a:pt x="763" y="274"/>
                    </a:cubicBezTo>
                    <a:cubicBezTo>
                      <a:pt x="823" y="277"/>
                      <a:pt x="846" y="282"/>
                      <a:pt x="879" y="238"/>
                    </a:cubicBezTo>
                    <a:cubicBezTo>
                      <a:pt x="901" y="123"/>
                      <a:pt x="949" y="85"/>
                      <a:pt x="847" y="20"/>
                    </a:cubicBezTo>
                    <a:cubicBezTo>
                      <a:pt x="811" y="48"/>
                      <a:pt x="786" y="136"/>
                      <a:pt x="830" y="177"/>
                    </a:cubicBezTo>
                    <a:cubicBezTo>
                      <a:pt x="849" y="194"/>
                      <a:pt x="897" y="222"/>
                      <a:pt x="897" y="222"/>
                    </a:cubicBezTo>
                    <a:cubicBezTo>
                      <a:pt x="1032" y="219"/>
                      <a:pt x="891" y="0"/>
                      <a:pt x="1080" y="55"/>
                    </a:cubicBezTo>
                  </a:path>
                </a:pathLst>
              </a:cu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sp>
        <p:nvSpPr>
          <p:cNvPr id="70660" name="Title 1"/>
          <p:cNvSpPr>
            <a:spLocks noGrp="1"/>
          </p:cNvSpPr>
          <p:nvPr>
            <p:ph type="title"/>
          </p:nvPr>
        </p:nvSpPr>
        <p:spPr>
          <a:xfrm>
            <a:off x="1528763" y="46038"/>
            <a:ext cx="6238875" cy="592137"/>
          </a:xfrm>
        </p:spPr>
        <p:txBody>
          <a:bodyPr/>
          <a:lstStyle/>
          <a:p>
            <a:r>
              <a:rPr lang="en-US" smtClean="0"/>
              <a:t>How is the energy lost ?</a:t>
            </a:r>
          </a:p>
        </p:txBody>
      </p:sp>
      <p:grpSp>
        <p:nvGrpSpPr>
          <p:cNvPr id="70661" name="Group 8"/>
          <p:cNvGrpSpPr>
            <a:grpSpLocks/>
          </p:cNvGrpSpPr>
          <p:nvPr/>
        </p:nvGrpSpPr>
        <p:grpSpPr bwMode="auto">
          <a:xfrm>
            <a:off x="4757738" y="3844925"/>
            <a:ext cx="454025" cy="373063"/>
            <a:chOff x="3870956" y="4102785"/>
            <a:chExt cx="454725" cy="372679"/>
          </a:xfrm>
        </p:grpSpPr>
        <p:sp>
          <p:nvSpPr>
            <p:cNvPr id="70694" name="Oval 22"/>
            <p:cNvSpPr>
              <a:spLocks noChangeArrowheads="1"/>
            </p:cNvSpPr>
            <p:nvPr/>
          </p:nvSpPr>
          <p:spPr bwMode="auto">
            <a:xfrm>
              <a:off x="3870956" y="4102785"/>
              <a:ext cx="360594" cy="361078"/>
            </a:xfrm>
            <a:prstGeom prst="ellipse">
              <a:avLst/>
            </a:prstGeom>
            <a:solidFill>
              <a:srgbClr val="FFCC00"/>
            </a:solidFill>
            <a:ln w="9525" algn="ctr">
              <a:solidFill>
                <a:schemeClr val="tx1"/>
              </a:solidFill>
              <a:round/>
              <a:headEnd/>
              <a:tailEnd/>
            </a:ln>
          </p:spPr>
          <p:txBody>
            <a:bodyPr wrap="none" lIns="92075" tIns="46038" rIns="92075" bIns="46038" anchor="ctr">
              <a:spAutoFit/>
            </a:bodyPr>
            <a:lstStyle/>
            <a:p>
              <a:pPr>
                <a:buClr>
                  <a:srgbClr val="FC0128"/>
                </a:buClr>
              </a:pPr>
              <a:endParaRPr lang="it-IT"/>
            </a:p>
          </p:txBody>
        </p:sp>
        <p:sp>
          <p:nvSpPr>
            <p:cNvPr id="70695" name="Oval 23"/>
            <p:cNvSpPr>
              <a:spLocks noChangeArrowheads="1"/>
            </p:cNvSpPr>
            <p:nvPr/>
          </p:nvSpPr>
          <p:spPr bwMode="auto">
            <a:xfrm>
              <a:off x="3965087" y="4114386"/>
              <a:ext cx="360594" cy="361078"/>
            </a:xfrm>
            <a:prstGeom prst="ellipse">
              <a:avLst/>
            </a:prstGeom>
            <a:solidFill>
              <a:srgbClr val="CCFFCC">
                <a:alpha val="54901"/>
              </a:srgbClr>
            </a:solidFill>
            <a:ln w="9525" algn="ctr">
              <a:solidFill>
                <a:schemeClr val="tx1"/>
              </a:solidFill>
              <a:round/>
              <a:headEnd/>
              <a:tailEnd/>
            </a:ln>
          </p:spPr>
          <p:txBody>
            <a:bodyPr wrap="none" lIns="92075" tIns="46038" rIns="92075" bIns="46038" anchor="ctr">
              <a:spAutoFit/>
            </a:bodyPr>
            <a:lstStyle/>
            <a:p>
              <a:pPr>
                <a:buClr>
                  <a:srgbClr val="FC0128"/>
                </a:buClr>
              </a:pPr>
              <a:endParaRPr lang="it-IT"/>
            </a:p>
          </p:txBody>
        </p:sp>
      </p:grpSp>
      <p:grpSp>
        <p:nvGrpSpPr>
          <p:cNvPr id="70662" name="Group 11"/>
          <p:cNvGrpSpPr>
            <a:grpSpLocks/>
          </p:cNvGrpSpPr>
          <p:nvPr/>
        </p:nvGrpSpPr>
        <p:grpSpPr bwMode="auto">
          <a:xfrm>
            <a:off x="2106613" y="1990725"/>
            <a:ext cx="600075" cy="374650"/>
            <a:chOff x="8096472" y="428618"/>
            <a:chExt cx="598791" cy="374666"/>
          </a:xfrm>
        </p:grpSpPr>
        <p:sp>
          <p:nvSpPr>
            <p:cNvPr id="70692" name="Oval 25"/>
            <p:cNvSpPr>
              <a:spLocks noChangeArrowheads="1"/>
            </p:cNvSpPr>
            <p:nvPr/>
          </p:nvSpPr>
          <p:spPr bwMode="auto">
            <a:xfrm>
              <a:off x="8096472" y="428618"/>
              <a:ext cx="355845" cy="373167"/>
            </a:xfrm>
            <a:prstGeom prst="ellipse">
              <a:avLst/>
            </a:prstGeom>
            <a:solidFill>
              <a:srgbClr val="FFCC00"/>
            </a:solidFill>
            <a:ln w="9525" algn="ctr">
              <a:solidFill>
                <a:schemeClr val="tx1"/>
              </a:solidFill>
              <a:round/>
              <a:headEnd/>
              <a:tailEnd/>
            </a:ln>
          </p:spPr>
          <p:txBody>
            <a:bodyPr wrap="none" lIns="92075" tIns="46038" rIns="92075" bIns="46038" anchor="ctr">
              <a:spAutoFit/>
            </a:bodyPr>
            <a:lstStyle/>
            <a:p>
              <a:pPr>
                <a:buClr>
                  <a:srgbClr val="FC0128"/>
                </a:buClr>
              </a:pPr>
              <a:endParaRPr lang="it-IT"/>
            </a:p>
          </p:txBody>
        </p:sp>
        <p:sp>
          <p:nvSpPr>
            <p:cNvPr id="70693" name="Oval 26"/>
            <p:cNvSpPr>
              <a:spLocks noChangeArrowheads="1"/>
            </p:cNvSpPr>
            <p:nvPr/>
          </p:nvSpPr>
          <p:spPr bwMode="auto">
            <a:xfrm>
              <a:off x="8339418" y="430117"/>
              <a:ext cx="355845" cy="373167"/>
            </a:xfrm>
            <a:prstGeom prst="ellipse">
              <a:avLst/>
            </a:prstGeom>
            <a:solidFill>
              <a:srgbClr val="CCFFCC">
                <a:alpha val="54901"/>
              </a:srgbClr>
            </a:solidFill>
            <a:ln w="9525" algn="ctr">
              <a:solidFill>
                <a:schemeClr val="tx1"/>
              </a:solidFill>
              <a:round/>
              <a:headEnd/>
              <a:tailEnd/>
            </a:ln>
          </p:spPr>
          <p:txBody>
            <a:bodyPr wrap="none" lIns="92075" tIns="46038" rIns="92075" bIns="46038" anchor="ctr">
              <a:spAutoFit/>
            </a:bodyPr>
            <a:lstStyle/>
            <a:p>
              <a:pPr>
                <a:buClr>
                  <a:srgbClr val="FC0128"/>
                </a:buClr>
              </a:pPr>
              <a:endParaRPr lang="it-IT"/>
            </a:p>
          </p:txBody>
        </p:sp>
      </p:grpSp>
      <p:sp>
        <p:nvSpPr>
          <p:cNvPr id="23" name="TextBox 22"/>
          <p:cNvSpPr txBox="1"/>
          <p:nvPr/>
        </p:nvSpPr>
        <p:spPr>
          <a:xfrm>
            <a:off x="261938" y="703263"/>
            <a:ext cx="4213225" cy="338137"/>
          </a:xfrm>
          <a:prstGeom prst="rect">
            <a:avLst/>
          </a:prstGeom>
          <a:solidFill>
            <a:srgbClr val="BBF1F7"/>
          </a:solidFill>
        </p:spPr>
        <p:txBody>
          <a:bodyPr>
            <a:spAutoFit/>
          </a:bodyPr>
          <a:lstStyle/>
          <a:p>
            <a:pPr>
              <a:buClr>
                <a:srgbClr val="FC0128"/>
              </a:buClr>
              <a:defRPr/>
            </a:pPr>
            <a:r>
              <a:rPr lang="en-US" sz="1600" u="none" dirty="0">
                <a:latin typeface="+mn-lt"/>
              </a:rPr>
              <a:t>Di-jet angular correlation </a:t>
            </a:r>
            <a:r>
              <a:rPr lang="en-US" sz="1600" u="none" dirty="0">
                <a:latin typeface="Symbol" pitchFamily="18" charset="2"/>
              </a:rPr>
              <a:t>Df</a:t>
            </a:r>
            <a:r>
              <a:rPr lang="en-US" sz="1600" u="none" baseline="-25000" dirty="0"/>
              <a:t>12</a:t>
            </a:r>
          </a:p>
        </p:txBody>
      </p:sp>
      <p:sp>
        <p:nvSpPr>
          <p:cNvPr id="70664" name="Right Arrow 23"/>
          <p:cNvSpPr>
            <a:spLocks noChangeArrowheads="1"/>
          </p:cNvSpPr>
          <p:nvPr/>
        </p:nvSpPr>
        <p:spPr bwMode="auto">
          <a:xfrm rot="-5400000">
            <a:off x="1590675" y="2030413"/>
            <a:ext cx="606425" cy="95250"/>
          </a:xfrm>
          <a:prstGeom prst="rightArrow">
            <a:avLst>
              <a:gd name="adj1" fmla="val 50000"/>
              <a:gd name="adj2" fmla="val 49754"/>
            </a:avLst>
          </a:prstGeom>
          <a:solidFill>
            <a:srgbClr val="FF0000"/>
          </a:solidFill>
          <a:ln w="9525" algn="ctr">
            <a:solidFill>
              <a:srgbClr val="FF0000"/>
            </a:solidFill>
            <a:round/>
            <a:headEnd/>
            <a:tailEnd/>
          </a:ln>
        </p:spPr>
        <p:txBody>
          <a:bodyPr lIns="92075" tIns="46038" rIns="92075" bIns="46038">
            <a:spAutoFit/>
          </a:bodyPr>
          <a:lstStyle/>
          <a:p>
            <a:pPr>
              <a:buClr>
                <a:srgbClr val="FC0128"/>
              </a:buClr>
            </a:pPr>
            <a:endParaRPr lang="it-IT" sz="1600"/>
          </a:p>
        </p:txBody>
      </p:sp>
      <p:sp>
        <p:nvSpPr>
          <p:cNvPr id="70665" name="TextBox 25"/>
          <p:cNvSpPr txBox="1">
            <a:spLocks noChangeArrowheads="1"/>
          </p:cNvSpPr>
          <p:nvPr/>
        </p:nvSpPr>
        <p:spPr bwMode="auto">
          <a:xfrm>
            <a:off x="457200" y="1884363"/>
            <a:ext cx="1101725" cy="46037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buClr>
                <a:srgbClr val="FC0128"/>
              </a:buClr>
            </a:pPr>
            <a:r>
              <a:rPr lang="en-US" sz="1200" u="none"/>
              <a:t>back-to-back</a:t>
            </a:r>
            <a:r>
              <a:rPr lang="en-US" sz="1200" u="none">
                <a:latin typeface="Symbol" pitchFamily="18" charset="2"/>
              </a:rPr>
              <a:t> </a:t>
            </a:r>
          </a:p>
          <a:p>
            <a:pPr eaLnBrk="1" hangingPunct="1">
              <a:buClr>
                <a:srgbClr val="FC0128"/>
              </a:buClr>
            </a:pPr>
            <a:r>
              <a:rPr lang="en-US" sz="1200" u="none">
                <a:latin typeface="Symbol" pitchFamily="18" charset="2"/>
              </a:rPr>
              <a:t>Df</a:t>
            </a:r>
            <a:r>
              <a:rPr lang="en-US" sz="1200" u="none" baseline="-25000"/>
              <a:t>12</a:t>
            </a:r>
            <a:r>
              <a:rPr lang="en-US" sz="1200" u="none"/>
              <a:t>=180</a:t>
            </a:r>
            <a:r>
              <a:rPr lang="en-US" sz="1200" u="none" baseline="30000"/>
              <a:t>0</a:t>
            </a:r>
          </a:p>
        </p:txBody>
      </p:sp>
      <p:sp>
        <p:nvSpPr>
          <p:cNvPr id="70666" name="TextBox 26"/>
          <p:cNvSpPr txBox="1">
            <a:spLocks noChangeArrowheads="1"/>
          </p:cNvSpPr>
          <p:nvPr/>
        </p:nvSpPr>
        <p:spPr bwMode="auto">
          <a:xfrm>
            <a:off x="3657600" y="3019425"/>
            <a:ext cx="1138238" cy="46196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buClr>
                <a:srgbClr val="FC0128"/>
              </a:buClr>
            </a:pPr>
            <a:r>
              <a:rPr lang="en-US" sz="1200" u="none"/>
              <a:t>combinatorial </a:t>
            </a:r>
          </a:p>
          <a:p>
            <a:pPr eaLnBrk="1" hangingPunct="1">
              <a:buClr>
                <a:srgbClr val="FC0128"/>
              </a:buClr>
            </a:pPr>
            <a:r>
              <a:rPr lang="en-US" sz="1200" u="none"/>
              <a:t>backgroun</a:t>
            </a:r>
            <a:r>
              <a:rPr lang="en-US" sz="1200"/>
              <a:t>d</a:t>
            </a:r>
            <a:endParaRPr lang="en-US" sz="1200" baseline="30000"/>
          </a:p>
        </p:txBody>
      </p:sp>
      <p:cxnSp>
        <p:nvCxnSpPr>
          <p:cNvPr id="70667" name="Straight Arrow Connector 28"/>
          <p:cNvCxnSpPr>
            <a:cxnSpLocks noChangeShapeType="1"/>
          </p:cNvCxnSpPr>
          <p:nvPr/>
        </p:nvCxnSpPr>
        <p:spPr bwMode="auto">
          <a:xfrm rot="16200000" flipH="1">
            <a:off x="3913188" y="3559175"/>
            <a:ext cx="227012" cy="1666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70668" name="TextBox 29"/>
          <p:cNvSpPr txBox="1">
            <a:spLocks noChangeArrowheads="1"/>
          </p:cNvSpPr>
          <p:nvPr/>
        </p:nvSpPr>
        <p:spPr bwMode="auto">
          <a:xfrm>
            <a:off x="2190750" y="3097213"/>
            <a:ext cx="1139825"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buClr>
                <a:srgbClr val="FC0128"/>
              </a:buClr>
            </a:pPr>
            <a:r>
              <a:rPr lang="en-US" sz="1600" u="none">
                <a:solidFill>
                  <a:srgbClr val="FF0000"/>
                </a:solidFill>
              </a:rPr>
              <a:t>Simulation</a:t>
            </a:r>
          </a:p>
        </p:txBody>
      </p:sp>
      <p:cxnSp>
        <p:nvCxnSpPr>
          <p:cNvPr id="70669" name="Straight Arrow Connector 30"/>
          <p:cNvCxnSpPr>
            <a:cxnSpLocks noChangeShapeType="1"/>
          </p:cNvCxnSpPr>
          <p:nvPr/>
        </p:nvCxnSpPr>
        <p:spPr bwMode="auto">
          <a:xfrm rot="16200000" flipH="1">
            <a:off x="2743200" y="3549650"/>
            <a:ext cx="569913" cy="157163"/>
          </a:xfrm>
          <a:prstGeom prst="straightConnector1">
            <a:avLst/>
          </a:prstGeom>
          <a:noFill/>
          <a:ln w="1905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70670" name="TextBox 34"/>
          <p:cNvSpPr txBox="1">
            <a:spLocks noChangeArrowheads="1"/>
          </p:cNvSpPr>
          <p:nvPr/>
        </p:nvSpPr>
        <p:spPr bwMode="auto">
          <a:xfrm>
            <a:off x="530225" y="2330450"/>
            <a:ext cx="4413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buClr>
                <a:srgbClr val="FC0128"/>
              </a:buClr>
            </a:pPr>
            <a:r>
              <a:rPr lang="en-US"/>
              <a:t>pp</a:t>
            </a:r>
          </a:p>
        </p:txBody>
      </p:sp>
      <p:sp>
        <p:nvSpPr>
          <p:cNvPr id="37" name="TextBox 36"/>
          <p:cNvSpPr txBox="1"/>
          <p:nvPr/>
        </p:nvSpPr>
        <p:spPr>
          <a:xfrm>
            <a:off x="457200" y="5334000"/>
            <a:ext cx="7924800" cy="1325563"/>
          </a:xfrm>
          <a:prstGeom prst="rect">
            <a:avLst/>
          </a:prstGeom>
          <a:solidFill>
            <a:srgbClr val="FFFF99"/>
          </a:solidFill>
        </p:spPr>
        <p:txBody>
          <a:bodyPr>
            <a:normAutofit fontScale="85000" lnSpcReduction="20000"/>
          </a:bodyPr>
          <a:lstStyle/>
          <a:p>
            <a:pPr>
              <a:buClr>
                <a:srgbClr val="FC0128"/>
              </a:buClr>
              <a:defRPr/>
            </a:pPr>
            <a:r>
              <a:rPr lang="en-US" b="1" u="none" dirty="0">
                <a:solidFill>
                  <a:srgbClr val="FF0000"/>
                </a:solidFill>
                <a:latin typeface="+mn-lt"/>
              </a:rPr>
              <a:t>Unexpected Result :    </a:t>
            </a:r>
          </a:p>
          <a:p>
            <a:pPr>
              <a:buClr>
                <a:srgbClr val="FC0128"/>
              </a:buClr>
              <a:defRPr/>
            </a:pPr>
            <a:r>
              <a:rPr lang="en-US" b="1" u="none" dirty="0">
                <a:solidFill>
                  <a:srgbClr val="FF0000"/>
                </a:solidFill>
                <a:latin typeface="+mn-lt"/>
              </a:rPr>
              <a:t>- jets remain back-to-back like in pp </a:t>
            </a:r>
            <a:br>
              <a:rPr lang="en-US" b="1" u="none" dirty="0">
                <a:solidFill>
                  <a:srgbClr val="FF0000"/>
                </a:solidFill>
                <a:latin typeface="+mn-lt"/>
              </a:rPr>
            </a:br>
            <a:r>
              <a:rPr lang="en-US" sz="1600" u="none" dirty="0">
                <a:solidFill>
                  <a:srgbClr val="000099"/>
                </a:solidFill>
                <a:latin typeface="+mn-lt"/>
              </a:rPr>
              <a:t>(little additional broadening from radiated Energy)</a:t>
            </a:r>
          </a:p>
          <a:p>
            <a:pPr>
              <a:buClr>
                <a:srgbClr val="FC0128"/>
              </a:buClr>
              <a:defRPr/>
            </a:pPr>
            <a:r>
              <a:rPr lang="en-US" sz="1600" b="1" u="none" dirty="0">
                <a:solidFill>
                  <a:srgbClr val="FF0000"/>
                </a:solidFill>
                <a:latin typeface="+mn-lt"/>
              </a:rPr>
              <a:t>-</a:t>
            </a:r>
            <a:r>
              <a:rPr lang="en-US" b="1" u="none" dirty="0">
                <a:solidFill>
                  <a:srgbClr val="FF0000"/>
                </a:solidFill>
                <a:latin typeface="+mn-lt"/>
              </a:rPr>
              <a:t> radiated energy appears in low energy hadrons, far away from the jet                 </a:t>
            </a:r>
            <a:r>
              <a:rPr lang="en-US" sz="1400" u="none" dirty="0">
                <a:solidFill>
                  <a:schemeClr val="accent1"/>
                </a:solidFill>
                <a:latin typeface="+mn-lt"/>
              </a:rPr>
              <a:t>(CMS PRC 84 (2011) 024906)</a:t>
            </a:r>
            <a:r>
              <a:rPr lang="en-US" b="1" u="none" dirty="0">
                <a:solidFill>
                  <a:srgbClr val="FF0000"/>
                </a:solidFill>
                <a:latin typeface="+mn-lt"/>
              </a:rPr>
              <a:t> </a:t>
            </a:r>
            <a:endParaRPr lang="en-US" u="none" dirty="0">
              <a:solidFill>
                <a:srgbClr val="000000"/>
              </a:solidFill>
              <a:latin typeface="+mn-lt"/>
            </a:endParaRPr>
          </a:p>
        </p:txBody>
      </p:sp>
      <p:grpSp>
        <p:nvGrpSpPr>
          <p:cNvPr id="70672" name="Group 48"/>
          <p:cNvGrpSpPr>
            <a:grpSpLocks/>
          </p:cNvGrpSpPr>
          <p:nvPr/>
        </p:nvGrpSpPr>
        <p:grpSpPr bwMode="auto">
          <a:xfrm>
            <a:off x="7577138" y="1085850"/>
            <a:ext cx="1566862" cy="2220913"/>
            <a:chOff x="4782284" y="4286952"/>
            <a:chExt cx="1567289" cy="2220542"/>
          </a:xfrm>
        </p:grpSpPr>
        <p:grpSp>
          <p:nvGrpSpPr>
            <p:cNvPr id="70677" name="Group 9"/>
            <p:cNvGrpSpPr>
              <a:grpSpLocks/>
            </p:cNvGrpSpPr>
            <p:nvPr/>
          </p:nvGrpSpPr>
          <p:grpSpPr bwMode="auto">
            <a:xfrm>
              <a:off x="5432179" y="4286952"/>
              <a:ext cx="432504" cy="2220542"/>
              <a:chOff x="6870339" y="1445740"/>
              <a:chExt cx="432504" cy="2220542"/>
            </a:xfrm>
          </p:grpSpPr>
          <p:sp>
            <p:nvSpPr>
              <p:cNvPr id="70690" name="Right Arrow 69"/>
              <p:cNvSpPr>
                <a:spLocks noChangeArrowheads="1"/>
              </p:cNvSpPr>
              <p:nvPr/>
            </p:nvSpPr>
            <p:spPr bwMode="auto">
              <a:xfrm rot="-4746301">
                <a:off x="6573794" y="1940010"/>
                <a:ext cx="1223319" cy="234779"/>
              </a:xfrm>
              <a:prstGeom prst="rightArrow">
                <a:avLst>
                  <a:gd name="adj1" fmla="val 50000"/>
                  <a:gd name="adj2" fmla="val 50006"/>
                </a:avLst>
              </a:prstGeom>
              <a:solidFill>
                <a:srgbClr val="FF0000"/>
              </a:solidFill>
              <a:ln w="9525" algn="ctr">
                <a:solidFill>
                  <a:srgbClr val="FF0000"/>
                </a:solidFill>
                <a:round/>
                <a:headEnd/>
                <a:tailEnd/>
              </a:ln>
            </p:spPr>
            <p:txBody>
              <a:bodyPr lIns="92075" tIns="46038" rIns="92075" bIns="46038">
                <a:spAutoFit/>
              </a:bodyPr>
              <a:lstStyle/>
              <a:p>
                <a:pPr>
                  <a:buClr>
                    <a:srgbClr val="FC0128"/>
                  </a:buClr>
                </a:pPr>
                <a:endParaRPr lang="it-IT" sz="1600"/>
              </a:p>
            </p:txBody>
          </p:sp>
          <p:sp>
            <p:nvSpPr>
              <p:cNvPr id="70691" name="Right Arrow 70"/>
              <p:cNvSpPr>
                <a:spLocks noChangeArrowheads="1"/>
              </p:cNvSpPr>
              <p:nvPr/>
            </p:nvSpPr>
            <p:spPr bwMode="auto">
              <a:xfrm rot="5936738">
                <a:off x="6456339" y="3036282"/>
                <a:ext cx="1044000" cy="216000"/>
              </a:xfrm>
              <a:prstGeom prst="rightArrow">
                <a:avLst>
                  <a:gd name="adj1" fmla="val 50000"/>
                  <a:gd name="adj2" fmla="val 49989"/>
                </a:avLst>
              </a:prstGeom>
              <a:solidFill>
                <a:srgbClr val="FF0000"/>
              </a:solidFill>
              <a:ln w="9525" algn="ctr">
                <a:solidFill>
                  <a:srgbClr val="FF0000"/>
                </a:solidFill>
                <a:round/>
                <a:headEnd/>
                <a:tailEnd/>
              </a:ln>
            </p:spPr>
            <p:txBody>
              <a:bodyPr lIns="92075" tIns="46038" rIns="92075" bIns="46038">
                <a:spAutoFit/>
              </a:bodyPr>
              <a:lstStyle/>
              <a:p>
                <a:pPr>
                  <a:buClr>
                    <a:srgbClr val="FC0128"/>
                  </a:buClr>
                </a:pPr>
                <a:endParaRPr lang="it-IT" sz="1600"/>
              </a:p>
            </p:txBody>
          </p:sp>
        </p:grpSp>
        <p:grpSp>
          <p:nvGrpSpPr>
            <p:cNvPr id="70678" name="Group 106"/>
            <p:cNvGrpSpPr>
              <a:grpSpLocks/>
            </p:cNvGrpSpPr>
            <p:nvPr/>
          </p:nvGrpSpPr>
          <p:grpSpPr bwMode="auto">
            <a:xfrm rot="1784689">
              <a:off x="5593573" y="5649169"/>
              <a:ext cx="756000" cy="252000"/>
              <a:chOff x="3864" y="1861"/>
              <a:chExt cx="281" cy="101"/>
            </a:xfrm>
          </p:grpSpPr>
          <p:sp>
            <p:nvSpPr>
              <p:cNvPr id="70688" name="Line 107"/>
              <p:cNvSpPr>
                <a:spLocks noChangeShapeType="1"/>
              </p:cNvSpPr>
              <p:nvPr/>
            </p:nvSpPr>
            <p:spPr bwMode="auto">
              <a:xfrm rot="1545465" flipV="1">
                <a:off x="4110" y="1917"/>
                <a:ext cx="35" cy="18"/>
              </a:xfrm>
              <a:prstGeom prst="line">
                <a:avLst/>
              </a:prstGeom>
              <a:noFill/>
              <a:ln w="38100">
                <a:solidFill>
                  <a:srgbClr val="FF00FF"/>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70689" name="Freeform 108"/>
              <p:cNvSpPr>
                <a:spLocks noChangeArrowheads="1"/>
              </p:cNvSpPr>
              <p:nvPr/>
            </p:nvSpPr>
            <p:spPr bwMode="auto">
              <a:xfrm rot="1545465">
                <a:off x="3864" y="1861"/>
                <a:ext cx="245" cy="101"/>
              </a:xfrm>
              <a:custGeom>
                <a:avLst/>
                <a:gdLst>
                  <a:gd name="T0" fmla="*/ 0 w 1081"/>
                  <a:gd name="T1" fmla="*/ 0 h 444"/>
                  <a:gd name="T2" fmla="*/ 0 w 1081"/>
                  <a:gd name="T3" fmla="*/ 0 h 444"/>
                  <a:gd name="T4" fmla="*/ 0 w 1081"/>
                  <a:gd name="T5" fmla="*/ 0 h 444"/>
                  <a:gd name="T6" fmla="*/ 0 w 1081"/>
                  <a:gd name="T7" fmla="*/ 0 h 444"/>
                  <a:gd name="T8" fmla="*/ 0 w 1081"/>
                  <a:gd name="T9" fmla="*/ 0 h 444"/>
                  <a:gd name="T10" fmla="*/ 0 w 1081"/>
                  <a:gd name="T11" fmla="*/ 0 h 444"/>
                  <a:gd name="T12" fmla="*/ 0 w 1081"/>
                  <a:gd name="T13" fmla="*/ 0 h 444"/>
                  <a:gd name="T14" fmla="*/ 0 w 1081"/>
                  <a:gd name="T15" fmla="*/ 0 h 444"/>
                  <a:gd name="T16" fmla="*/ 0 w 1081"/>
                  <a:gd name="T17" fmla="*/ 0 h 444"/>
                  <a:gd name="T18" fmla="*/ 0 w 1081"/>
                  <a:gd name="T19" fmla="*/ 0 h 444"/>
                  <a:gd name="T20" fmla="*/ 0 w 1081"/>
                  <a:gd name="T21" fmla="*/ 0 h 444"/>
                  <a:gd name="T22" fmla="*/ 0 w 1081"/>
                  <a:gd name="T23" fmla="*/ 0 h 444"/>
                  <a:gd name="T24" fmla="*/ 0 w 1081"/>
                  <a:gd name="T25" fmla="*/ 0 h 444"/>
                  <a:gd name="T26" fmla="*/ 0 w 1081"/>
                  <a:gd name="T27" fmla="*/ 0 h 444"/>
                  <a:gd name="T28" fmla="*/ 0 w 1081"/>
                  <a:gd name="T29" fmla="*/ 0 h 444"/>
                  <a:gd name="T30" fmla="*/ 0 w 1081"/>
                  <a:gd name="T31" fmla="*/ 0 h 444"/>
                  <a:gd name="T32" fmla="*/ 0 w 1081"/>
                  <a:gd name="T33" fmla="*/ 0 h 444"/>
                  <a:gd name="T34" fmla="*/ 0 w 1081"/>
                  <a:gd name="T35" fmla="*/ 0 h 444"/>
                  <a:gd name="T36" fmla="*/ 0 w 1081"/>
                  <a:gd name="T37" fmla="*/ 0 h 444"/>
                  <a:gd name="T38" fmla="*/ 0 w 1081"/>
                  <a:gd name="T39" fmla="*/ 0 h 444"/>
                  <a:gd name="T40" fmla="*/ 0 w 1081"/>
                  <a:gd name="T41" fmla="*/ 0 h 4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81" h="444">
                    <a:moveTo>
                      <a:pt x="0" y="319"/>
                    </a:moveTo>
                    <a:cubicBezTo>
                      <a:pt x="105" y="329"/>
                      <a:pt x="106" y="295"/>
                      <a:pt x="134" y="322"/>
                    </a:cubicBezTo>
                    <a:cubicBezTo>
                      <a:pt x="153" y="340"/>
                      <a:pt x="118" y="323"/>
                      <a:pt x="141" y="337"/>
                    </a:cubicBezTo>
                    <a:cubicBezTo>
                      <a:pt x="152" y="345"/>
                      <a:pt x="197" y="424"/>
                      <a:pt x="197" y="424"/>
                    </a:cubicBezTo>
                    <a:cubicBezTo>
                      <a:pt x="225" y="425"/>
                      <a:pt x="263" y="443"/>
                      <a:pt x="277" y="423"/>
                    </a:cubicBezTo>
                    <a:cubicBezTo>
                      <a:pt x="292" y="403"/>
                      <a:pt x="323" y="366"/>
                      <a:pt x="323" y="366"/>
                    </a:cubicBezTo>
                    <a:cubicBezTo>
                      <a:pt x="328" y="329"/>
                      <a:pt x="345" y="292"/>
                      <a:pt x="341" y="255"/>
                    </a:cubicBezTo>
                    <a:cubicBezTo>
                      <a:pt x="338" y="215"/>
                      <a:pt x="246" y="170"/>
                      <a:pt x="246" y="170"/>
                    </a:cubicBezTo>
                    <a:cubicBezTo>
                      <a:pt x="238" y="224"/>
                      <a:pt x="212" y="259"/>
                      <a:pt x="261" y="301"/>
                    </a:cubicBezTo>
                    <a:cubicBezTo>
                      <a:pt x="280" y="319"/>
                      <a:pt x="329" y="346"/>
                      <a:pt x="329" y="346"/>
                    </a:cubicBezTo>
                    <a:cubicBezTo>
                      <a:pt x="457" y="369"/>
                      <a:pt x="460" y="375"/>
                      <a:pt x="530" y="289"/>
                    </a:cubicBezTo>
                    <a:cubicBezTo>
                      <a:pt x="542" y="201"/>
                      <a:pt x="543" y="170"/>
                      <a:pt x="461" y="115"/>
                    </a:cubicBezTo>
                    <a:cubicBezTo>
                      <a:pt x="369" y="182"/>
                      <a:pt x="458" y="268"/>
                      <a:pt x="538" y="312"/>
                    </a:cubicBezTo>
                    <a:cubicBezTo>
                      <a:pt x="662" y="335"/>
                      <a:pt x="660" y="290"/>
                      <a:pt x="717" y="203"/>
                    </a:cubicBezTo>
                    <a:cubicBezTo>
                      <a:pt x="724" y="129"/>
                      <a:pt x="733" y="106"/>
                      <a:pt x="664" y="60"/>
                    </a:cubicBezTo>
                    <a:cubicBezTo>
                      <a:pt x="558" y="136"/>
                      <a:pt x="700" y="214"/>
                      <a:pt x="763" y="274"/>
                    </a:cubicBezTo>
                    <a:cubicBezTo>
                      <a:pt x="823" y="277"/>
                      <a:pt x="846" y="282"/>
                      <a:pt x="879" y="238"/>
                    </a:cubicBezTo>
                    <a:cubicBezTo>
                      <a:pt x="901" y="123"/>
                      <a:pt x="949" y="85"/>
                      <a:pt x="847" y="20"/>
                    </a:cubicBezTo>
                    <a:cubicBezTo>
                      <a:pt x="811" y="48"/>
                      <a:pt x="786" y="136"/>
                      <a:pt x="830" y="177"/>
                    </a:cubicBezTo>
                    <a:cubicBezTo>
                      <a:pt x="849" y="194"/>
                      <a:pt x="897" y="222"/>
                      <a:pt x="897" y="222"/>
                    </a:cubicBezTo>
                    <a:cubicBezTo>
                      <a:pt x="1032" y="219"/>
                      <a:pt x="891" y="0"/>
                      <a:pt x="1080" y="55"/>
                    </a:cubicBezTo>
                  </a:path>
                </a:pathLst>
              </a:cu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nvGrpSpPr>
            <p:cNvPr id="70679" name="Group 106"/>
            <p:cNvGrpSpPr>
              <a:grpSpLocks/>
            </p:cNvGrpSpPr>
            <p:nvPr/>
          </p:nvGrpSpPr>
          <p:grpSpPr bwMode="auto">
            <a:xfrm rot="8909109">
              <a:off x="4782284" y="5476330"/>
              <a:ext cx="756000" cy="252000"/>
              <a:chOff x="3864" y="1861"/>
              <a:chExt cx="281" cy="101"/>
            </a:xfrm>
          </p:grpSpPr>
          <p:sp>
            <p:nvSpPr>
              <p:cNvPr id="70686" name="Line 107"/>
              <p:cNvSpPr>
                <a:spLocks noChangeShapeType="1"/>
              </p:cNvSpPr>
              <p:nvPr/>
            </p:nvSpPr>
            <p:spPr bwMode="auto">
              <a:xfrm rot="1545465" flipV="1">
                <a:off x="4110" y="1917"/>
                <a:ext cx="35" cy="18"/>
              </a:xfrm>
              <a:prstGeom prst="line">
                <a:avLst/>
              </a:prstGeom>
              <a:noFill/>
              <a:ln w="38100">
                <a:solidFill>
                  <a:srgbClr val="FF00FF"/>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70687" name="Freeform 108"/>
              <p:cNvSpPr>
                <a:spLocks noChangeArrowheads="1"/>
              </p:cNvSpPr>
              <p:nvPr/>
            </p:nvSpPr>
            <p:spPr bwMode="auto">
              <a:xfrm rot="1545465">
                <a:off x="3864" y="1861"/>
                <a:ext cx="245" cy="101"/>
              </a:xfrm>
              <a:custGeom>
                <a:avLst/>
                <a:gdLst>
                  <a:gd name="T0" fmla="*/ 0 w 1081"/>
                  <a:gd name="T1" fmla="*/ 0 h 444"/>
                  <a:gd name="T2" fmla="*/ 0 w 1081"/>
                  <a:gd name="T3" fmla="*/ 0 h 444"/>
                  <a:gd name="T4" fmla="*/ 0 w 1081"/>
                  <a:gd name="T5" fmla="*/ 0 h 444"/>
                  <a:gd name="T6" fmla="*/ 0 w 1081"/>
                  <a:gd name="T7" fmla="*/ 0 h 444"/>
                  <a:gd name="T8" fmla="*/ 0 w 1081"/>
                  <a:gd name="T9" fmla="*/ 0 h 444"/>
                  <a:gd name="T10" fmla="*/ 0 w 1081"/>
                  <a:gd name="T11" fmla="*/ 0 h 444"/>
                  <a:gd name="T12" fmla="*/ 0 w 1081"/>
                  <a:gd name="T13" fmla="*/ 0 h 444"/>
                  <a:gd name="T14" fmla="*/ 0 w 1081"/>
                  <a:gd name="T15" fmla="*/ 0 h 444"/>
                  <a:gd name="T16" fmla="*/ 0 w 1081"/>
                  <a:gd name="T17" fmla="*/ 0 h 444"/>
                  <a:gd name="T18" fmla="*/ 0 w 1081"/>
                  <a:gd name="T19" fmla="*/ 0 h 444"/>
                  <a:gd name="T20" fmla="*/ 0 w 1081"/>
                  <a:gd name="T21" fmla="*/ 0 h 444"/>
                  <a:gd name="T22" fmla="*/ 0 w 1081"/>
                  <a:gd name="T23" fmla="*/ 0 h 444"/>
                  <a:gd name="T24" fmla="*/ 0 w 1081"/>
                  <a:gd name="T25" fmla="*/ 0 h 444"/>
                  <a:gd name="T26" fmla="*/ 0 w 1081"/>
                  <a:gd name="T27" fmla="*/ 0 h 444"/>
                  <a:gd name="T28" fmla="*/ 0 w 1081"/>
                  <a:gd name="T29" fmla="*/ 0 h 444"/>
                  <a:gd name="T30" fmla="*/ 0 w 1081"/>
                  <a:gd name="T31" fmla="*/ 0 h 444"/>
                  <a:gd name="T32" fmla="*/ 0 w 1081"/>
                  <a:gd name="T33" fmla="*/ 0 h 444"/>
                  <a:gd name="T34" fmla="*/ 0 w 1081"/>
                  <a:gd name="T35" fmla="*/ 0 h 444"/>
                  <a:gd name="T36" fmla="*/ 0 w 1081"/>
                  <a:gd name="T37" fmla="*/ 0 h 444"/>
                  <a:gd name="T38" fmla="*/ 0 w 1081"/>
                  <a:gd name="T39" fmla="*/ 0 h 444"/>
                  <a:gd name="T40" fmla="*/ 0 w 1081"/>
                  <a:gd name="T41" fmla="*/ 0 h 4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81" h="444">
                    <a:moveTo>
                      <a:pt x="0" y="319"/>
                    </a:moveTo>
                    <a:cubicBezTo>
                      <a:pt x="105" y="329"/>
                      <a:pt x="106" y="295"/>
                      <a:pt x="134" y="322"/>
                    </a:cubicBezTo>
                    <a:cubicBezTo>
                      <a:pt x="153" y="340"/>
                      <a:pt x="118" y="323"/>
                      <a:pt x="141" y="337"/>
                    </a:cubicBezTo>
                    <a:cubicBezTo>
                      <a:pt x="152" y="345"/>
                      <a:pt x="197" y="424"/>
                      <a:pt x="197" y="424"/>
                    </a:cubicBezTo>
                    <a:cubicBezTo>
                      <a:pt x="225" y="425"/>
                      <a:pt x="263" y="443"/>
                      <a:pt x="277" y="423"/>
                    </a:cubicBezTo>
                    <a:cubicBezTo>
                      <a:pt x="292" y="403"/>
                      <a:pt x="323" y="366"/>
                      <a:pt x="323" y="366"/>
                    </a:cubicBezTo>
                    <a:cubicBezTo>
                      <a:pt x="328" y="329"/>
                      <a:pt x="345" y="292"/>
                      <a:pt x="341" y="255"/>
                    </a:cubicBezTo>
                    <a:cubicBezTo>
                      <a:pt x="338" y="215"/>
                      <a:pt x="246" y="170"/>
                      <a:pt x="246" y="170"/>
                    </a:cubicBezTo>
                    <a:cubicBezTo>
                      <a:pt x="238" y="224"/>
                      <a:pt x="212" y="259"/>
                      <a:pt x="261" y="301"/>
                    </a:cubicBezTo>
                    <a:cubicBezTo>
                      <a:pt x="280" y="319"/>
                      <a:pt x="329" y="346"/>
                      <a:pt x="329" y="346"/>
                    </a:cubicBezTo>
                    <a:cubicBezTo>
                      <a:pt x="457" y="369"/>
                      <a:pt x="460" y="375"/>
                      <a:pt x="530" y="289"/>
                    </a:cubicBezTo>
                    <a:cubicBezTo>
                      <a:pt x="542" y="201"/>
                      <a:pt x="543" y="170"/>
                      <a:pt x="461" y="115"/>
                    </a:cubicBezTo>
                    <a:cubicBezTo>
                      <a:pt x="369" y="182"/>
                      <a:pt x="458" y="268"/>
                      <a:pt x="538" y="312"/>
                    </a:cubicBezTo>
                    <a:cubicBezTo>
                      <a:pt x="662" y="335"/>
                      <a:pt x="660" y="290"/>
                      <a:pt x="717" y="203"/>
                    </a:cubicBezTo>
                    <a:cubicBezTo>
                      <a:pt x="724" y="129"/>
                      <a:pt x="733" y="106"/>
                      <a:pt x="664" y="60"/>
                    </a:cubicBezTo>
                    <a:cubicBezTo>
                      <a:pt x="558" y="136"/>
                      <a:pt x="700" y="214"/>
                      <a:pt x="763" y="274"/>
                    </a:cubicBezTo>
                    <a:cubicBezTo>
                      <a:pt x="823" y="277"/>
                      <a:pt x="846" y="282"/>
                      <a:pt x="879" y="238"/>
                    </a:cubicBezTo>
                    <a:cubicBezTo>
                      <a:pt x="901" y="123"/>
                      <a:pt x="949" y="85"/>
                      <a:pt x="847" y="20"/>
                    </a:cubicBezTo>
                    <a:cubicBezTo>
                      <a:pt x="811" y="48"/>
                      <a:pt x="786" y="136"/>
                      <a:pt x="830" y="177"/>
                    </a:cubicBezTo>
                    <a:cubicBezTo>
                      <a:pt x="849" y="194"/>
                      <a:pt x="897" y="222"/>
                      <a:pt x="897" y="222"/>
                    </a:cubicBezTo>
                    <a:cubicBezTo>
                      <a:pt x="1032" y="219"/>
                      <a:pt x="891" y="0"/>
                      <a:pt x="1080" y="55"/>
                    </a:cubicBezTo>
                  </a:path>
                </a:pathLst>
              </a:cu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nvGrpSpPr>
            <p:cNvPr id="70680" name="Group 106"/>
            <p:cNvGrpSpPr>
              <a:grpSpLocks/>
            </p:cNvGrpSpPr>
            <p:nvPr/>
          </p:nvGrpSpPr>
          <p:grpSpPr bwMode="auto">
            <a:xfrm rot="7939169">
              <a:off x="4854221" y="5636004"/>
              <a:ext cx="756000" cy="252000"/>
              <a:chOff x="3864" y="1861"/>
              <a:chExt cx="281" cy="101"/>
            </a:xfrm>
          </p:grpSpPr>
          <p:sp>
            <p:nvSpPr>
              <p:cNvPr id="70684" name="Line 107"/>
              <p:cNvSpPr>
                <a:spLocks noChangeShapeType="1"/>
              </p:cNvSpPr>
              <p:nvPr/>
            </p:nvSpPr>
            <p:spPr bwMode="auto">
              <a:xfrm rot="1545465" flipV="1">
                <a:off x="4110" y="1917"/>
                <a:ext cx="35" cy="18"/>
              </a:xfrm>
              <a:prstGeom prst="line">
                <a:avLst/>
              </a:prstGeom>
              <a:noFill/>
              <a:ln w="38100">
                <a:solidFill>
                  <a:srgbClr val="FF00FF"/>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70685" name="Freeform 108"/>
              <p:cNvSpPr>
                <a:spLocks noChangeArrowheads="1"/>
              </p:cNvSpPr>
              <p:nvPr/>
            </p:nvSpPr>
            <p:spPr bwMode="auto">
              <a:xfrm rot="1545465">
                <a:off x="3864" y="1861"/>
                <a:ext cx="245" cy="101"/>
              </a:xfrm>
              <a:custGeom>
                <a:avLst/>
                <a:gdLst>
                  <a:gd name="T0" fmla="*/ 0 w 1081"/>
                  <a:gd name="T1" fmla="*/ 0 h 444"/>
                  <a:gd name="T2" fmla="*/ 0 w 1081"/>
                  <a:gd name="T3" fmla="*/ 0 h 444"/>
                  <a:gd name="T4" fmla="*/ 0 w 1081"/>
                  <a:gd name="T5" fmla="*/ 0 h 444"/>
                  <a:gd name="T6" fmla="*/ 0 w 1081"/>
                  <a:gd name="T7" fmla="*/ 0 h 444"/>
                  <a:gd name="T8" fmla="*/ 0 w 1081"/>
                  <a:gd name="T9" fmla="*/ 0 h 444"/>
                  <a:gd name="T10" fmla="*/ 0 w 1081"/>
                  <a:gd name="T11" fmla="*/ 0 h 444"/>
                  <a:gd name="T12" fmla="*/ 0 w 1081"/>
                  <a:gd name="T13" fmla="*/ 0 h 444"/>
                  <a:gd name="T14" fmla="*/ 0 w 1081"/>
                  <a:gd name="T15" fmla="*/ 0 h 444"/>
                  <a:gd name="T16" fmla="*/ 0 w 1081"/>
                  <a:gd name="T17" fmla="*/ 0 h 444"/>
                  <a:gd name="T18" fmla="*/ 0 w 1081"/>
                  <a:gd name="T19" fmla="*/ 0 h 444"/>
                  <a:gd name="T20" fmla="*/ 0 w 1081"/>
                  <a:gd name="T21" fmla="*/ 0 h 444"/>
                  <a:gd name="T22" fmla="*/ 0 w 1081"/>
                  <a:gd name="T23" fmla="*/ 0 h 444"/>
                  <a:gd name="T24" fmla="*/ 0 w 1081"/>
                  <a:gd name="T25" fmla="*/ 0 h 444"/>
                  <a:gd name="T26" fmla="*/ 0 w 1081"/>
                  <a:gd name="T27" fmla="*/ 0 h 444"/>
                  <a:gd name="T28" fmla="*/ 0 w 1081"/>
                  <a:gd name="T29" fmla="*/ 0 h 444"/>
                  <a:gd name="T30" fmla="*/ 0 w 1081"/>
                  <a:gd name="T31" fmla="*/ 0 h 444"/>
                  <a:gd name="T32" fmla="*/ 0 w 1081"/>
                  <a:gd name="T33" fmla="*/ 0 h 444"/>
                  <a:gd name="T34" fmla="*/ 0 w 1081"/>
                  <a:gd name="T35" fmla="*/ 0 h 444"/>
                  <a:gd name="T36" fmla="*/ 0 w 1081"/>
                  <a:gd name="T37" fmla="*/ 0 h 444"/>
                  <a:gd name="T38" fmla="*/ 0 w 1081"/>
                  <a:gd name="T39" fmla="*/ 0 h 444"/>
                  <a:gd name="T40" fmla="*/ 0 w 1081"/>
                  <a:gd name="T41" fmla="*/ 0 h 4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81" h="444">
                    <a:moveTo>
                      <a:pt x="0" y="319"/>
                    </a:moveTo>
                    <a:cubicBezTo>
                      <a:pt x="105" y="329"/>
                      <a:pt x="106" y="295"/>
                      <a:pt x="134" y="322"/>
                    </a:cubicBezTo>
                    <a:cubicBezTo>
                      <a:pt x="153" y="340"/>
                      <a:pt x="118" y="323"/>
                      <a:pt x="141" y="337"/>
                    </a:cubicBezTo>
                    <a:cubicBezTo>
                      <a:pt x="152" y="345"/>
                      <a:pt x="197" y="424"/>
                      <a:pt x="197" y="424"/>
                    </a:cubicBezTo>
                    <a:cubicBezTo>
                      <a:pt x="225" y="425"/>
                      <a:pt x="263" y="443"/>
                      <a:pt x="277" y="423"/>
                    </a:cubicBezTo>
                    <a:cubicBezTo>
                      <a:pt x="292" y="403"/>
                      <a:pt x="323" y="366"/>
                      <a:pt x="323" y="366"/>
                    </a:cubicBezTo>
                    <a:cubicBezTo>
                      <a:pt x="328" y="329"/>
                      <a:pt x="345" y="292"/>
                      <a:pt x="341" y="255"/>
                    </a:cubicBezTo>
                    <a:cubicBezTo>
                      <a:pt x="338" y="215"/>
                      <a:pt x="246" y="170"/>
                      <a:pt x="246" y="170"/>
                    </a:cubicBezTo>
                    <a:cubicBezTo>
                      <a:pt x="238" y="224"/>
                      <a:pt x="212" y="259"/>
                      <a:pt x="261" y="301"/>
                    </a:cubicBezTo>
                    <a:cubicBezTo>
                      <a:pt x="280" y="319"/>
                      <a:pt x="329" y="346"/>
                      <a:pt x="329" y="346"/>
                    </a:cubicBezTo>
                    <a:cubicBezTo>
                      <a:pt x="457" y="369"/>
                      <a:pt x="460" y="375"/>
                      <a:pt x="530" y="289"/>
                    </a:cubicBezTo>
                    <a:cubicBezTo>
                      <a:pt x="542" y="201"/>
                      <a:pt x="543" y="170"/>
                      <a:pt x="461" y="115"/>
                    </a:cubicBezTo>
                    <a:cubicBezTo>
                      <a:pt x="369" y="182"/>
                      <a:pt x="458" y="268"/>
                      <a:pt x="538" y="312"/>
                    </a:cubicBezTo>
                    <a:cubicBezTo>
                      <a:pt x="662" y="335"/>
                      <a:pt x="660" y="290"/>
                      <a:pt x="717" y="203"/>
                    </a:cubicBezTo>
                    <a:cubicBezTo>
                      <a:pt x="724" y="129"/>
                      <a:pt x="733" y="106"/>
                      <a:pt x="664" y="60"/>
                    </a:cubicBezTo>
                    <a:cubicBezTo>
                      <a:pt x="558" y="136"/>
                      <a:pt x="700" y="214"/>
                      <a:pt x="763" y="274"/>
                    </a:cubicBezTo>
                    <a:cubicBezTo>
                      <a:pt x="823" y="277"/>
                      <a:pt x="846" y="282"/>
                      <a:pt x="879" y="238"/>
                    </a:cubicBezTo>
                    <a:cubicBezTo>
                      <a:pt x="901" y="123"/>
                      <a:pt x="949" y="85"/>
                      <a:pt x="847" y="20"/>
                    </a:cubicBezTo>
                    <a:cubicBezTo>
                      <a:pt x="811" y="48"/>
                      <a:pt x="786" y="136"/>
                      <a:pt x="830" y="177"/>
                    </a:cubicBezTo>
                    <a:cubicBezTo>
                      <a:pt x="849" y="194"/>
                      <a:pt x="897" y="222"/>
                      <a:pt x="897" y="222"/>
                    </a:cubicBezTo>
                    <a:cubicBezTo>
                      <a:pt x="1032" y="219"/>
                      <a:pt x="891" y="0"/>
                      <a:pt x="1080" y="55"/>
                    </a:cubicBezTo>
                  </a:path>
                </a:pathLst>
              </a:cu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nvGrpSpPr>
            <p:cNvPr id="70681" name="Group 106"/>
            <p:cNvGrpSpPr>
              <a:grpSpLocks/>
            </p:cNvGrpSpPr>
            <p:nvPr/>
          </p:nvGrpSpPr>
          <p:grpSpPr bwMode="auto">
            <a:xfrm rot="3784526">
              <a:off x="5371902" y="5822351"/>
              <a:ext cx="756000" cy="252000"/>
              <a:chOff x="3864" y="1861"/>
              <a:chExt cx="281" cy="101"/>
            </a:xfrm>
          </p:grpSpPr>
          <p:sp>
            <p:nvSpPr>
              <p:cNvPr id="70682" name="Line 107"/>
              <p:cNvSpPr>
                <a:spLocks noChangeShapeType="1"/>
              </p:cNvSpPr>
              <p:nvPr/>
            </p:nvSpPr>
            <p:spPr bwMode="auto">
              <a:xfrm rot="1545465" flipV="1">
                <a:off x="4110" y="1917"/>
                <a:ext cx="35" cy="18"/>
              </a:xfrm>
              <a:prstGeom prst="line">
                <a:avLst/>
              </a:prstGeom>
              <a:noFill/>
              <a:ln w="38100">
                <a:solidFill>
                  <a:srgbClr val="FF00FF"/>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70683" name="Freeform 108"/>
              <p:cNvSpPr>
                <a:spLocks noChangeArrowheads="1"/>
              </p:cNvSpPr>
              <p:nvPr/>
            </p:nvSpPr>
            <p:spPr bwMode="auto">
              <a:xfrm rot="1545465">
                <a:off x="3864" y="1861"/>
                <a:ext cx="245" cy="101"/>
              </a:xfrm>
              <a:custGeom>
                <a:avLst/>
                <a:gdLst>
                  <a:gd name="T0" fmla="*/ 0 w 1081"/>
                  <a:gd name="T1" fmla="*/ 0 h 444"/>
                  <a:gd name="T2" fmla="*/ 0 w 1081"/>
                  <a:gd name="T3" fmla="*/ 0 h 444"/>
                  <a:gd name="T4" fmla="*/ 0 w 1081"/>
                  <a:gd name="T5" fmla="*/ 0 h 444"/>
                  <a:gd name="T6" fmla="*/ 0 w 1081"/>
                  <a:gd name="T7" fmla="*/ 0 h 444"/>
                  <a:gd name="T8" fmla="*/ 0 w 1081"/>
                  <a:gd name="T9" fmla="*/ 0 h 444"/>
                  <a:gd name="T10" fmla="*/ 0 w 1081"/>
                  <a:gd name="T11" fmla="*/ 0 h 444"/>
                  <a:gd name="T12" fmla="*/ 0 w 1081"/>
                  <a:gd name="T13" fmla="*/ 0 h 444"/>
                  <a:gd name="T14" fmla="*/ 0 w 1081"/>
                  <a:gd name="T15" fmla="*/ 0 h 444"/>
                  <a:gd name="T16" fmla="*/ 0 w 1081"/>
                  <a:gd name="T17" fmla="*/ 0 h 444"/>
                  <a:gd name="T18" fmla="*/ 0 w 1081"/>
                  <a:gd name="T19" fmla="*/ 0 h 444"/>
                  <a:gd name="T20" fmla="*/ 0 w 1081"/>
                  <a:gd name="T21" fmla="*/ 0 h 444"/>
                  <a:gd name="T22" fmla="*/ 0 w 1081"/>
                  <a:gd name="T23" fmla="*/ 0 h 444"/>
                  <a:gd name="T24" fmla="*/ 0 w 1081"/>
                  <a:gd name="T25" fmla="*/ 0 h 444"/>
                  <a:gd name="T26" fmla="*/ 0 w 1081"/>
                  <a:gd name="T27" fmla="*/ 0 h 444"/>
                  <a:gd name="T28" fmla="*/ 0 w 1081"/>
                  <a:gd name="T29" fmla="*/ 0 h 444"/>
                  <a:gd name="T30" fmla="*/ 0 w 1081"/>
                  <a:gd name="T31" fmla="*/ 0 h 444"/>
                  <a:gd name="T32" fmla="*/ 0 w 1081"/>
                  <a:gd name="T33" fmla="*/ 0 h 444"/>
                  <a:gd name="T34" fmla="*/ 0 w 1081"/>
                  <a:gd name="T35" fmla="*/ 0 h 444"/>
                  <a:gd name="T36" fmla="*/ 0 w 1081"/>
                  <a:gd name="T37" fmla="*/ 0 h 444"/>
                  <a:gd name="T38" fmla="*/ 0 w 1081"/>
                  <a:gd name="T39" fmla="*/ 0 h 444"/>
                  <a:gd name="T40" fmla="*/ 0 w 1081"/>
                  <a:gd name="T41" fmla="*/ 0 h 4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81" h="444">
                    <a:moveTo>
                      <a:pt x="0" y="319"/>
                    </a:moveTo>
                    <a:cubicBezTo>
                      <a:pt x="105" y="329"/>
                      <a:pt x="106" y="295"/>
                      <a:pt x="134" y="322"/>
                    </a:cubicBezTo>
                    <a:cubicBezTo>
                      <a:pt x="153" y="340"/>
                      <a:pt x="118" y="323"/>
                      <a:pt x="141" y="337"/>
                    </a:cubicBezTo>
                    <a:cubicBezTo>
                      <a:pt x="152" y="345"/>
                      <a:pt x="197" y="424"/>
                      <a:pt x="197" y="424"/>
                    </a:cubicBezTo>
                    <a:cubicBezTo>
                      <a:pt x="225" y="425"/>
                      <a:pt x="263" y="443"/>
                      <a:pt x="277" y="423"/>
                    </a:cubicBezTo>
                    <a:cubicBezTo>
                      <a:pt x="292" y="403"/>
                      <a:pt x="323" y="366"/>
                      <a:pt x="323" y="366"/>
                    </a:cubicBezTo>
                    <a:cubicBezTo>
                      <a:pt x="328" y="329"/>
                      <a:pt x="345" y="292"/>
                      <a:pt x="341" y="255"/>
                    </a:cubicBezTo>
                    <a:cubicBezTo>
                      <a:pt x="338" y="215"/>
                      <a:pt x="246" y="170"/>
                      <a:pt x="246" y="170"/>
                    </a:cubicBezTo>
                    <a:cubicBezTo>
                      <a:pt x="238" y="224"/>
                      <a:pt x="212" y="259"/>
                      <a:pt x="261" y="301"/>
                    </a:cubicBezTo>
                    <a:cubicBezTo>
                      <a:pt x="280" y="319"/>
                      <a:pt x="329" y="346"/>
                      <a:pt x="329" y="346"/>
                    </a:cubicBezTo>
                    <a:cubicBezTo>
                      <a:pt x="457" y="369"/>
                      <a:pt x="460" y="375"/>
                      <a:pt x="530" y="289"/>
                    </a:cubicBezTo>
                    <a:cubicBezTo>
                      <a:pt x="542" y="201"/>
                      <a:pt x="543" y="170"/>
                      <a:pt x="461" y="115"/>
                    </a:cubicBezTo>
                    <a:cubicBezTo>
                      <a:pt x="369" y="182"/>
                      <a:pt x="458" y="268"/>
                      <a:pt x="538" y="312"/>
                    </a:cubicBezTo>
                    <a:cubicBezTo>
                      <a:pt x="662" y="335"/>
                      <a:pt x="660" y="290"/>
                      <a:pt x="717" y="203"/>
                    </a:cubicBezTo>
                    <a:cubicBezTo>
                      <a:pt x="724" y="129"/>
                      <a:pt x="733" y="106"/>
                      <a:pt x="664" y="60"/>
                    </a:cubicBezTo>
                    <a:cubicBezTo>
                      <a:pt x="558" y="136"/>
                      <a:pt x="700" y="214"/>
                      <a:pt x="763" y="274"/>
                    </a:cubicBezTo>
                    <a:cubicBezTo>
                      <a:pt x="823" y="277"/>
                      <a:pt x="846" y="282"/>
                      <a:pt x="879" y="238"/>
                    </a:cubicBezTo>
                    <a:cubicBezTo>
                      <a:pt x="901" y="123"/>
                      <a:pt x="949" y="85"/>
                      <a:pt x="847" y="20"/>
                    </a:cubicBezTo>
                    <a:cubicBezTo>
                      <a:pt x="811" y="48"/>
                      <a:pt x="786" y="136"/>
                      <a:pt x="830" y="177"/>
                    </a:cubicBezTo>
                    <a:cubicBezTo>
                      <a:pt x="849" y="194"/>
                      <a:pt x="897" y="222"/>
                      <a:pt x="897" y="222"/>
                    </a:cubicBezTo>
                    <a:cubicBezTo>
                      <a:pt x="1032" y="219"/>
                      <a:pt x="891" y="0"/>
                      <a:pt x="1080" y="55"/>
                    </a:cubicBezTo>
                  </a:path>
                </a:pathLst>
              </a:cu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grpSp>
        <p:nvGrpSpPr>
          <p:cNvPr id="70673" name="Group 75"/>
          <p:cNvGrpSpPr>
            <a:grpSpLocks/>
          </p:cNvGrpSpPr>
          <p:nvPr/>
        </p:nvGrpSpPr>
        <p:grpSpPr bwMode="auto">
          <a:xfrm>
            <a:off x="5902325" y="1360488"/>
            <a:ext cx="1870075" cy="1244600"/>
            <a:chOff x="5902036" y="1361209"/>
            <a:chExt cx="1870364" cy="1243445"/>
          </a:xfrm>
        </p:grpSpPr>
        <p:cxnSp>
          <p:nvCxnSpPr>
            <p:cNvPr id="70675" name="Straight Connector 72"/>
            <p:cNvCxnSpPr>
              <a:cxnSpLocks noChangeShapeType="1"/>
            </p:cNvCxnSpPr>
            <p:nvPr/>
          </p:nvCxnSpPr>
          <p:spPr bwMode="auto">
            <a:xfrm flipV="1">
              <a:off x="5902036" y="1589809"/>
              <a:ext cx="1870364" cy="966354"/>
            </a:xfrm>
            <a:prstGeom prst="line">
              <a:avLst/>
            </a:prstGeom>
            <a:noFill/>
            <a:ln w="76200" algn="ctr">
              <a:solidFill>
                <a:schemeClr val="tx1"/>
              </a:solidFill>
              <a:round/>
              <a:headEnd/>
              <a:tailEnd/>
            </a:ln>
            <a:extLst>
              <a:ext uri="{909E8E84-426E-40DD-AFC4-6F175D3DCCD1}">
                <a14:hiddenFill xmlns:a14="http://schemas.microsoft.com/office/drawing/2010/main">
                  <a:noFill/>
                </a14:hiddenFill>
              </a:ext>
            </a:extLst>
          </p:spPr>
        </p:cxnSp>
        <p:cxnSp>
          <p:nvCxnSpPr>
            <p:cNvPr id="70676" name="Straight Connector 73"/>
            <p:cNvCxnSpPr>
              <a:cxnSpLocks noChangeShapeType="1"/>
            </p:cNvCxnSpPr>
            <p:nvPr/>
          </p:nvCxnSpPr>
          <p:spPr bwMode="auto">
            <a:xfrm flipH="1" flipV="1">
              <a:off x="6244936" y="1361209"/>
              <a:ext cx="1243445" cy="1243445"/>
            </a:xfrm>
            <a:prstGeom prst="line">
              <a:avLst/>
            </a:prstGeom>
            <a:noFill/>
            <a:ln w="76200" algn="ctr">
              <a:solidFill>
                <a:schemeClr val="tx1"/>
              </a:solidFill>
              <a:round/>
              <a:headEnd/>
              <a:tailEnd/>
            </a:ln>
            <a:extLst>
              <a:ext uri="{909E8E84-426E-40DD-AFC4-6F175D3DCCD1}">
                <a14:hiddenFill xmlns:a14="http://schemas.microsoft.com/office/drawing/2010/main">
                  <a:noFill/>
                </a14:hiddenFill>
              </a:ext>
            </a:extLst>
          </p:spPr>
        </p:cxnSp>
      </p:grpSp>
      <p:sp>
        <p:nvSpPr>
          <p:cNvPr id="82" name="Rectangle 81"/>
          <p:cNvSpPr/>
          <p:nvPr/>
        </p:nvSpPr>
        <p:spPr>
          <a:xfrm>
            <a:off x="7086600" y="4033838"/>
            <a:ext cx="1714500" cy="461962"/>
          </a:xfrm>
          <a:prstGeom prst="rect">
            <a:avLst/>
          </a:prstGeom>
        </p:spPr>
        <p:txBody>
          <a:bodyPr>
            <a:spAutoFit/>
          </a:bodyPr>
          <a:lstStyle/>
          <a:p>
            <a:pPr>
              <a:defRPr/>
            </a:pPr>
            <a:r>
              <a:rPr lang="en-US" b="1" u="none" dirty="0">
                <a:solidFill>
                  <a:srgbClr val="0066FF"/>
                </a:solidFill>
                <a:latin typeface="+mn-lt"/>
              </a:rPr>
              <a:t>E </a:t>
            </a:r>
            <a:r>
              <a:rPr lang="en-US" u="none" dirty="0">
                <a:solidFill>
                  <a:srgbClr val="0066FF"/>
                </a:solidFill>
                <a:latin typeface="+mn-lt"/>
              </a:rPr>
              <a:t>→ </a:t>
            </a:r>
            <a:r>
              <a:rPr lang="en-US" b="1" u="none" dirty="0">
                <a:solidFill>
                  <a:srgbClr val="0066FF"/>
                </a:solidFill>
                <a:latin typeface="+mn-lt"/>
              </a:rPr>
              <a:t>E’ + </a:t>
            </a:r>
            <a:r>
              <a:rPr lang="en-US" b="1" u="none" dirty="0">
                <a:solidFill>
                  <a:srgbClr val="0066FF"/>
                </a:solidFill>
                <a:latin typeface="Symbol" pitchFamily="18" charset="2"/>
              </a:rPr>
              <a:t>D</a:t>
            </a:r>
            <a:r>
              <a:rPr lang="en-US" b="1" u="none" dirty="0">
                <a:solidFill>
                  <a:srgbClr val="0066FF"/>
                </a:solidFill>
                <a:latin typeface="+mn-lt"/>
              </a:rPr>
              <a:t>E</a:t>
            </a:r>
            <a:endParaRPr lang="en-US" u="none" dirty="0">
              <a:solidFill>
                <a:srgbClr val="0066FF"/>
              </a:solidFill>
              <a:latin typeface="+mn-lt"/>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685800" y="-76200"/>
            <a:ext cx="7772400" cy="752475"/>
          </a:xfrm>
        </p:spPr>
        <p:txBody>
          <a:bodyPr/>
          <a:lstStyle/>
          <a:p>
            <a:r>
              <a:rPr lang="en-US" smtClean="0"/>
              <a:t>Jet fragmentation</a:t>
            </a:r>
          </a:p>
        </p:txBody>
      </p:sp>
      <p:sp>
        <p:nvSpPr>
          <p:cNvPr id="3" name="Content Placeholder 2"/>
          <p:cNvSpPr>
            <a:spLocks noGrp="1"/>
          </p:cNvSpPr>
          <p:nvPr>
            <p:ph idx="1"/>
          </p:nvPr>
        </p:nvSpPr>
        <p:spPr>
          <a:xfrm>
            <a:off x="152400" y="701675"/>
            <a:ext cx="7751763" cy="6232525"/>
          </a:xfrm>
        </p:spPr>
        <p:txBody>
          <a:bodyPr>
            <a:normAutofit fontScale="47500" lnSpcReduction="20000"/>
          </a:bodyPr>
          <a:lstStyle/>
          <a:p>
            <a:pPr>
              <a:defRPr/>
            </a:pPr>
            <a:r>
              <a:rPr lang="en-US" sz="4200" dirty="0" smtClean="0"/>
              <a:t>Ratio Central/peripheral of fragmentation functions</a:t>
            </a:r>
          </a:p>
          <a:p>
            <a:pPr>
              <a:defRPr/>
            </a:pPr>
            <a:endParaRPr lang="en-US" sz="500" dirty="0"/>
          </a:p>
          <a:p>
            <a:pPr>
              <a:defRPr/>
            </a:pPr>
            <a:endParaRPr lang="en-US" sz="2300" dirty="0" smtClean="0"/>
          </a:p>
          <a:p>
            <a:pPr>
              <a:defRPr/>
            </a:pPr>
            <a:endParaRPr lang="en-US" dirty="0"/>
          </a:p>
          <a:p>
            <a:pPr>
              <a:defRPr/>
            </a:pPr>
            <a:endParaRPr lang="en-US" dirty="0" smtClean="0"/>
          </a:p>
          <a:p>
            <a:pPr>
              <a:defRPr/>
            </a:pPr>
            <a:endParaRPr lang="en-US" dirty="0"/>
          </a:p>
          <a:p>
            <a:pPr>
              <a:defRPr/>
            </a:pPr>
            <a:endParaRPr lang="en-US" dirty="0" smtClean="0"/>
          </a:p>
          <a:p>
            <a:pPr>
              <a:defRPr/>
            </a:pPr>
            <a:endParaRPr lang="en-US" dirty="0"/>
          </a:p>
          <a:p>
            <a:pPr>
              <a:defRPr/>
            </a:pPr>
            <a:endParaRPr lang="en-US" dirty="0" smtClean="0"/>
          </a:p>
          <a:p>
            <a:pPr>
              <a:defRPr/>
            </a:pPr>
            <a:endParaRPr lang="en-US" dirty="0"/>
          </a:p>
          <a:p>
            <a:pPr>
              <a:defRPr/>
            </a:pPr>
            <a:endParaRPr lang="en-US" dirty="0" smtClean="0"/>
          </a:p>
          <a:p>
            <a:pPr>
              <a:defRPr/>
            </a:pPr>
            <a:endParaRPr lang="en-US" dirty="0"/>
          </a:p>
          <a:p>
            <a:pPr>
              <a:defRPr/>
            </a:pPr>
            <a:endParaRPr lang="en-US" dirty="0" smtClean="0"/>
          </a:p>
          <a:p>
            <a:pPr>
              <a:defRPr/>
            </a:pPr>
            <a:endParaRPr lang="en-US" dirty="0"/>
          </a:p>
          <a:p>
            <a:pPr>
              <a:defRPr/>
            </a:pPr>
            <a:endParaRPr lang="en-US" dirty="0" smtClean="0"/>
          </a:p>
          <a:p>
            <a:pPr>
              <a:defRPr/>
            </a:pPr>
            <a:endParaRPr lang="en-US" dirty="0"/>
          </a:p>
          <a:p>
            <a:pPr>
              <a:defRPr/>
            </a:pPr>
            <a:endParaRPr lang="en-US" dirty="0" smtClean="0"/>
          </a:p>
          <a:p>
            <a:pPr>
              <a:defRPr/>
            </a:pPr>
            <a:endParaRPr lang="en-US" dirty="0"/>
          </a:p>
          <a:p>
            <a:pPr>
              <a:defRPr/>
            </a:pPr>
            <a:endParaRPr lang="en-US" dirty="0" smtClean="0"/>
          </a:p>
          <a:p>
            <a:pPr>
              <a:defRPr/>
            </a:pPr>
            <a:endParaRPr lang="en-US" dirty="0"/>
          </a:p>
          <a:p>
            <a:pPr>
              <a:defRPr/>
            </a:pPr>
            <a:endParaRPr lang="en-US" dirty="0" smtClean="0"/>
          </a:p>
          <a:p>
            <a:pPr>
              <a:defRPr/>
            </a:pPr>
            <a:endParaRPr lang="en-US" dirty="0"/>
          </a:p>
          <a:p>
            <a:pPr>
              <a:defRPr/>
            </a:pPr>
            <a:endParaRPr lang="en-US" dirty="0" smtClean="0"/>
          </a:p>
          <a:p>
            <a:pPr>
              <a:defRPr/>
            </a:pPr>
            <a:endParaRPr lang="en-US" dirty="0" smtClean="0"/>
          </a:p>
          <a:p>
            <a:pPr>
              <a:defRPr/>
            </a:pPr>
            <a:r>
              <a:rPr lang="en-US" sz="3800" dirty="0" smtClean="0"/>
              <a:t>Low-z enhancement</a:t>
            </a:r>
          </a:p>
          <a:p>
            <a:pPr>
              <a:defRPr/>
            </a:pPr>
            <a:r>
              <a:rPr lang="en-US" sz="3800" dirty="0" smtClean="0"/>
              <a:t>Mid-z suppression</a:t>
            </a:r>
          </a:p>
          <a:p>
            <a:pPr>
              <a:defRPr/>
            </a:pPr>
            <a:r>
              <a:rPr lang="en-US" sz="3800" dirty="0" smtClean="0"/>
              <a:t>No change t high-z</a:t>
            </a:r>
            <a:endParaRPr lang="en-US" sz="3800" dirty="0"/>
          </a:p>
        </p:txBody>
      </p:sp>
      <p:pic>
        <p:nvPicPr>
          <p:cNvPr id="716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43000"/>
            <a:ext cx="7505700" cy="484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685" name="Picture 3"/>
          <p:cNvPicPr>
            <a:picLocks noChangeAspect="1" noChangeArrowheads="1"/>
          </p:cNvPicPr>
          <p:nvPr/>
        </p:nvPicPr>
        <p:blipFill>
          <a:blip r:embed="rId3">
            <a:extLst>
              <a:ext uri="{28A0092B-C50C-407E-A947-70E740481C1C}">
                <a14:useLocalDpi xmlns:a14="http://schemas.microsoft.com/office/drawing/2010/main" val="0"/>
              </a:ext>
            </a:extLst>
          </a:blip>
          <a:srcRect r="2438"/>
          <a:stretch>
            <a:fillRect/>
          </a:stretch>
        </p:blipFill>
        <p:spPr bwMode="auto">
          <a:xfrm>
            <a:off x="6096000" y="609600"/>
            <a:ext cx="3048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914650" y="5924550"/>
            <a:ext cx="5162550" cy="338138"/>
          </a:xfrm>
          <a:prstGeom prst="rect">
            <a:avLst/>
          </a:prstGeom>
          <a:solidFill>
            <a:schemeClr val="bg1"/>
          </a:solidFill>
        </p:spPr>
        <p:txBody>
          <a:bodyPr wrap="none">
            <a:spAutoFit/>
          </a:bodyPr>
          <a:lstStyle/>
          <a:p>
            <a:pPr>
              <a:defRPr/>
            </a:pPr>
            <a:r>
              <a:rPr lang="en-US" sz="1600" u="none" dirty="0">
                <a:latin typeface="+mn-lt"/>
              </a:rPr>
              <a:t>ATLAS-CONF-2012-115): http://cds.cern.ch/record/1472936</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
          <p:cNvSpPr>
            <a:spLocks noGrp="1" noChangeArrowheads="1"/>
          </p:cNvSpPr>
          <p:nvPr>
            <p:ph type="title" idx="4294967295"/>
          </p:nvPr>
        </p:nvSpPr>
        <p:spPr>
          <a:xfrm>
            <a:off x="0" y="0"/>
            <a:ext cx="9144000" cy="609600"/>
          </a:xfrm>
        </p:spPr>
        <p:txBody>
          <a:bodyPr tIns="25602"/>
          <a:lstStyle/>
          <a:p>
            <a:pP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sz="3200" smtClean="0">
                <a:sym typeface="Helvetica Neue" pitchFamily="-84" charset="0"/>
              </a:rPr>
              <a:t>Detailed studies: Jet peak shape deformation</a:t>
            </a:r>
            <a:endParaRPr lang="en-US" sz="3200" smtClean="0">
              <a:latin typeface="Symbol" pitchFamily="18" charset="2"/>
            </a:endParaRPr>
          </a:p>
        </p:txBody>
      </p:sp>
      <p:pic>
        <p:nvPicPr>
          <p:cNvPr id="727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3988" y="3119438"/>
            <a:ext cx="5027612" cy="3738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708" name="Line 4"/>
          <p:cNvSpPr>
            <a:spLocks noChangeShapeType="1"/>
          </p:cNvSpPr>
          <p:nvPr/>
        </p:nvSpPr>
        <p:spPr bwMode="auto">
          <a:xfrm flipH="1">
            <a:off x="5902325" y="4835525"/>
            <a:ext cx="463550" cy="195263"/>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it-IT"/>
          </a:p>
        </p:txBody>
      </p:sp>
      <p:sp>
        <p:nvSpPr>
          <p:cNvPr id="72709" name="Text Box 5"/>
          <p:cNvSpPr txBox="1">
            <a:spLocks noChangeArrowheads="1"/>
          </p:cNvSpPr>
          <p:nvPr/>
        </p:nvSpPr>
        <p:spPr bwMode="auto">
          <a:xfrm>
            <a:off x="6419850" y="4589463"/>
            <a:ext cx="6000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2452" rIns="81639" bIns="42452">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spcBef>
                <a:spcPts val="1025"/>
              </a:spcBef>
            </a:pPr>
            <a:r>
              <a:rPr lang="en-US" b="1" u="none">
                <a:solidFill>
                  <a:srgbClr val="000000"/>
                </a:solidFill>
                <a:latin typeface="Symbol" pitchFamily="18" charset="2"/>
              </a:rPr>
              <a:t></a:t>
            </a:r>
            <a:r>
              <a:rPr lang="en-US" b="1" u="none" baseline="-25000">
                <a:solidFill>
                  <a:srgbClr val="000000"/>
                </a:solidFill>
                <a:latin typeface="Symbol" pitchFamily="18" charset="2"/>
              </a:rPr>
              <a:t></a:t>
            </a:r>
          </a:p>
        </p:txBody>
      </p:sp>
      <p:sp>
        <p:nvSpPr>
          <p:cNvPr id="72710" name="Line 6"/>
          <p:cNvSpPr>
            <a:spLocks noChangeShapeType="1"/>
          </p:cNvSpPr>
          <p:nvPr/>
        </p:nvSpPr>
        <p:spPr bwMode="auto">
          <a:xfrm flipH="1">
            <a:off x="5837238" y="5226050"/>
            <a:ext cx="657225" cy="392113"/>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it-IT"/>
          </a:p>
        </p:txBody>
      </p:sp>
      <p:sp>
        <p:nvSpPr>
          <p:cNvPr id="72711" name="Text Box 7"/>
          <p:cNvSpPr txBox="1">
            <a:spLocks noChangeArrowheads="1"/>
          </p:cNvSpPr>
          <p:nvPr/>
        </p:nvSpPr>
        <p:spPr bwMode="auto">
          <a:xfrm>
            <a:off x="6521450" y="5013325"/>
            <a:ext cx="598488"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2452" rIns="81639" bIns="42452">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spcBef>
                <a:spcPts val="1025"/>
              </a:spcBef>
            </a:pPr>
            <a:r>
              <a:rPr lang="en-US" b="1" u="none">
                <a:solidFill>
                  <a:srgbClr val="000000"/>
                </a:solidFill>
                <a:latin typeface="Symbol" pitchFamily="18" charset="2"/>
              </a:rPr>
              <a:t></a:t>
            </a:r>
            <a:r>
              <a:rPr lang="en-US" b="1" u="none" baseline="-25000">
                <a:solidFill>
                  <a:srgbClr val="000000"/>
                </a:solidFill>
                <a:latin typeface="Symbol" pitchFamily="18" charset="2"/>
              </a:rPr>
              <a:t></a:t>
            </a:r>
          </a:p>
        </p:txBody>
      </p:sp>
      <p:sp>
        <p:nvSpPr>
          <p:cNvPr id="72712" name="Text Box 8"/>
          <p:cNvSpPr txBox="1">
            <a:spLocks noChangeArrowheads="1"/>
          </p:cNvSpPr>
          <p:nvPr/>
        </p:nvSpPr>
        <p:spPr bwMode="auto">
          <a:xfrm>
            <a:off x="6565900" y="3262313"/>
            <a:ext cx="2501900" cy="48577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eaLnBrk="0" hangingPunct="0">
              <a:tabLst>
                <a:tab pos="723900" algn="l"/>
                <a:tab pos="1447800" algn="l"/>
                <a:tab pos="2171700" algn="l"/>
              </a:tabLst>
              <a:defRPr sz="2400" u="sng">
                <a:solidFill>
                  <a:schemeClr val="tx1"/>
                </a:solidFill>
                <a:latin typeface="Arial" pitchFamily="34" charset="0"/>
                <a:ea typeface="ＭＳ Ｐゴシック" pitchFamily="34" charset="-128"/>
              </a:defRPr>
            </a:lvl1pPr>
            <a:lvl2pPr marL="742950" indent="-285750" eaLnBrk="0" hangingPunct="0">
              <a:tabLst>
                <a:tab pos="723900" algn="l"/>
                <a:tab pos="1447800" algn="l"/>
                <a:tab pos="2171700" algn="l"/>
              </a:tabLst>
              <a:defRPr sz="2400" u="sng">
                <a:solidFill>
                  <a:schemeClr val="tx1"/>
                </a:solidFill>
                <a:latin typeface="Arial" pitchFamily="34" charset="0"/>
                <a:ea typeface="ＭＳ Ｐゴシック" pitchFamily="34" charset="-128"/>
              </a:defRPr>
            </a:lvl2pPr>
            <a:lvl3pPr marL="1143000" indent="-228600" eaLnBrk="0" hangingPunct="0">
              <a:tabLst>
                <a:tab pos="723900" algn="l"/>
                <a:tab pos="1447800" algn="l"/>
                <a:tab pos="2171700" algn="l"/>
              </a:tabLst>
              <a:defRPr sz="2400" u="sng">
                <a:solidFill>
                  <a:schemeClr val="tx1"/>
                </a:solidFill>
                <a:latin typeface="Arial" pitchFamily="34" charset="0"/>
                <a:ea typeface="ＭＳ Ｐゴシック" pitchFamily="34" charset="-128"/>
              </a:defRPr>
            </a:lvl3pPr>
            <a:lvl4pPr marL="1600200" indent="-228600" eaLnBrk="0" hangingPunct="0">
              <a:tabLst>
                <a:tab pos="723900" algn="l"/>
                <a:tab pos="1447800" algn="l"/>
                <a:tab pos="2171700" algn="l"/>
              </a:tabLst>
              <a:defRPr sz="2400" u="sng">
                <a:solidFill>
                  <a:schemeClr val="tx1"/>
                </a:solidFill>
                <a:latin typeface="Arial" pitchFamily="34" charset="0"/>
                <a:ea typeface="ＭＳ Ｐゴシック" pitchFamily="34" charset="-128"/>
              </a:defRPr>
            </a:lvl4pPr>
            <a:lvl5pPr marL="2057400" indent="-228600" eaLnBrk="0" hangingPunct="0">
              <a:tabLst>
                <a:tab pos="723900" algn="l"/>
                <a:tab pos="1447800" algn="l"/>
                <a:tab pos="2171700" algn="l"/>
              </a:tabLst>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723900" algn="l"/>
                <a:tab pos="1447800" algn="l"/>
                <a:tab pos="2171700" algn="l"/>
              </a:tabLs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723900" algn="l"/>
                <a:tab pos="1447800" algn="l"/>
                <a:tab pos="2171700" algn="l"/>
              </a:tabLs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723900" algn="l"/>
                <a:tab pos="1447800" algn="l"/>
                <a:tab pos="2171700" algn="l"/>
              </a:tabLs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723900" algn="l"/>
                <a:tab pos="1447800" algn="l"/>
                <a:tab pos="2171700" algn="l"/>
              </a:tabLst>
              <a:defRPr sz="2400" u="sng">
                <a:solidFill>
                  <a:schemeClr val="tx1"/>
                </a:solidFill>
                <a:latin typeface="Arial" pitchFamily="34" charset="0"/>
                <a:ea typeface="ＭＳ Ｐゴシック" pitchFamily="34" charset="-128"/>
              </a:defRPr>
            </a:lvl9pPr>
          </a:lstStyle>
          <a:p>
            <a:pPr eaLnBrk="1" hangingPunct="1"/>
            <a:r>
              <a:rPr lang="en-US" sz="1300" b="1" u="none">
                <a:solidFill>
                  <a:srgbClr val="000000"/>
                </a:solidFill>
              </a:rPr>
              <a:t>2 &lt; p</a:t>
            </a:r>
            <a:r>
              <a:rPr lang="en-US" sz="1300" b="1" u="none" baseline="-25000">
                <a:solidFill>
                  <a:srgbClr val="000000"/>
                </a:solidFill>
              </a:rPr>
              <a:t>T,t</a:t>
            </a:r>
            <a:r>
              <a:rPr lang="en-US" sz="1300" b="1" u="none">
                <a:solidFill>
                  <a:srgbClr val="000000"/>
                </a:solidFill>
              </a:rPr>
              <a:t> &lt; 3    1 &lt; p</a:t>
            </a:r>
            <a:r>
              <a:rPr lang="en-US" sz="1300" b="1" u="none" baseline="-25000">
                <a:solidFill>
                  <a:srgbClr val="000000"/>
                </a:solidFill>
              </a:rPr>
              <a:t>T,a</a:t>
            </a:r>
            <a:r>
              <a:rPr lang="en-US" sz="1300" b="1" u="none">
                <a:solidFill>
                  <a:srgbClr val="000000"/>
                </a:solidFill>
              </a:rPr>
              <a:t> &lt; 2 GeV/c</a:t>
            </a:r>
          </a:p>
          <a:p>
            <a:pPr eaLnBrk="1" hangingPunct="1"/>
            <a:r>
              <a:rPr lang="en-US" sz="1300" b="1" u="none">
                <a:solidFill>
                  <a:srgbClr val="0000FF"/>
                </a:solidFill>
              </a:rPr>
              <a:t>4 &lt; p</a:t>
            </a:r>
            <a:r>
              <a:rPr lang="en-US" sz="1300" b="1" u="none" baseline="-25000">
                <a:solidFill>
                  <a:srgbClr val="0000FF"/>
                </a:solidFill>
              </a:rPr>
              <a:t>T,t</a:t>
            </a:r>
            <a:r>
              <a:rPr lang="en-US" sz="1300" b="1" u="none">
                <a:solidFill>
                  <a:srgbClr val="0000FF"/>
                </a:solidFill>
              </a:rPr>
              <a:t> &lt; 8    2 &lt; p</a:t>
            </a:r>
            <a:r>
              <a:rPr lang="en-US" sz="1300" b="1" u="none" baseline="-25000">
                <a:solidFill>
                  <a:srgbClr val="0000FF"/>
                </a:solidFill>
              </a:rPr>
              <a:t>T,a</a:t>
            </a:r>
            <a:r>
              <a:rPr lang="en-US" sz="1300" b="1" u="none">
                <a:solidFill>
                  <a:srgbClr val="0000FF"/>
                </a:solidFill>
              </a:rPr>
              <a:t> &lt; 3 GeV/c</a:t>
            </a:r>
          </a:p>
        </p:txBody>
      </p:sp>
      <p:sp>
        <p:nvSpPr>
          <p:cNvPr id="72713" name="Text Box 9"/>
          <p:cNvSpPr txBox="1">
            <a:spLocks noChangeArrowheads="1"/>
          </p:cNvSpPr>
          <p:nvPr/>
        </p:nvSpPr>
        <p:spPr bwMode="auto">
          <a:xfrm>
            <a:off x="127000" y="5618163"/>
            <a:ext cx="3836988" cy="1316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0820" rIns="81639" bIns="40820"/>
          <a:lstStyle>
            <a:lvl1pPr eaLnBrk="0" hangingPunct="0">
              <a:tabLst>
                <a:tab pos="723900" algn="l"/>
                <a:tab pos="1447800" algn="l"/>
                <a:tab pos="2171700" algn="l"/>
                <a:tab pos="2895600" algn="l"/>
                <a:tab pos="3619500" algn="l"/>
                <a:tab pos="4343400" algn="l"/>
                <a:tab pos="5067300" algn="l"/>
                <a:tab pos="5791200" algn="l"/>
              </a:tabLst>
              <a:defRPr sz="2400" u="sng">
                <a:solidFill>
                  <a:schemeClr val="tx1"/>
                </a:solidFill>
                <a:latin typeface="Arial" pitchFamily="34" charset="0"/>
                <a:ea typeface="ＭＳ Ｐゴシック" pitchFamily="34" charset="-128"/>
              </a:defRPr>
            </a:lvl1pPr>
            <a:lvl2pPr marL="742950" indent="-285750" eaLnBrk="0" hangingPunct="0">
              <a:tabLst>
                <a:tab pos="723900" algn="l"/>
                <a:tab pos="1447800" algn="l"/>
                <a:tab pos="2171700" algn="l"/>
                <a:tab pos="2895600" algn="l"/>
                <a:tab pos="3619500" algn="l"/>
                <a:tab pos="4343400" algn="l"/>
                <a:tab pos="5067300" algn="l"/>
                <a:tab pos="5791200" algn="l"/>
              </a:tabLst>
              <a:defRPr sz="2400" u="sng">
                <a:solidFill>
                  <a:schemeClr val="tx1"/>
                </a:solidFill>
                <a:latin typeface="Arial" pitchFamily="34" charset="0"/>
                <a:ea typeface="ＭＳ Ｐゴシック" pitchFamily="34" charset="-128"/>
              </a:defRPr>
            </a:lvl2pPr>
            <a:lvl3pPr marL="1143000" indent="-228600" eaLnBrk="0" hangingPunct="0">
              <a:tabLst>
                <a:tab pos="723900" algn="l"/>
                <a:tab pos="1447800" algn="l"/>
                <a:tab pos="2171700" algn="l"/>
                <a:tab pos="2895600" algn="l"/>
                <a:tab pos="3619500" algn="l"/>
                <a:tab pos="4343400" algn="l"/>
                <a:tab pos="5067300" algn="l"/>
                <a:tab pos="5791200" algn="l"/>
              </a:tabLst>
              <a:defRPr sz="2400" u="sng">
                <a:solidFill>
                  <a:schemeClr val="tx1"/>
                </a:solidFill>
                <a:latin typeface="Arial" pitchFamily="34" charset="0"/>
                <a:ea typeface="ＭＳ Ｐゴシック" pitchFamily="34" charset="-128"/>
              </a:defRPr>
            </a:lvl3pPr>
            <a:lvl4pPr marL="1600200" indent="-228600" eaLnBrk="0" hangingPunct="0">
              <a:tabLst>
                <a:tab pos="723900" algn="l"/>
                <a:tab pos="1447800" algn="l"/>
                <a:tab pos="2171700" algn="l"/>
                <a:tab pos="2895600" algn="l"/>
                <a:tab pos="3619500" algn="l"/>
                <a:tab pos="4343400" algn="l"/>
                <a:tab pos="5067300" algn="l"/>
                <a:tab pos="5791200" algn="l"/>
              </a:tabLst>
              <a:defRPr sz="2400" u="sng">
                <a:solidFill>
                  <a:schemeClr val="tx1"/>
                </a:solidFill>
                <a:latin typeface="Arial" pitchFamily="34" charset="0"/>
                <a:ea typeface="ＭＳ Ｐゴシック" pitchFamily="34" charset="-128"/>
              </a:defRPr>
            </a:lvl4pPr>
            <a:lvl5pPr marL="2057400" indent="-228600" eaLnBrk="0" hangingPunct="0">
              <a:tabLst>
                <a:tab pos="723900" algn="l"/>
                <a:tab pos="1447800" algn="l"/>
                <a:tab pos="2171700" algn="l"/>
                <a:tab pos="2895600" algn="l"/>
                <a:tab pos="3619500" algn="l"/>
                <a:tab pos="4343400" algn="l"/>
                <a:tab pos="5067300" algn="l"/>
                <a:tab pos="5791200" algn="l"/>
              </a:tabLst>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Ls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Ls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Ls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Lst>
              <a:defRPr sz="2400" u="sng">
                <a:solidFill>
                  <a:schemeClr val="tx1"/>
                </a:solidFill>
                <a:latin typeface="Arial" pitchFamily="34" charset="0"/>
                <a:ea typeface="ＭＳ Ｐゴシック" pitchFamily="34" charset="-128"/>
              </a:defRPr>
            </a:lvl9pPr>
          </a:lstStyle>
          <a:p>
            <a:pPr eaLnBrk="1" hangingPunct="1">
              <a:lnSpc>
                <a:spcPct val="110000"/>
              </a:lnSpc>
            </a:pPr>
            <a:r>
              <a:rPr lang="en-US" sz="1800" u="none">
                <a:solidFill>
                  <a:srgbClr val="FF0000"/>
                </a:solidFill>
                <a:latin typeface="Symbol" pitchFamily="18" charset="2"/>
              </a:rPr>
              <a:t>s</a:t>
            </a:r>
            <a:r>
              <a:rPr lang="en-US" sz="1800" u="none" baseline="-33000">
                <a:solidFill>
                  <a:srgbClr val="FF0000"/>
                </a:solidFill>
                <a:latin typeface="Symbol" pitchFamily="18" charset="2"/>
              </a:rPr>
              <a:t>Dj</a:t>
            </a:r>
            <a:r>
              <a:rPr lang="en-US" sz="1800" u="none">
                <a:solidFill>
                  <a:srgbClr val="FF0000"/>
                </a:solidFill>
              </a:rPr>
              <a:t> constant whereas </a:t>
            </a:r>
            <a:r>
              <a:rPr lang="en-US" sz="1800" u="none">
                <a:solidFill>
                  <a:srgbClr val="FF0000"/>
                </a:solidFill>
                <a:latin typeface="Symbol" pitchFamily="18" charset="2"/>
              </a:rPr>
              <a:t>s</a:t>
            </a:r>
            <a:r>
              <a:rPr lang="en-US" sz="1800" u="none" baseline="-33000">
                <a:solidFill>
                  <a:srgbClr val="FF0000"/>
                </a:solidFill>
                <a:latin typeface="Symbol" pitchFamily="18" charset="2"/>
              </a:rPr>
              <a:t>Dh</a:t>
            </a:r>
            <a:r>
              <a:rPr lang="en-US" sz="1800" u="none">
                <a:solidFill>
                  <a:srgbClr val="FF0000"/>
                </a:solidFill>
              </a:rPr>
              <a:t> </a:t>
            </a:r>
          </a:p>
          <a:p>
            <a:pPr eaLnBrk="1" hangingPunct="1">
              <a:lnSpc>
                <a:spcPct val="110000"/>
              </a:lnSpc>
            </a:pPr>
            <a:r>
              <a:rPr lang="en-US" sz="1800" u="none">
                <a:solidFill>
                  <a:srgbClr val="FF0000"/>
                </a:solidFill>
              </a:rPr>
              <a:t>increases with centrality.</a:t>
            </a:r>
          </a:p>
          <a:p>
            <a:pPr eaLnBrk="1" hangingPunct="1">
              <a:lnSpc>
                <a:spcPct val="110000"/>
              </a:lnSpc>
            </a:pPr>
            <a:r>
              <a:rPr lang="en-US" sz="1800" u="none">
                <a:solidFill>
                  <a:srgbClr val="FF0000"/>
                </a:solidFill>
                <a:latin typeface="Symbol" pitchFamily="18" charset="2"/>
              </a:rPr>
              <a:t>s</a:t>
            </a:r>
            <a:r>
              <a:rPr lang="en-US" sz="1800" u="none" baseline="-33000">
                <a:solidFill>
                  <a:srgbClr val="FF0000"/>
                </a:solidFill>
                <a:latin typeface="Symbol" pitchFamily="18" charset="2"/>
              </a:rPr>
              <a:t>Dh</a:t>
            </a:r>
            <a:r>
              <a:rPr lang="en-US" sz="1800" u="none">
                <a:solidFill>
                  <a:srgbClr val="FF0000"/>
                </a:solidFill>
                <a:latin typeface="Symbol" pitchFamily="18" charset="2"/>
              </a:rPr>
              <a:t> &gt; s</a:t>
            </a:r>
            <a:r>
              <a:rPr lang="en-US" sz="1800" u="none" baseline="-33000">
                <a:solidFill>
                  <a:srgbClr val="FF0000"/>
                </a:solidFill>
                <a:latin typeface="Symbol" pitchFamily="18" charset="2"/>
              </a:rPr>
              <a:t>Dj</a:t>
            </a:r>
            <a:r>
              <a:rPr lang="en-US" sz="1800" u="none">
                <a:solidFill>
                  <a:srgbClr val="FF0000"/>
                </a:solidFill>
              </a:rPr>
              <a:t> predicted by models </a:t>
            </a:r>
          </a:p>
          <a:p>
            <a:pPr eaLnBrk="1" hangingPunct="1">
              <a:lnSpc>
                <a:spcPct val="110000"/>
              </a:lnSpc>
            </a:pPr>
            <a:r>
              <a:rPr lang="en-US" sz="1800" u="none">
                <a:solidFill>
                  <a:srgbClr val="FF0000"/>
                </a:solidFill>
              </a:rPr>
              <a:t>including longitudinal flow.</a:t>
            </a:r>
          </a:p>
        </p:txBody>
      </p:sp>
      <p:pic>
        <p:nvPicPr>
          <p:cNvPr id="7271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1300" y="4186238"/>
            <a:ext cx="530225" cy="273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715" name="AutoShape 11"/>
          <p:cNvSpPr>
            <a:spLocks noChangeArrowheads="1"/>
          </p:cNvSpPr>
          <p:nvPr/>
        </p:nvSpPr>
        <p:spPr bwMode="auto">
          <a:xfrm flipH="1">
            <a:off x="5421313" y="4246563"/>
            <a:ext cx="2438400" cy="136525"/>
          </a:xfrm>
          <a:prstGeom prst="rightArrow">
            <a:avLst>
              <a:gd name="adj1" fmla="val 0"/>
              <a:gd name="adj2" fmla="val 157023"/>
            </a:avLst>
          </a:prstGeom>
          <a:solidFill>
            <a:srgbClr val="2323DC"/>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it-IT"/>
          </a:p>
        </p:txBody>
      </p:sp>
      <p:pic>
        <p:nvPicPr>
          <p:cNvPr id="7271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4750" y="4152900"/>
            <a:ext cx="373063" cy="349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2717"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3894138"/>
            <a:ext cx="2673350" cy="17129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718" name="Text Box 14"/>
          <p:cNvSpPr txBox="1">
            <a:spLocks noChangeArrowheads="1"/>
          </p:cNvSpPr>
          <p:nvPr/>
        </p:nvSpPr>
        <p:spPr bwMode="auto">
          <a:xfrm>
            <a:off x="76200" y="4419600"/>
            <a:ext cx="990600"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0420" rIns="81639" bIns="40820"/>
          <a:lstStyle>
            <a:lvl1pPr eaLnBrk="0" hangingPunct="0">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1pPr>
            <a:lvl2pPr marL="742950" indent="-285750" eaLnBrk="0" hangingPunct="0">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2pPr>
            <a:lvl3pPr marL="1143000" indent="-228600" eaLnBrk="0" hangingPunct="0">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3pPr>
            <a:lvl4pPr marL="1600200" indent="-228600" eaLnBrk="0" hangingPunct="0">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4pPr>
            <a:lvl5pPr marL="2057400" indent="-228600" eaLnBrk="0" hangingPunct="0">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9pPr>
          </a:lstStyle>
          <a:p>
            <a:pPr eaLnBrk="1" hangingPunct="1">
              <a:spcBef>
                <a:spcPts val="413"/>
              </a:spcBef>
            </a:pPr>
            <a:r>
              <a:rPr lang="en-US" sz="1100" u="none">
                <a:solidFill>
                  <a:srgbClr val="000000"/>
                </a:solidFill>
              </a:rPr>
              <a:t>N. Armesto et al., PRL 93,242301 (2004</a:t>
            </a:r>
            <a:r>
              <a:rPr lang="en-US" sz="1100">
                <a:solidFill>
                  <a:srgbClr val="000000"/>
                </a:solidFill>
              </a:rPr>
              <a:t>)</a:t>
            </a:r>
          </a:p>
        </p:txBody>
      </p:sp>
      <p:sp>
        <p:nvSpPr>
          <p:cNvPr id="72719" name="Text Box 19"/>
          <p:cNvSpPr txBox="1">
            <a:spLocks noChangeArrowheads="1"/>
          </p:cNvSpPr>
          <p:nvPr/>
        </p:nvSpPr>
        <p:spPr bwMode="auto">
          <a:xfrm>
            <a:off x="2286000" y="2838450"/>
            <a:ext cx="47212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2820" rIns="81639" bIns="40820"/>
          <a:lstStyle>
            <a:lvl1pPr eaLnBrk="0" hangingPunct="0">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1pPr>
            <a:lvl2pPr marL="742950" indent="-285750" eaLnBrk="0" hangingPunct="0">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2pPr>
            <a:lvl3pPr marL="1143000" indent="-228600" eaLnBrk="0" hangingPunct="0">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3pPr>
            <a:lvl4pPr marL="1600200" indent="-228600" eaLnBrk="0" hangingPunct="0">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4pPr>
            <a:lvl5pPr marL="2057400" indent="-228600" eaLnBrk="0" hangingPunct="0">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9pPr>
          </a:lstStyle>
          <a:p>
            <a:pPr eaLnBrk="1" hangingPunct="1"/>
            <a:r>
              <a:rPr lang="en-US" sz="1400" u="none">
                <a:solidFill>
                  <a:srgbClr val="0000FF"/>
                </a:solidFill>
              </a:rPr>
              <a:t>Long-range </a:t>
            </a:r>
            <a:r>
              <a:rPr lang="en-US" sz="1400" u="none">
                <a:solidFill>
                  <a:srgbClr val="0000FF"/>
                </a:solidFill>
                <a:latin typeface="Symbol" pitchFamily="18" charset="2"/>
              </a:rPr>
              <a:t>Dh</a:t>
            </a:r>
            <a:r>
              <a:rPr lang="en-US" sz="1400" u="none">
                <a:solidFill>
                  <a:srgbClr val="0000FF"/>
                </a:solidFill>
              </a:rPr>
              <a:t> correlations subtracted Near-side “jet” peak</a:t>
            </a:r>
          </a:p>
        </p:txBody>
      </p:sp>
      <p:pic>
        <p:nvPicPr>
          <p:cNvPr id="7272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4750" y="4152900"/>
            <a:ext cx="373063" cy="349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721" name="Slide Number Placeholder 3"/>
          <p:cNvSpPr txBox="1">
            <a:spLocks/>
          </p:cNvSpPr>
          <p:nvPr/>
        </p:nvSpPr>
        <p:spPr bwMode="auto">
          <a:xfrm>
            <a:off x="9906000" y="6858000"/>
            <a:ext cx="258763"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endParaRPr lang="it-IT" sz="1300">
              <a:solidFill>
                <a:srgbClr val="FFFFFF"/>
              </a:solidFill>
              <a:latin typeface="Helvetica Neue" pitchFamily="-84" charset="0"/>
              <a:sym typeface="Helvetica Neue" pitchFamily="-84" charset="0"/>
            </a:endParaRPr>
          </a:p>
        </p:txBody>
      </p:sp>
      <p:grpSp>
        <p:nvGrpSpPr>
          <p:cNvPr id="72722" name="Group 3"/>
          <p:cNvGrpSpPr>
            <a:grpSpLocks/>
          </p:cNvGrpSpPr>
          <p:nvPr/>
        </p:nvGrpSpPr>
        <p:grpSpPr bwMode="auto">
          <a:xfrm>
            <a:off x="449263" y="533400"/>
            <a:ext cx="7862887" cy="2376488"/>
            <a:chOff x="0" y="0"/>
            <a:chExt cx="7240" cy="2467"/>
          </a:xfrm>
        </p:grpSpPr>
        <p:pic>
          <p:nvPicPr>
            <p:cNvPr id="72724" name="Picture 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 y="0"/>
              <a:ext cx="7120" cy="2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2725" name="Rectangle 2"/>
            <p:cNvSpPr>
              <a:spLocks/>
            </p:cNvSpPr>
            <p:nvPr/>
          </p:nvSpPr>
          <p:spPr bwMode="auto">
            <a:xfrm>
              <a:off x="0" y="379"/>
              <a:ext cx="392" cy="520"/>
            </a:xfrm>
            <a:prstGeom prst="rect">
              <a:avLst/>
            </a:prstGeom>
            <a:solidFill>
              <a:srgbClr val="FFFFFF"/>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it-IT"/>
            </a:p>
          </p:txBody>
        </p:sp>
      </p:grpSp>
      <p:sp>
        <p:nvSpPr>
          <p:cNvPr id="2" name="Rectangle 1"/>
          <p:cNvSpPr/>
          <p:nvPr/>
        </p:nvSpPr>
        <p:spPr>
          <a:xfrm>
            <a:off x="228600" y="3124200"/>
            <a:ext cx="3352800" cy="769938"/>
          </a:xfrm>
          <a:prstGeom prst="rect">
            <a:avLst/>
          </a:prstGeom>
        </p:spPr>
        <p:txBody>
          <a:bodyPr>
            <a:spAutoFit/>
          </a:bodyPr>
          <a:lstStyle/>
          <a:p>
            <a:pPr>
              <a:defRPr/>
            </a:pPr>
            <a:r>
              <a:rPr lang="en-US" sz="2200" u="none" dirty="0">
                <a:latin typeface="+mn-lt"/>
                <a:sym typeface="Helvetica Neue" pitchFamily="-84" charset="0"/>
              </a:rPr>
              <a:t>conical jet shape deformed by longitudinal flow ?</a:t>
            </a:r>
            <a:endParaRPr lang="en-US" sz="2200" u="none" dirty="0">
              <a:latin typeface="+mn-lt"/>
            </a:endParaRPr>
          </a:p>
        </p:txBody>
      </p:sp>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p:cNvSpPr>
            <a:spLocks noGrp="1" noChangeArrowheads="1"/>
          </p:cNvSpPr>
          <p:nvPr>
            <p:ph type="title" idx="4294967295"/>
          </p:nvPr>
        </p:nvSpPr>
        <p:spPr>
          <a:xfrm>
            <a:off x="0" y="11113"/>
            <a:ext cx="9144000" cy="750887"/>
          </a:xfrm>
        </p:spPr>
        <p:txBody>
          <a:bodyPr tIns="28802"/>
          <a:lstStyle/>
          <a:p>
            <a:pPr hangingPunct="1">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sz="3600" smtClean="0"/>
              <a:t>p/</a:t>
            </a:r>
            <a:r>
              <a:rPr lang="en-US" sz="3600" smtClean="0">
                <a:latin typeface="Symbol" pitchFamily="18" charset="2"/>
              </a:rPr>
              <a:t></a:t>
            </a:r>
            <a:r>
              <a:rPr lang="en-US" sz="3600" smtClean="0"/>
              <a:t> Ratio in jets and bulk</a:t>
            </a:r>
          </a:p>
        </p:txBody>
      </p:sp>
      <p:grpSp>
        <p:nvGrpSpPr>
          <p:cNvPr id="73731" name="Group 2"/>
          <p:cNvGrpSpPr>
            <a:grpSpLocks/>
          </p:cNvGrpSpPr>
          <p:nvPr/>
        </p:nvGrpSpPr>
        <p:grpSpPr bwMode="auto">
          <a:xfrm>
            <a:off x="152400" y="4025900"/>
            <a:ext cx="3425825" cy="2633663"/>
            <a:chOff x="175" y="2335"/>
            <a:chExt cx="2178" cy="1665"/>
          </a:xfrm>
        </p:grpSpPr>
        <p:pic>
          <p:nvPicPr>
            <p:cNvPr id="73746" name="Picture 3"/>
            <p:cNvPicPr>
              <a:picLocks noChangeAspect="1" noChangeArrowheads="1"/>
            </p:cNvPicPr>
            <p:nvPr/>
          </p:nvPicPr>
          <p:blipFill>
            <a:blip r:embed="rId3">
              <a:extLst>
                <a:ext uri="{28A0092B-C50C-407E-A947-70E740481C1C}">
                  <a14:useLocalDpi xmlns:a14="http://schemas.microsoft.com/office/drawing/2010/main" val="0"/>
                </a:ext>
              </a:extLst>
            </a:blip>
            <a:srcRect t="19443"/>
            <a:stretch>
              <a:fillRect/>
            </a:stretch>
          </p:blipFill>
          <p:spPr bwMode="auto">
            <a:xfrm>
              <a:off x="492" y="2335"/>
              <a:ext cx="1861" cy="1500"/>
            </a:xfrm>
            <a:prstGeom prst="rect">
              <a:avLst/>
            </a:prstGeom>
            <a:noFill/>
            <a:ln>
              <a:noFill/>
            </a:ln>
            <a:effectLst/>
            <a:extLst>
              <a:ext uri="{909E8E84-426E-40DD-AFC4-6F175D3DCCD1}">
                <a14:hiddenFill xmlns:a14="http://schemas.microsoft.com/office/drawing/2010/main">
                  <a:blipFill dpi="0" rotWithShape="0">
                    <a:blip/>
                    <a:srcRect t="1944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747" name="Line 4"/>
            <p:cNvSpPr>
              <a:spLocks noChangeShapeType="1"/>
            </p:cNvSpPr>
            <p:nvPr/>
          </p:nvSpPr>
          <p:spPr bwMode="auto">
            <a:xfrm flipH="1">
              <a:off x="1214" y="3077"/>
              <a:ext cx="220" cy="0"/>
            </a:xfrm>
            <a:prstGeom prst="line">
              <a:avLst/>
            </a:prstGeom>
            <a:noFill/>
            <a:ln w="2844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3748" name="Text Box 5"/>
            <p:cNvSpPr txBox="1">
              <a:spLocks noChangeArrowheads="1"/>
            </p:cNvSpPr>
            <p:nvPr/>
          </p:nvSpPr>
          <p:spPr bwMode="auto">
            <a:xfrm>
              <a:off x="1404" y="2897"/>
              <a:ext cx="561" cy="4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723900" algn="l"/>
                </a:tabLst>
                <a:defRPr sz="2400" u="sng">
                  <a:solidFill>
                    <a:schemeClr val="tx1"/>
                  </a:solidFill>
                  <a:latin typeface="Arial" pitchFamily="34" charset="0"/>
                  <a:ea typeface="ＭＳ Ｐゴシック" pitchFamily="34" charset="-128"/>
                </a:defRPr>
              </a:lvl1pPr>
              <a:lvl2pPr marL="742950" indent="-285750" eaLnBrk="0" hangingPunct="0">
                <a:tabLst>
                  <a:tab pos="723900" algn="l"/>
                </a:tabLst>
                <a:defRPr sz="2400" u="sng">
                  <a:solidFill>
                    <a:schemeClr val="tx1"/>
                  </a:solidFill>
                  <a:latin typeface="Arial" pitchFamily="34" charset="0"/>
                  <a:ea typeface="ＭＳ Ｐゴシック" pitchFamily="34" charset="-128"/>
                </a:defRPr>
              </a:lvl2pPr>
              <a:lvl3pPr marL="1143000" indent="-228600" eaLnBrk="0" hangingPunct="0">
                <a:tabLst>
                  <a:tab pos="723900" algn="l"/>
                </a:tabLst>
                <a:defRPr sz="2400" u="sng">
                  <a:solidFill>
                    <a:schemeClr val="tx1"/>
                  </a:solidFill>
                  <a:latin typeface="Arial" pitchFamily="34" charset="0"/>
                  <a:ea typeface="ＭＳ Ｐゴシック" pitchFamily="34" charset="-128"/>
                </a:defRPr>
              </a:lvl3pPr>
              <a:lvl4pPr marL="1600200" indent="-228600" eaLnBrk="0" hangingPunct="0">
                <a:tabLst>
                  <a:tab pos="723900" algn="l"/>
                </a:tabLst>
                <a:defRPr sz="2400" u="sng">
                  <a:solidFill>
                    <a:schemeClr val="tx1"/>
                  </a:solidFill>
                  <a:latin typeface="Arial" pitchFamily="34" charset="0"/>
                  <a:ea typeface="ＭＳ Ｐゴシック" pitchFamily="34" charset="-128"/>
                </a:defRPr>
              </a:lvl4pPr>
              <a:lvl5pPr marL="2057400" indent="-228600" eaLnBrk="0" hangingPunct="0">
                <a:tabLst>
                  <a:tab pos="723900" algn="l"/>
                </a:tabLst>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723900" algn="l"/>
                </a:tabLs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723900" algn="l"/>
                </a:tabLs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723900" algn="l"/>
                </a:tabLs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723900" algn="l"/>
                </a:tabLst>
                <a:defRPr sz="2400" u="sng">
                  <a:solidFill>
                    <a:schemeClr val="tx1"/>
                  </a:solidFill>
                  <a:latin typeface="Arial" pitchFamily="34" charset="0"/>
                  <a:ea typeface="ＭＳ Ｐゴシック" pitchFamily="34" charset="-128"/>
                </a:defRPr>
              </a:lvl9pPr>
            </a:lstStyle>
            <a:p>
              <a:pPr eaLnBrk="1" hangingPunct="1">
                <a:spcBef>
                  <a:spcPts val="1025"/>
                </a:spcBef>
              </a:pPr>
              <a:r>
                <a:rPr lang="en-US" sz="1600" b="1" u="none">
                  <a:solidFill>
                    <a:srgbClr val="FF0000"/>
                  </a:solidFill>
                </a:rPr>
                <a:t>Peak</a:t>
              </a:r>
              <a:br>
                <a:rPr lang="en-US" sz="1600" b="1" u="none">
                  <a:solidFill>
                    <a:srgbClr val="FF0000"/>
                  </a:solidFill>
                </a:rPr>
              </a:br>
              <a:r>
                <a:rPr lang="en-US" sz="1600" b="1" u="none">
                  <a:solidFill>
                    <a:srgbClr val="FF0000"/>
                  </a:solidFill>
                </a:rPr>
                <a:t>region</a:t>
              </a:r>
            </a:p>
          </p:txBody>
        </p:sp>
        <p:sp>
          <p:nvSpPr>
            <p:cNvPr id="73749" name="Line 6"/>
            <p:cNvSpPr>
              <a:spLocks noChangeShapeType="1"/>
            </p:cNvSpPr>
            <p:nvPr/>
          </p:nvSpPr>
          <p:spPr bwMode="auto">
            <a:xfrm flipH="1">
              <a:off x="1214" y="3349"/>
              <a:ext cx="220" cy="0"/>
            </a:xfrm>
            <a:prstGeom prst="line">
              <a:avLst/>
            </a:prstGeom>
            <a:noFill/>
            <a:ln w="2844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3750" name="Line 7"/>
            <p:cNvSpPr>
              <a:spLocks noChangeShapeType="1"/>
            </p:cNvSpPr>
            <p:nvPr/>
          </p:nvSpPr>
          <p:spPr bwMode="auto">
            <a:xfrm flipH="1">
              <a:off x="1214" y="2670"/>
              <a:ext cx="220" cy="0"/>
            </a:xfrm>
            <a:prstGeom prst="line">
              <a:avLst/>
            </a:prstGeom>
            <a:noFill/>
            <a:ln w="2844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3751" name="Text Box 8"/>
            <p:cNvSpPr txBox="1">
              <a:spLocks noChangeArrowheads="1"/>
            </p:cNvSpPr>
            <p:nvPr/>
          </p:nvSpPr>
          <p:spPr bwMode="auto">
            <a:xfrm>
              <a:off x="1409" y="2570"/>
              <a:ext cx="515" cy="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723900" algn="l"/>
                </a:tabLst>
                <a:defRPr sz="2400" u="sng">
                  <a:solidFill>
                    <a:schemeClr val="tx1"/>
                  </a:solidFill>
                  <a:latin typeface="Arial" pitchFamily="34" charset="0"/>
                  <a:ea typeface="ＭＳ Ｐゴシック" pitchFamily="34" charset="-128"/>
                </a:defRPr>
              </a:lvl1pPr>
              <a:lvl2pPr marL="742950" indent="-285750" eaLnBrk="0" hangingPunct="0">
                <a:tabLst>
                  <a:tab pos="723900" algn="l"/>
                </a:tabLst>
                <a:defRPr sz="2400" u="sng">
                  <a:solidFill>
                    <a:schemeClr val="tx1"/>
                  </a:solidFill>
                  <a:latin typeface="Arial" pitchFamily="34" charset="0"/>
                  <a:ea typeface="ＭＳ Ｐゴシック" pitchFamily="34" charset="-128"/>
                </a:defRPr>
              </a:lvl2pPr>
              <a:lvl3pPr marL="1143000" indent="-228600" eaLnBrk="0" hangingPunct="0">
                <a:tabLst>
                  <a:tab pos="723900" algn="l"/>
                </a:tabLst>
                <a:defRPr sz="2400" u="sng">
                  <a:solidFill>
                    <a:schemeClr val="tx1"/>
                  </a:solidFill>
                  <a:latin typeface="Arial" pitchFamily="34" charset="0"/>
                  <a:ea typeface="ＭＳ Ｐゴシック" pitchFamily="34" charset="-128"/>
                </a:defRPr>
              </a:lvl3pPr>
              <a:lvl4pPr marL="1600200" indent="-228600" eaLnBrk="0" hangingPunct="0">
                <a:tabLst>
                  <a:tab pos="723900" algn="l"/>
                </a:tabLst>
                <a:defRPr sz="2400" u="sng">
                  <a:solidFill>
                    <a:schemeClr val="tx1"/>
                  </a:solidFill>
                  <a:latin typeface="Arial" pitchFamily="34" charset="0"/>
                  <a:ea typeface="ＭＳ Ｐゴシック" pitchFamily="34" charset="-128"/>
                </a:defRPr>
              </a:lvl4pPr>
              <a:lvl5pPr marL="2057400" indent="-228600" eaLnBrk="0" hangingPunct="0">
                <a:tabLst>
                  <a:tab pos="723900" algn="l"/>
                </a:tabLst>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723900" algn="l"/>
                </a:tabLs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723900" algn="l"/>
                </a:tabLs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723900" algn="l"/>
                </a:tabLs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723900" algn="l"/>
                </a:tabLst>
                <a:defRPr sz="2400" u="sng">
                  <a:solidFill>
                    <a:schemeClr val="tx1"/>
                  </a:solidFill>
                  <a:latin typeface="Arial" pitchFamily="34" charset="0"/>
                  <a:ea typeface="ＭＳ Ｐゴシック" pitchFamily="34" charset="-128"/>
                </a:defRPr>
              </a:lvl9pPr>
            </a:lstStyle>
            <a:p>
              <a:pPr eaLnBrk="1" hangingPunct="1">
                <a:spcBef>
                  <a:spcPts val="1025"/>
                </a:spcBef>
              </a:pPr>
              <a:r>
                <a:rPr lang="en-US" sz="1600" b="1" u="none">
                  <a:solidFill>
                    <a:srgbClr val="FF0000"/>
                  </a:solidFill>
                </a:rPr>
                <a:t>Bulk I</a:t>
              </a:r>
            </a:p>
          </p:txBody>
        </p:sp>
        <p:sp>
          <p:nvSpPr>
            <p:cNvPr id="73752" name="Text Box 9"/>
            <p:cNvSpPr txBox="1">
              <a:spLocks noChangeArrowheads="1"/>
            </p:cNvSpPr>
            <p:nvPr/>
          </p:nvSpPr>
          <p:spPr bwMode="auto">
            <a:xfrm>
              <a:off x="1405" y="3258"/>
              <a:ext cx="555" cy="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723900" algn="l"/>
                </a:tabLst>
                <a:defRPr sz="2400" u="sng">
                  <a:solidFill>
                    <a:schemeClr val="tx1"/>
                  </a:solidFill>
                  <a:latin typeface="Arial" pitchFamily="34" charset="0"/>
                  <a:ea typeface="ＭＳ Ｐゴシック" pitchFamily="34" charset="-128"/>
                </a:defRPr>
              </a:lvl1pPr>
              <a:lvl2pPr marL="742950" indent="-285750" eaLnBrk="0" hangingPunct="0">
                <a:tabLst>
                  <a:tab pos="723900" algn="l"/>
                </a:tabLst>
                <a:defRPr sz="2400" u="sng">
                  <a:solidFill>
                    <a:schemeClr val="tx1"/>
                  </a:solidFill>
                  <a:latin typeface="Arial" pitchFamily="34" charset="0"/>
                  <a:ea typeface="ＭＳ Ｐゴシック" pitchFamily="34" charset="-128"/>
                </a:defRPr>
              </a:lvl2pPr>
              <a:lvl3pPr marL="1143000" indent="-228600" eaLnBrk="0" hangingPunct="0">
                <a:tabLst>
                  <a:tab pos="723900" algn="l"/>
                </a:tabLst>
                <a:defRPr sz="2400" u="sng">
                  <a:solidFill>
                    <a:schemeClr val="tx1"/>
                  </a:solidFill>
                  <a:latin typeface="Arial" pitchFamily="34" charset="0"/>
                  <a:ea typeface="ＭＳ Ｐゴシック" pitchFamily="34" charset="-128"/>
                </a:defRPr>
              </a:lvl3pPr>
              <a:lvl4pPr marL="1600200" indent="-228600" eaLnBrk="0" hangingPunct="0">
                <a:tabLst>
                  <a:tab pos="723900" algn="l"/>
                </a:tabLst>
                <a:defRPr sz="2400" u="sng">
                  <a:solidFill>
                    <a:schemeClr val="tx1"/>
                  </a:solidFill>
                  <a:latin typeface="Arial" pitchFamily="34" charset="0"/>
                  <a:ea typeface="ＭＳ Ｐゴシック" pitchFamily="34" charset="-128"/>
                </a:defRPr>
              </a:lvl4pPr>
              <a:lvl5pPr marL="2057400" indent="-228600" eaLnBrk="0" hangingPunct="0">
                <a:tabLst>
                  <a:tab pos="723900" algn="l"/>
                </a:tabLst>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723900" algn="l"/>
                </a:tabLs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723900" algn="l"/>
                </a:tabLs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723900" algn="l"/>
                </a:tabLs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723900" algn="l"/>
                </a:tabLst>
                <a:defRPr sz="2400" u="sng">
                  <a:solidFill>
                    <a:schemeClr val="tx1"/>
                  </a:solidFill>
                  <a:latin typeface="Arial" pitchFamily="34" charset="0"/>
                  <a:ea typeface="ＭＳ Ｐゴシック" pitchFamily="34" charset="-128"/>
                </a:defRPr>
              </a:lvl9pPr>
            </a:lstStyle>
            <a:p>
              <a:pPr eaLnBrk="1" hangingPunct="1">
                <a:spcBef>
                  <a:spcPts val="1025"/>
                </a:spcBef>
              </a:pPr>
              <a:r>
                <a:rPr lang="en-US" sz="1600" b="1" u="none">
                  <a:solidFill>
                    <a:srgbClr val="FF0000"/>
                  </a:solidFill>
                </a:rPr>
                <a:t>Bulk II</a:t>
              </a:r>
            </a:p>
          </p:txBody>
        </p:sp>
        <p:sp>
          <p:nvSpPr>
            <p:cNvPr id="73753" name="Text Box 10"/>
            <p:cNvSpPr txBox="1">
              <a:spLocks noChangeArrowheads="1"/>
            </p:cNvSpPr>
            <p:nvPr/>
          </p:nvSpPr>
          <p:spPr bwMode="auto">
            <a:xfrm>
              <a:off x="175" y="2983"/>
              <a:ext cx="589" cy="3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spcBef>
                  <a:spcPts val="1025"/>
                </a:spcBef>
              </a:pPr>
              <a:r>
                <a:rPr lang="en-US" b="1" u="none">
                  <a:solidFill>
                    <a:srgbClr val="000000"/>
                  </a:solidFill>
                  <a:latin typeface="Symbol" pitchFamily="18" charset="2"/>
                </a:rPr>
                <a:t></a:t>
              </a:r>
            </a:p>
          </p:txBody>
        </p:sp>
        <p:sp>
          <p:nvSpPr>
            <p:cNvPr id="72730" name="Text Box 11"/>
            <p:cNvSpPr txBox="1">
              <a:spLocks noChangeArrowheads="1"/>
            </p:cNvSpPr>
            <p:nvPr/>
          </p:nvSpPr>
          <p:spPr bwMode="auto">
            <a:xfrm>
              <a:off x="1423" y="3707"/>
              <a:ext cx="849" cy="293"/>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723900" algn="l"/>
                </a:tabLst>
                <a:defRPr sz="2400" u="sng">
                  <a:solidFill>
                    <a:schemeClr val="tx1"/>
                  </a:solidFill>
                  <a:latin typeface="Arial" pitchFamily="34" charset="0"/>
                  <a:ea typeface="ＭＳ Ｐゴシック" pitchFamily="34" charset="-128"/>
                </a:defRPr>
              </a:lvl1pPr>
              <a:lvl2pPr marL="742950" indent="-285750" eaLnBrk="0" hangingPunct="0">
                <a:tabLst>
                  <a:tab pos="723900" algn="l"/>
                </a:tabLst>
                <a:defRPr sz="2400" u="sng">
                  <a:solidFill>
                    <a:schemeClr val="tx1"/>
                  </a:solidFill>
                  <a:latin typeface="Arial" pitchFamily="34" charset="0"/>
                  <a:ea typeface="ＭＳ Ｐゴシック" pitchFamily="34" charset="-128"/>
                </a:defRPr>
              </a:lvl2pPr>
              <a:lvl3pPr marL="1143000" indent="-228600" eaLnBrk="0" hangingPunct="0">
                <a:tabLst>
                  <a:tab pos="723900" algn="l"/>
                </a:tabLst>
                <a:defRPr sz="2400" u="sng">
                  <a:solidFill>
                    <a:schemeClr val="tx1"/>
                  </a:solidFill>
                  <a:latin typeface="Arial" pitchFamily="34" charset="0"/>
                  <a:ea typeface="ＭＳ Ｐゴシック" pitchFamily="34" charset="-128"/>
                </a:defRPr>
              </a:lvl3pPr>
              <a:lvl4pPr marL="1600200" indent="-228600" eaLnBrk="0" hangingPunct="0">
                <a:tabLst>
                  <a:tab pos="723900" algn="l"/>
                </a:tabLst>
                <a:defRPr sz="2400" u="sng">
                  <a:solidFill>
                    <a:schemeClr val="tx1"/>
                  </a:solidFill>
                  <a:latin typeface="Arial" pitchFamily="34" charset="0"/>
                  <a:ea typeface="ＭＳ Ｐゴシック" pitchFamily="34" charset="-128"/>
                </a:defRPr>
              </a:lvl4pPr>
              <a:lvl5pPr marL="2057400" indent="-228600" eaLnBrk="0" hangingPunct="0">
                <a:tabLst>
                  <a:tab pos="723900" algn="l"/>
                </a:tabLst>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723900" algn="l"/>
                </a:tabLs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723900" algn="l"/>
                </a:tabLs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723900" algn="l"/>
                </a:tabLs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723900" algn="l"/>
                </a:tabLst>
                <a:defRPr sz="2400" u="sng">
                  <a:solidFill>
                    <a:schemeClr val="tx1"/>
                  </a:solidFill>
                  <a:latin typeface="Arial" pitchFamily="34" charset="0"/>
                  <a:ea typeface="ＭＳ Ｐゴシック" pitchFamily="34" charset="-128"/>
                </a:defRPr>
              </a:lvl9pPr>
            </a:lstStyle>
            <a:p>
              <a:pPr eaLnBrk="1" hangingPunct="1">
                <a:spcBef>
                  <a:spcPts val="1025"/>
                </a:spcBef>
                <a:defRPr/>
              </a:pPr>
              <a:r>
                <a:rPr lang="en-US" b="1" u="none" dirty="0" smtClean="0">
                  <a:solidFill>
                    <a:srgbClr val="000000"/>
                  </a:solidFill>
                  <a:latin typeface="Symbol" pitchFamily="18" charset="2"/>
                </a:rPr>
                <a:t></a:t>
              </a:r>
              <a:r>
                <a:rPr lang="en-US" b="1" u="none" dirty="0" smtClean="0">
                  <a:solidFill>
                    <a:srgbClr val="000000"/>
                  </a:solidFill>
                </a:rPr>
                <a:t> </a:t>
              </a:r>
              <a:r>
                <a:rPr lang="en-US" b="1" u="none" dirty="0" smtClean="0">
                  <a:solidFill>
                    <a:srgbClr val="000000"/>
                  </a:solidFill>
                  <a:latin typeface="+mn-lt"/>
                </a:rPr>
                <a:t>(rad.)</a:t>
              </a:r>
            </a:p>
          </p:txBody>
        </p:sp>
      </p:grpSp>
      <p:pic>
        <p:nvPicPr>
          <p:cNvPr id="7373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1488" y="1308100"/>
            <a:ext cx="4559300" cy="4340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733" name="Text Box 13"/>
          <p:cNvSpPr txBox="1">
            <a:spLocks noChangeArrowheads="1"/>
          </p:cNvSpPr>
          <p:nvPr/>
        </p:nvSpPr>
        <p:spPr bwMode="auto">
          <a:xfrm>
            <a:off x="6669088" y="4579938"/>
            <a:ext cx="1481137" cy="823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2452" rIns="81639" bIns="42452">
            <a:spAutoFit/>
          </a:bodyPr>
          <a:lstStyle>
            <a:lvl1pPr eaLnBrk="0" hangingPunct="0">
              <a:tabLst>
                <a:tab pos="723900" algn="l"/>
              </a:tabLst>
              <a:defRPr sz="2400" u="sng">
                <a:solidFill>
                  <a:schemeClr val="tx1"/>
                </a:solidFill>
                <a:latin typeface="Arial" pitchFamily="34" charset="0"/>
                <a:ea typeface="ＭＳ Ｐゴシック" pitchFamily="34" charset="-128"/>
              </a:defRPr>
            </a:lvl1pPr>
            <a:lvl2pPr marL="742950" indent="-285750" eaLnBrk="0" hangingPunct="0">
              <a:tabLst>
                <a:tab pos="723900" algn="l"/>
              </a:tabLst>
              <a:defRPr sz="2400" u="sng">
                <a:solidFill>
                  <a:schemeClr val="tx1"/>
                </a:solidFill>
                <a:latin typeface="Arial" pitchFamily="34" charset="0"/>
                <a:ea typeface="ＭＳ Ｐゴシック" pitchFamily="34" charset="-128"/>
              </a:defRPr>
            </a:lvl2pPr>
            <a:lvl3pPr marL="1143000" indent="-228600" eaLnBrk="0" hangingPunct="0">
              <a:tabLst>
                <a:tab pos="723900" algn="l"/>
              </a:tabLst>
              <a:defRPr sz="2400" u="sng">
                <a:solidFill>
                  <a:schemeClr val="tx1"/>
                </a:solidFill>
                <a:latin typeface="Arial" pitchFamily="34" charset="0"/>
                <a:ea typeface="ＭＳ Ｐゴシック" pitchFamily="34" charset="-128"/>
              </a:defRPr>
            </a:lvl3pPr>
            <a:lvl4pPr marL="1600200" indent="-228600" eaLnBrk="0" hangingPunct="0">
              <a:tabLst>
                <a:tab pos="723900" algn="l"/>
              </a:tabLst>
              <a:defRPr sz="2400" u="sng">
                <a:solidFill>
                  <a:schemeClr val="tx1"/>
                </a:solidFill>
                <a:latin typeface="Arial" pitchFamily="34" charset="0"/>
                <a:ea typeface="ＭＳ Ｐゴシック" pitchFamily="34" charset="-128"/>
              </a:defRPr>
            </a:lvl4pPr>
            <a:lvl5pPr marL="2057400" indent="-228600" eaLnBrk="0" hangingPunct="0">
              <a:tabLst>
                <a:tab pos="723900" algn="l"/>
              </a:tabLst>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723900" algn="l"/>
              </a:tabLs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723900" algn="l"/>
              </a:tabLs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723900" algn="l"/>
              </a:tabLs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723900" algn="l"/>
              </a:tabLst>
              <a:defRPr sz="2400" u="sng">
                <a:solidFill>
                  <a:schemeClr val="tx1"/>
                </a:solidFill>
                <a:latin typeface="Arial" pitchFamily="34" charset="0"/>
                <a:ea typeface="ＭＳ Ｐゴシック" pitchFamily="34" charset="-128"/>
              </a:defRPr>
            </a:lvl9pPr>
          </a:lstStyle>
          <a:p>
            <a:pPr eaLnBrk="1" hangingPunct="1">
              <a:spcBef>
                <a:spcPts val="1025"/>
              </a:spcBef>
            </a:pPr>
            <a:r>
              <a:rPr lang="en-US" b="1">
                <a:solidFill>
                  <a:srgbClr val="339933"/>
                </a:solidFill>
              </a:rPr>
              <a:t>Bulk</a:t>
            </a:r>
            <a:br>
              <a:rPr lang="en-US" b="1">
                <a:solidFill>
                  <a:srgbClr val="339933"/>
                </a:solidFill>
              </a:rPr>
            </a:br>
            <a:r>
              <a:rPr lang="en-US" b="1">
                <a:solidFill>
                  <a:srgbClr val="FF0000"/>
                </a:solidFill>
              </a:rPr>
              <a:t>Inclusive</a:t>
            </a:r>
          </a:p>
        </p:txBody>
      </p:sp>
      <p:pic>
        <p:nvPicPr>
          <p:cNvPr id="73734"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1488" y="1308100"/>
            <a:ext cx="4559300" cy="4340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735" name="Text Box 15"/>
          <p:cNvSpPr txBox="1">
            <a:spLocks noChangeArrowheads="1"/>
          </p:cNvSpPr>
          <p:nvPr/>
        </p:nvSpPr>
        <p:spPr bwMode="auto">
          <a:xfrm>
            <a:off x="4802188" y="2941638"/>
            <a:ext cx="1654175" cy="823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2452" rIns="81639" bIns="42452">
            <a:spAutoFit/>
          </a:bodyPr>
          <a:lstStyle>
            <a:lvl1pPr eaLnBrk="0" hangingPunct="0">
              <a:tabLst>
                <a:tab pos="723900" algn="l"/>
              </a:tabLst>
              <a:defRPr sz="2400" u="sng">
                <a:solidFill>
                  <a:schemeClr val="tx1"/>
                </a:solidFill>
                <a:latin typeface="Arial" pitchFamily="34" charset="0"/>
                <a:ea typeface="ＭＳ Ｐゴシック" pitchFamily="34" charset="-128"/>
              </a:defRPr>
            </a:lvl1pPr>
            <a:lvl2pPr marL="742950" indent="-285750" eaLnBrk="0" hangingPunct="0">
              <a:tabLst>
                <a:tab pos="723900" algn="l"/>
              </a:tabLst>
              <a:defRPr sz="2400" u="sng">
                <a:solidFill>
                  <a:schemeClr val="tx1"/>
                </a:solidFill>
                <a:latin typeface="Arial" pitchFamily="34" charset="0"/>
                <a:ea typeface="ＭＳ Ｐゴシック" pitchFamily="34" charset="-128"/>
              </a:defRPr>
            </a:lvl2pPr>
            <a:lvl3pPr marL="1143000" indent="-228600" eaLnBrk="0" hangingPunct="0">
              <a:tabLst>
                <a:tab pos="723900" algn="l"/>
              </a:tabLst>
              <a:defRPr sz="2400" u="sng">
                <a:solidFill>
                  <a:schemeClr val="tx1"/>
                </a:solidFill>
                <a:latin typeface="Arial" pitchFamily="34" charset="0"/>
                <a:ea typeface="ＭＳ Ｐゴシック" pitchFamily="34" charset="-128"/>
              </a:defRPr>
            </a:lvl3pPr>
            <a:lvl4pPr marL="1600200" indent="-228600" eaLnBrk="0" hangingPunct="0">
              <a:tabLst>
                <a:tab pos="723900" algn="l"/>
              </a:tabLst>
              <a:defRPr sz="2400" u="sng">
                <a:solidFill>
                  <a:schemeClr val="tx1"/>
                </a:solidFill>
                <a:latin typeface="Arial" pitchFamily="34" charset="0"/>
                <a:ea typeface="ＭＳ Ｐゴシック" pitchFamily="34" charset="-128"/>
              </a:defRPr>
            </a:lvl4pPr>
            <a:lvl5pPr marL="2057400" indent="-228600" eaLnBrk="0" hangingPunct="0">
              <a:tabLst>
                <a:tab pos="723900" algn="l"/>
              </a:tabLst>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723900" algn="l"/>
              </a:tabLs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723900" algn="l"/>
              </a:tabLs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723900" algn="l"/>
              </a:tabLs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723900" algn="l"/>
              </a:tabLst>
              <a:defRPr sz="2400" u="sng">
                <a:solidFill>
                  <a:schemeClr val="tx1"/>
                </a:solidFill>
                <a:latin typeface="Arial" pitchFamily="34" charset="0"/>
                <a:ea typeface="ＭＳ Ｐゴシック" pitchFamily="34" charset="-128"/>
              </a:defRPr>
            </a:lvl9pPr>
          </a:lstStyle>
          <a:p>
            <a:pPr eaLnBrk="1" hangingPunct="1">
              <a:spcBef>
                <a:spcPts val="1025"/>
              </a:spcBef>
            </a:pPr>
            <a:r>
              <a:rPr lang="en-US" b="1">
                <a:solidFill>
                  <a:srgbClr val="339933"/>
                </a:solidFill>
              </a:rPr>
              <a:t>Bulk</a:t>
            </a:r>
            <a:br>
              <a:rPr lang="en-US" b="1">
                <a:solidFill>
                  <a:srgbClr val="339933"/>
                </a:solidFill>
              </a:rPr>
            </a:br>
            <a:r>
              <a:rPr lang="en-US" b="1">
                <a:solidFill>
                  <a:srgbClr val="FF0000"/>
                </a:solidFill>
              </a:rPr>
              <a:t>Peak-Bulk</a:t>
            </a:r>
          </a:p>
        </p:txBody>
      </p:sp>
      <p:pic>
        <p:nvPicPr>
          <p:cNvPr id="73736"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1488" y="1176338"/>
            <a:ext cx="4559300" cy="4341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713" name="Text Box 17"/>
          <p:cNvSpPr txBox="1">
            <a:spLocks noChangeArrowheads="1"/>
          </p:cNvSpPr>
          <p:nvPr/>
        </p:nvSpPr>
        <p:spPr bwMode="auto">
          <a:xfrm>
            <a:off x="3995738" y="1657350"/>
            <a:ext cx="534987" cy="1189038"/>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81639" tIns="42452" rIns="81639" bIns="42452">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rtl="1" eaLnBrk="1" hangingPunct="1">
              <a:spcBef>
                <a:spcPts val="1025"/>
              </a:spcBef>
              <a:defRPr/>
            </a:pPr>
            <a:r>
              <a:rPr lang="en-US" b="1" u="none" dirty="0" smtClean="0">
                <a:solidFill>
                  <a:srgbClr val="000000"/>
                </a:solidFill>
                <a:latin typeface="+mn-lt"/>
              </a:rPr>
              <a:t>p</a:t>
            </a:r>
            <a:r>
              <a:rPr lang="en-US" b="1" u="none" dirty="0" smtClean="0">
                <a:solidFill>
                  <a:srgbClr val="000000"/>
                </a:solidFill>
              </a:rPr>
              <a:t>/</a:t>
            </a:r>
            <a:r>
              <a:rPr lang="en-US" b="1" u="none" dirty="0" smtClean="0">
                <a:solidFill>
                  <a:srgbClr val="000000"/>
                </a:solidFill>
                <a:latin typeface="Symbol" pitchFamily="18" charset="2"/>
              </a:rPr>
              <a:t>p</a:t>
            </a:r>
            <a:r>
              <a:rPr lang="en-US" b="1" u="none" dirty="0" smtClean="0">
                <a:solidFill>
                  <a:srgbClr val="000000"/>
                </a:solidFill>
              </a:rPr>
              <a:t> </a:t>
            </a:r>
            <a:r>
              <a:rPr lang="en-US" b="1" u="none" dirty="0" smtClean="0">
                <a:solidFill>
                  <a:srgbClr val="000000"/>
                </a:solidFill>
                <a:latin typeface="+mn-lt"/>
              </a:rPr>
              <a:t>ratio</a:t>
            </a:r>
          </a:p>
        </p:txBody>
      </p:sp>
      <p:sp>
        <p:nvSpPr>
          <p:cNvPr id="72714" name="Text Box 18"/>
          <p:cNvSpPr txBox="1">
            <a:spLocks noChangeArrowheads="1"/>
          </p:cNvSpPr>
          <p:nvPr/>
        </p:nvSpPr>
        <p:spPr bwMode="auto">
          <a:xfrm>
            <a:off x="6888163" y="5259388"/>
            <a:ext cx="1960562" cy="455612"/>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2452" rIns="81639" bIns="42452">
            <a:spAutoFit/>
          </a:bodyPr>
          <a:lstStyle>
            <a:lvl1pPr eaLnBrk="0" hangingPunct="0">
              <a:tabLst>
                <a:tab pos="723900" algn="l"/>
                <a:tab pos="1447800" algn="l"/>
              </a:tabLst>
              <a:defRPr sz="2400" u="sng">
                <a:solidFill>
                  <a:schemeClr val="tx1"/>
                </a:solidFill>
                <a:latin typeface="Arial" pitchFamily="34" charset="0"/>
                <a:ea typeface="ＭＳ Ｐゴシック" pitchFamily="34" charset="-128"/>
              </a:defRPr>
            </a:lvl1pPr>
            <a:lvl2pPr marL="742950" indent="-285750" eaLnBrk="0" hangingPunct="0">
              <a:tabLst>
                <a:tab pos="723900" algn="l"/>
                <a:tab pos="1447800" algn="l"/>
              </a:tabLst>
              <a:defRPr sz="2400" u="sng">
                <a:solidFill>
                  <a:schemeClr val="tx1"/>
                </a:solidFill>
                <a:latin typeface="Arial" pitchFamily="34" charset="0"/>
                <a:ea typeface="ＭＳ Ｐゴシック" pitchFamily="34" charset="-128"/>
              </a:defRPr>
            </a:lvl2pPr>
            <a:lvl3pPr marL="1143000" indent="-228600" eaLnBrk="0" hangingPunct="0">
              <a:tabLst>
                <a:tab pos="723900" algn="l"/>
                <a:tab pos="1447800" algn="l"/>
              </a:tabLst>
              <a:defRPr sz="2400" u="sng">
                <a:solidFill>
                  <a:schemeClr val="tx1"/>
                </a:solidFill>
                <a:latin typeface="Arial" pitchFamily="34" charset="0"/>
                <a:ea typeface="ＭＳ Ｐゴシック" pitchFamily="34" charset="-128"/>
              </a:defRPr>
            </a:lvl3pPr>
            <a:lvl4pPr marL="1600200" indent="-228600" eaLnBrk="0" hangingPunct="0">
              <a:tabLst>
                <a:tab pos="723900" algn="l"/>
                <a:tab pos="1447800" algn="l"/>
              </a:tabLst>
              <a:defRPr sz="2400" u="sng">
                <a:solidFill>
                  <a:schemeClr val="tx1"/>
                </a:solidFill>
                <a:latin typeface="Arial" pitchFamily="34" charset="0"/>
                <a:ea typeface="ＭＳ Ｐゴシック" pitchFamily="34" charset="-128"/>
              </a:defRPr>
            </a:lvl4pPr>
            <a:lvl5pPr marL="2057400" indent="-228600" eaLnBrk="0" hangingPunct="0">
              <a:tabLst>
                <a:tab pos="723900" algn="l"/>
                <a:tab pos="1447800" algn="l"/>
              </a:tabLst>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723900" algn="l"/>
                <a:tab pos="1447800" algn="l"/>
              </a:tabLs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723900" algn="l"/>
                <a:tab pos="1447800" algn="l"/>
              </a:tabLs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723900" algn="l"/>
                <a:tab pos="1447800" algn="l"/>
              </a:tabLs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723900" algn="l"/>
                <a:tab pos="1447800" algn="l"/>
              </a:tabLst>
              <a:defRPr sz="2400" u="sng">
                <a:solidFill>
                  <a:schemeClr val="tx1"/>
                </a:solidFill>
                <a:latin typeface="Arial" pitchFamily="34" charset="0"/>
                <a:ea typeface="ＭＳ Ｐゴシック" pitchFamily="34" charset="-128"/>
              </a:defRPr>
            </a:lvl9pPr>
          </a:lstStyle>
          <a:p>
            <a:pPr eaLnBrk="1" hangingPunct="1">
              <a:spcBef>
                <a:spcPts val="1025"/>
              </a:spcBef>
              <a:defRPr/>
            </a:pPr>
            <a:r>
              <a:rPr lang="en-US" b="1" u="none" dirty="0" err="1" smtClean="0">
                <a:solidFill>
                  <a:srgbClr val="000000"/>
                </a:solidFill>
                <a:latin typeface="+mn-lt"/>
              </a:rPr>
              <a:t>p</a:t>
            </a:r>
            <a:r>
              <a:rPr lang="en-US" b="1" u="none" baseline="-25000" dirty="0" err="1" smtClean="0">
                <a:solidFill>
                  <a:srgbClr val="000000"/>
                </a:solidFill>
                <a:latin typeface="+mn-lt"/>
              </a:rPr>
              <a:t>T,assoc</a:t>
            </a:r>
            <a:r>
              <a:rPr lang="en-US" b="1" u="none" dirty="0" smtClean="0">
                <a:solidFill>
                  <a:srgbClr val="000000"/>
                </a:solidFill>
                <a:latin typeface="+mn-lt"/>
              </a:rPr>
              <a:t> (</a:t>
            </a:r>
            <a:r>
              <a:rPr lang="en-US" b="1" u="none" dirty="0" err="1" smtClean="0">
                <a:solidFill>
                  <a:srgbClr val="000000"/>
                </a:solidFill>
                <a:latin typeface="+mn-lt"/>
              </a:rPr>
              <a:t>GeV</a:t>
            </a:r>
            <a:r>
              <a:rPr lang="en-US" b="1" u="none" dirty="0" smtClean="0">
                <a:solidFill>
                  <a:srgbClr val="000000"/>
                </a:solidFill>
                <a:latin typeface="+mn-lt"/>
              </a:rPr>
              <a:t>/c)</a:t>
            </a:r>
          </a:p>
        </p:txBody>
      </p:sp>
      <p:sp>
        <p:nvSpPr>
          <p:cNvPr id="73739" name="Text Box 19"/>
          <p:cNvSpPr txBox="1">
            <a:spLocks noChangeArrowheads="1"/>
          </p:cNvSpPr>
          <p:nvPr/>
        </p:nvSpPr>
        <p:spPr bwMode="auto">
          <a:xfrm>
            <a:off x="6400800" y="3429000"/>
            <a:ext cx="1404938"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2452" rIns="81639" bIns="42452">
            <a:spAutoFit/>
          </a:bodyPr>
          <a:lstStyle>
            <a:lvl1pPr eaLnBrk="0" hangingPunct="0">
              <a:tabLst>
                <a:tab pos="723900" algn="l"/>
              </a:tabLst>
              <a:defRPr sz="2400" u="sng">
                <a:solidFill>
                  <a:schemeClr val="tx1"/>
                </a:solidFill>
                <a:latin typeface="Arial" pitchFamily="34" charset="0"/>
                <a:ea typeface="ＭＳ Ｐゴシック" pitchFamily="34" charset="-128"/>
              </a:defRPr>
            </a:lvl1pPr>
            <a:lvl2pPr marL="742950" indent="-285750" eaLnBrk="0" hangingPunct="0">
              <a:tabLst>
                <a:tab pos="723900" algn="l"/>
              </a:tabLst>
              <a:defRPr sz="2400" u="sng">
                <a:solidFill>
                  <a:schemeClr val="tx1"/>
                </a:solidFill>
                <a:latin typeface="Arial" pitchFamily="34" charset="0"/>
                <a:ea typeface="ＭＳ Ｐゴシック" pitchFamily="34" charset="-128"/>
              </a:defRPr>
            </a:lvl2pPr>
            <a:lvl3pPr marL="1143000" indent="-228600" eaLnBrk="0" hangingPunct="0">
              <a:tabLst>
                <a:tab pos="723900" algn="l"/>
              </a:tabLst>
              <a:defRPr sz="2400" u="sng">
                <a:solidFill>
                  <a:schemeClr val="tx1"/>
                </a:solidFill>
                <a:latin typeface="Arial" pitchFamily="34" charset="0"/>
                <a:ea typeface="ＭＳ Ｐゴシック" pitchFamily="34" charset="-128"/>
              </a:defRPr>
            </a:lvl3pPr>
            <a:lvl4pPr marL="1600200" indent="-228600" eaLnBrk="0" hangingPunct="0">
              <a:tabLst>
                <a:tab pos="723900" algn="l"/>
              </a:tabLst>
              <a:defRPr sz="2400" u="sng">
                <a:solidFill>
                  <a:schemeClr val="tx1"/>
                </a:solidFill>
                <a:latin typeface="Arial" pitchFamily="34" charset="0"/>
                <a:ea typeface="ＭＳ Ｐゴシック" pitchFamily="34" charset="-128"/>
              </a:defRPr>
            </a:lvl4pPr>
            <a:lvl5pPr marL="2057400" indent="-228600" eaLnBrk="0" hangingPunct="0">
              <a:tabLst>
                <a:tab pos="723900" algn="l"/>
              </a:tabLst>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723900" algn="l"/>
              </a:tabLs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723900" algn="l"/>
              </a:tabLs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723900" algn="l"/>
              </a:tabLs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723900" algn="l"/>
              </a:tabLst>
              <a:defRPr sz="2400" u="sng">
                <a:solidFill>
                  <a:schemeClr val="tx1"/>
                </a:solidFill>
                <a:latin typeface="Arial" pitchFamily="34" charset="0"/>
                <a:ea typeface="ＭＳ Ｐゴシック" pitchFamily="34" charset="-128"/>
              </a:defRPr>
            </a:lvl9pPr>
          </a:lstStyle>
          <a:p>
            <a:pPr eaLnBrk="1" hangingPunct="1">
              <a:spcBef>
                <a:spcPts val="1025"/>
              </a:spcBef>
            </a:pPr>
            <a:r>
              <a:rPr lang="en-US" sz="2000" b="1" u="none">
                <a:solidFill>
                  <a:srgbClr val="339933"/>
                </a:solidFill>
              </a:rPr>
              <a:t>Bulk</a:t>
            </a:r>
            <a:br>
              <a:rPr lang="en-US" sz="2000" b="1" u="none">
                <a:solidFill>
                  <a:srgbClr val="339933"/>
                </a:solidFill>
              </a:rPr>
            </a:br>
            <a:r>
              <a:rPr lang="en-US" sz="2000" b="1" u="none">
                <a:solidFill>
                  <a:srgbClr val="FF0000"/>
                </a:solidFill>
              </a:rPr>
              <a:t>Peak-Bulk</a:t>
            </a:r>
            <a:br>
              <a:rPr lang="en-US" sz="2000" b="1" u="none">
                <a:solidFill>
                  <a:srgbClr val="FF0000"/>
                </a:solidFill>
              </a:rPr>
            </a:br>
            <a:r>
              <a:rPr lang="en-US" sz="2000" b="1" u="none">
                <a:solidFill>
                  <a:srgbClr val="0000FF"/>
                </a:solidFill>
              </a:rPr>
              <a:t>Pythia</a:t>
            </a:r>
          </a:p>
        </p:txBody>
      </p:sp>
      <p:sp>
        <p:nvSpPr>
          <p:cNvPr id="30732" name="Text Box 20"/>
          <p:cNvSpPr txBox="1">
            <a:spLocks noChangeArrowheads="1"/>
          </p:cNvSpPr>
          <p:nvPr/>
        </p:nvSpPr>
        <p:spPr bwMode="auto">
          <a:xfrm>
            <a:off x="4281488" y="5791200"/>
            <a:ext cx="4862512" cy="941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6821" rIns="81639" bIns="40820">
            <a:normAutofit fontScale="85000" lnSpcReduction="10000"/>
          </a:bodyPr>
          <a:lstStyle>
            <a:lvl1pPr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u="sng">
                <a:solidFill>
                  <a:schemeClr val="tx1"/>
                </a:solidFill>
                <a:latin typeface="Arial" pitchFamily="34" charset="0"/>
                <a:ea typeface="ＭＳ Ｐゴシック" pitchFamily="34" charset="-128"/>
              </a:defRPr>
            </a:lvl1pPr>
            <a:lvl2pPr marL="742950" indent="-28575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u="sng">
                <a:solidFill>
                  <a:schemeClr val="tx1"/>
                </a:solidFill>
                <a:latin typeface="Arial" pitchFamily="34" charset="0"/>
                <a:ea typeface="ＭＳ Ｐゴシック" pitchFamily="34" charset="-128"/>
              </a:defRPr>
            </a:lvl2pPr>
            <a:lvl3pPr marL="11430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u="sng">
                <a:solidFill>
                  <a:schemeClr val="tx1"/>
                </a:solidFill>
                <a:latin typeface="Arial" pitchFamily="34" charset="0"/>
                <a:ea typeface="ＭＳ Ｐゴシック" pitchFamily="34" charset="-128"/>
              </a:defRPr>
            </a:lvl3pPr>
            <a:lvl4pPr marL="16002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u="sng">
                <a:solidFill>
                  <a:schemeClr val="tx1"/>
                </a:solidFill>
                <a:latin typeface="Arial" pitchFamily="34" charset="0"/>
                <a:ea typeface="ＭＳ Ｐゴシック" pitchFamily="34" charset="-128"/>
              </a:defRPr>
            </a:lvl4pPr>
            <a:lvl5pPr marL="20574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u="sng">
                <a:solidFill>
                  <a:schemeClr val="tx1"/>
                </a:solidFill>
                <a:latin typeface="Arial" pitchFamily="34" charset="0"/>
                <a:ea typeface="ＭＳ Ｐゴシック" pitchFamily="34" charset="-128"/>
              </a:defRPr>
            </a:lvl9pPr>
          </a:lstStyle>
          <a:p>
            <a:pPr eaLnBrk="1" hangingPunct="1">
              <a:spcBef>
                <a:spcPts val="550"/>
              </a:spcBef>
              <a:defRPr/>
            </a:pPr>
            <a:r>
              <a:rPr lang="en-US" sz="1800" u="none" dirty="0" smtClean="0">
                <a:solidFill>
                  <a:srgbClr val="0000FF"/>
                </a:solidFill>
              </a:rPr>
              <a:t>p/</a:t>
            </a:r>
            <a:r>
              <a:rPr lang="en-US" sz="1800" u="none" dirty="0" smtClean="0">
                <a:solidFill>
                  <a:srgbClr val="0000FF"/>
                </a:solidFill>
                <a:latin typeface="Symbol" pitchFamily="18" charset="2"/>
              </a:rPr>
              <a:t></a:t>
            </a:r>
            <a:r>
              <a:rPr lang="en-US" sz="1800" u="none" dirty="0" smtClean="0">
                <a:solidFill>
                  <a:srgbClr val="0000FF"/>
                </a:solidFill>
              </a:rPr>
              <a:t> ratio in the bulk is consistent with inclusive p/</a:t>
            </a:r>
            <a:r>
              <a:rPr lang="en-US" sz="1800" u="none" dirty="0" smtClean="0">
                <a:solidFill>
                  <a:srgbClr val="0000FF"/>
                </a:solidFill>
                <a:latin typeface="Symbol" pitchFamily="18" charset="2"/>
              </a:rPr>
              <a:t></a:t>
            </a:r>
            <a:r>
              <a:rPr lang="en-US" sz="1800" u="none" dirty="0" smtClean="0">
                <a:solidFill>
                  <a:srgbClr val="0000FF"/>
                </a:solidFill>
              </a:rPr>
              <a:t> ratio</a:t>
            </a:r>
          </a:p>
          <a:p>
            <a:pPr eaLnBrk="1" hangingPunct="1">
              <a:spcBef>
                <a:spcPts val="550"/>
              </a:spcBef>
              <a:defRPr/>
            </a:pPr>
            <a:r>
              <a:rPr lang="en-US" sz="1800" u="none" dirty="0" smtClean="0">
                <a:solidFill>
                  <a:srgbClr val="0000FF"/>
                </a:solidFill>
              </a:rPr>
              <a:t>p/</a:t>
            </a:r>
            <a:r>
              <a:rPr lang="en-US" sz="1800" u="none" dirty="0" smtClean="0">
                <a:solidFill>
                  <a:srgbClr val="0000FF"/>
                </a:solidFill>
                <a:latin typeface="Symbol" pitchFamily="18" charset="2"/>
              </a:rPr>
              <a:t></a:t>
            </a:r>
            <a:r>
              <a:rPr lang="en-US" sz="1800" u="none" dirty="0" smtClean="0">
                <a:solidFill>
                  <a:srgbClr val="0000FF"/>
                </a:solidFill>
              </a:rPr>
              <a:t> ratio in peak minus bulk is significantly smaller</a:t>
            </a:r>
          </a:p>
          <a:p>
            <a:pPr eaLnBrk="1" hangingPunct="1">
              <a:spcBef>
                <a:spcPts val="550"/>
              </a:spcBef>
              <a:defRPr/>
            </a:pPr>
            <a:r>
              <a:rPr lang="en-US" sz="1800" u="none" dirty="0" smtClean="0">
                <a:solidFill>
                  <a:srgbClr val="FF0000"/>
                </a:solidFill>
              </a:rPr>
              <a:t>Baryon anomaly is a bulk effect</a:t>
            </a:r>
          </a:p>
        </p:txBody>
      </p:sp>
      <p:pic>
        <p:nvPicPr>
          <p:cNvPr id="73741"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8013" y="1028700"/>
            <a:ext cx="658812" cy="619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742" name="Picture 22"/>
          <p:cNvPicPr>
            <a:picLocks noChangeAspect="1" noChangeArrowheads="1"/>
          </p:cNvPicPr>
          <p:nvPr/>
        </p:nvPicPr>
        <p:blipFill>
          <a:blip r:embed="rId8">
            <a:extLst>
              <a:ext uri="{28A0092B-C50C-407E-A947-70E740481C1C}">
                <a14:useLocalDpi xmlns:a14="http://schemas.microsoft.com/office/drawing/2010/main" val="0"/>
              </a:ext>
            </a:extLst>
          </a:blip>
          <a:srcRect l="2232" r="2646" b="1729"/>
          <a:stretch>
            <a:fillRect/>
          </a:stretch>
        </p:blipFill>
        <p:spPr bwMode="auto">
          <a:xfrm>
            <a:off x="228600" y="1341438"/>
            <a:ext cx="3429000" cy="2546350"/>
          </a:xfrm>
          <a:prstGeom prst="rect">
            <a:avLst/>
          </a:prstGeom>
          <a:noFill/>
          <a:ln>
            <a:noFill/>
          </a:ln>
          <a:effectLst/>
          <a:extLst>
            <a:ext uri="{909E8E84-426E-40DD-AFC4-6F175D3DCCD1}">
              <a14:hiddenFill xmlns:a14="http://schemas.microsoft.com/office/drawing/2010/main">
                <a:blipFill dpi="0" rotWithShape="0">
                  <a:blip/>
                  <a:srcRect l="2232" r="2646" b="1729"/>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743" name="Picture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3155950"/>
            <a:ext cx="530225" cy="273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744"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1488" y="2044700"/>
            <a:ext cx="373062" cy="349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745" name="Text Box 25"/>
          <p:cNvSpPr txBox="1">
            <a:spLocks noChangeArrowheads="1"/>
          </p:cNvSpPr>
          <p:nvPr/>
        </p:nvSpPr>
        <p:spPr bwMode="auto">
          <a:xfrm>
            <a:off x="0" y="838200"/>
            <a:ext cx="3552825"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2019" rIns="81639" bIns="40820"/>
          <a:lstStyle>
            <a:lvl1pPr eaLnBrk="0" hangingPunct="0">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1pPr>
            <a:lvl2pPr marL="742950" indent="-285750" eaLnBrk="0" hangingPunct="0">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2pPr>
            <a:lvl3pPr marL="1143000" indent="-228600" eaLnBrk="0" hangingPunct="0">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3pPr>
            <a:lvl4pPr marL="1600200" indent="-228600" eaLnBrk="0" hangingPunct="0">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4pPr>
            <a:lvl5pPr marL="2057400" indent="-228600" eaLnBrk="0" hangingPunct="0">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9pPr>
          </a:lstStyle>
          <a:p>
            <a:pPr eaLnBrk="1" hangingPunct="1"/>
            <a:r>
              <a:rPr lang="en-US" sz="1300" u="none">
                <a:solidFill>
                  <a:srgbClr val="0000FF"/>
                </a:solidFill>
              </a:rPr>
              <a:t>Strong enhancement of baryon/meson </a:t>
            </a:r>
          </a:p>
          <a:p>
            <a:pPr eaLnBrk="1" hangingPunct="1"/>
            <a:r>
              <a:rPr lang="en-US" sz="1300" u="none">
                <a:solidFill>
                  <a:srgbClr val="0000FF"/>
                </a:solidFill>
              </a:rPr>
              <a:t>ratio in central PbPb</a:t>
            </a:r>
          </a:p>
        </p:txBody>
      </p: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685800" y="228600"/>
            <a:ext cx="7772400" cy="1143000"/>
          </a:xfrm>
        </p:spPr>
        <p:txBody>
          <a:bodyPr/>
          <a:lstStyle/>
          <a:p>
            <a:r>
              <a:rPr lang="en-US" smtClean="0"/>
              <a:t>Heavy Flavours: ideal probes</a:t>
            </a:r>
          </a:p>
        </p:txBody>
      </p:sp>
      <p:sp>
        <p:nvSpPr>
          <p:cNvPr id="4" name="Rectangle 3"/>
          <p:cNvSpPr txBox="1">
            <a:spLocks noChangeArrowheads="1"/>
          </p:cNvSpPr>
          <p:nvPr/>
        </p:nvSpPr>
        <p:spPr bwMode="auto">
          <a:xfrm>
            <a:off x="107950" y="1447800"/>
            <a:ext cx="88074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pitchFamily="34" charset="-128"/>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eaLnBrk="1" hangingPunct="1">
              <a:defRPr/>
            </a:pPr>
            <a:r>
              <a:rPr lang="en-GB" sz="2000" u="none" kern="0" dirty="0" smtClean="0">
                <a:sym typeface="Symbol" pitchFamily="18" charset="2"/>
              </a:rPr>
              <a:t>study medium with probes of known colour charge and mass</a:t>
            </a:r>
          </a:p>
          <a:p>
            <a:pPr lvl="1" eaLnBrk="1" hangingPunct="1">
              <a:buFont typeface="Symbol" pitchFamily="18" charset="2"/>
              <a:buChar char="®"/>
              <a:defRPr/>
            </a:pPr>
            <a:r>
              <a:rPr lang="en-US" sz="1800" u="none" kern="0" dirty="0" smtClean="0"/>
              <a:t>e.g.: energy loss by gluon radiation expected to be:</a:t>
            </a:r>
          </a:p>
          <a:p>
            <a:pPr lvl="1" eaLnBrk="1" hangingPunct="1">
              <a:defRPr/>
            </a:pPr>
            <a:r>
              <a:rPr lang="en-US" sz="1800" u="none" kern="0" dirty="0" err="1" smtClean="0"/>
              <a:t>parton</a:t>
            </a:r>
            <a:r>
              <a:rPr lang="en-US" sz="1800" u="none" kern="0" dirty="0" smtClean="0"/>
              <a:t>-specific: stronger for gluons than quarks (</a:t>
            </a:r>
            <a:r>
              <a:rPr lang="en-US" sz="1800" u="none" kern="0" dirty="0" err="1" smtClean="0"/>
              <a:t>colour</a:t>
            </a:r>
            <a:r>
              <a:rPr lang="en-US" sz="1800" u="none" kern="0" dirty="0" smtClean="0"/>
              <a:t> charge)</a:t>
            </a:r>
          </a:p>
          <a:p>
            <a:pPr lvl="1" eaLnBrk="1" hangingPunct="1">
              <a:defRPr/>
            </a:pPr>
            <a:r>
              <a:rPr lang="en-US" sz="1800" u="none" kern="0" dirty="0" err="1" smtClean="0"/>
              <a:t>flavour</a:t>
            </a:r>
            <a:r>
              <a:rPr lang="en-US" sz="1800" u="none" kern="0" dirty="0" smtClean="0"/>
              <a:t>-specific: stronger for lighter than for heavier quarks (dead-cone effect)</a:t>
            </a:r>
            <a:endParaRPr lang="en-GB" sz="1800" u="none" kern="0" dirty="0" smtClean="0"/>
          </a:p>
          <a:p>
            <a:pPr eaLnBrk="1" hangingPunct="1">
              <a:defRPr/>
            </a:pPr>
            <a:endParaRPr lang="en-GB" sz="2000" u="none" kern="0" dirty="0" smtClean="0"/>
          </a:p>
          <a:p>
            <a:pPr eaLnBrk="1" hangingPunct="1">
              <a:defRPr/>
            </a:pPr>
            <a:r>
              <a:rPr lang="en-GB" sz="2000" u="none" kern="0" dirty="0" smtClean="0"/>
              <a:t>study effect of medium on fragmentation (no extra production of c, b at </a:t>
            </a:r>
            <a:r>
              <a:rPr lang="en-GB" sz="2000" u="none" kern="0" dirty="0" err="1" smtClean="0"/>
              <a:t>hadronization</a:t>
            </a:r>
            <a:r>
              <a:rPr lang="en-GB" sz="2000" u="none" kern="0" dirty="0" smtClean="0"/>
              <a:t>)</a:t>
            </a:r>
          </a:p>
          <a:p>
            <a:pPr lvl="1" eaLnBrk="1" hangingPunct="1">
              <a:buFont typeface="Symbol" pitchFamily="18" charset="2"/>
              <a:buChar char="®"/>
              <a:defRPr/>
            </a:pPr>
            <a:r>
              <a:rPr lang="en-GB" sz="1800" u="none" kern="0" dirty="0" smtClean="0"/>
              <a:t>independent string fragmentation </a:t>
            </a:r>
            <a:r>
              <a:rPr lang="en-GB" sz="1800" u="none" kern="0" dirty="0" err="1" smtClean="0"/>
              <a:t>vs</a:t>
            </a:r>
            <a:r>
              <a:rPr lang="en-GB" sz="1800" u="none" kern="0" dirty="0" smtClean="0"/>
              <a:t> recombination</a:t>
            </a:r>
          </a:p>
          <a:p>
            <a:pPr lvl="1" eaLnBrk="1" hangingPunct="1">
              <a:defRPr/>
            </a:pPr>
            <a:r>
              <a:rPr lang="en-GB" sz="1800" u="none" kern="0" dirty="0" smtClean="0"/>
              <a:t>e.g.: D</a:t>
            </a:r>
            <a:r>
              <a:rPr lang="en-GB" sz="1800" u="none" kern="0" baseline="30000" dirty="0" smtClean="0"/>
              <a:t>+</a:t>
            </a:r>
            <a:r>
              <a:rPr lang="en-GB" sz="1800" u="none" kern="0" baseline="-25000" dirty="0" smtClean="0"/>
              <a:t>s</a:t>
            </a:r>
            <a:r>
              <a:rPr lang="en-GB" sz="1800" u="none" kern="0" dirty="0" smtClean="0"/>
              <a:t> </a:t>
            </a:r>
            <a:r>
              <a:rPr lang="en-GB" sz="1800" u="none" kern="0" dirty="0" err="1" smtClean="0"/>
              <a:t>vs</a:t>
            </a:r>
            <a:r>
              <a:rPr lang="en-GB" sz="1800" u="none" kern="0" dirty="0" smtClean="0"/>
              <a:t> D</a:t>
            </a:r>
            <a:r>
              <a:rPr lang="en-GB" sz="1800" u="none" kern="0" baseline="30000" dirty="0" smtClean="0"/>
              <a:t>0</a:t>
            </a:r>
            <a:r>
              <a:rPr lang="en-GB" sz="1800" u="none" kern="0" dirty="0" smtClean="0"/>
              <a:t>, D</a:t>
            </a:r>
            <a:r>
              <a:rPr lang="en-GB" sz="1800" u="none" kern="0" baseline="30000" dirty="0" smtClean="0"/>
              <a:t>+</a:t>
            </a:r>
          </a:p>
          <a:p>
            <a:pPr eaLnBrk="1" hangingPunct="1">
              <a:defRPr/>
            </a:pPr>
            <a:endParaRPr lang="en-GB" sz="2000" u="none" kern="0" dirty="0" smtClean="0"/>
          </a:p>
          <a:p>
            <a:pPr eaLnBrk="1" hangingPunct="1">
              <a:defRPr/>
            </a:pPr>
            <a:r>
              <a:rPr lang="en-GB" sz="2000" u="none" kern="0" dirty="0" smtClean="0"/>
              <a:t>Essential measurement also for </a:t>
            </a:r>
            <a:r>
              <a:rPr lang="en-GB" sz="2000" u="none" kern="0" dirty="0" err="1" smtClean="0"/>
              <a:t>quarkonium</a:t>
            </a:r>
            <a:r>
              <a:rPr lang="en-GB" sz="2000" u="none" kern="0" dirty="0" smtClean="0"/>
              <a:t> physics</a:t>
            </a:r>
          </a:p>
          <a:p>
            <a:pPr lvl="1" eaLnBrk="1" hangingPunct="1">
              <a:defRPr/>
            </a:pPr>
            <a:r>
              <a:rPr lang="en-GB" sz="1800" u="none" kern="0" dirty="0" smtClean="0"/>
              <a:t>open QQ production natural normalization for </a:t>
            </a:r>
            <a:r>
              <a:rPr lang="en-GB" sz="1800" u="none" kern="0" dirty="0" err="1" smtClean="0"/>
              <a:t>quarkonium</a:t>
            </a:r>
            <a:r>
              <a:rPr lang="en-GB" sz="1800" u="none" kern="0" dirty="0" smtClean="0"/>
              <a:t> studies</a:t>
            </a:r>
          </a:p>
          <a:p>
            <a:pPr lvl="1" eaLnBrk="1" hangingPunct="1">
              <a:defRPr/>
            </a:pPr>
            <a:r>
              <a:rPr lang="en-GB" sz="1800" u="none" kern="0" dirty="0" smtClean="0"/>
              <a:t>B meson decays non negligible source of non-prompt J/</a:t>
            </a:r>
            <a:r>
              <a:rPr lang="en-GB" sz="1800" u="none" kern="0" dirty="0" smtClean="0">
                <a:latin typeface="Symbol" pitchFamily="18" charset="2"/>
              </a:rPr>
              <a:t>y</a:t>
            </a:r>
          </a:p>
          <a:p>
            <a:pPr eaLnBrk="1" hangingPunct="1">
              <a:buFont typeface="Wingdings" pitchFamily="2" charset="2"/>
              <a:buNone/>
              <a:defRPr/>
            </a:pPr>
            <a:endParaRPr lang="en-GB" sz="1800" u="none" kern="0" dirty="0" smtClean="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a:spLocks noGrp="1" noChangeArrowheads="1"/>
          </p:cNvSpPr>
          <p:nvPr>
            <p:ph type="title" idx="4294967295"/>
          </p:nvPr>
        </p:nvSpPr>
        <p:spPr>
          <a:xfrm>
            <a:off x="447675" y="42863"/>
            <a:ext cx="8228013" cy="866775"/>
          </a:xfrm>
        </p:spPr>
        <p:txBody>
          <a:bodyPr tIns="25602"/>
          <a:lstStyle/>
          <a:p>
            <a:pP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GB" sz="4000" smtClean="0"/>
              <a:t>Heavy Flavours R</a:t>
            </a:r>
            <a:r>
              <a:rPr lang="en-GB" sz="4000" baseline="-25000" smtClean="0"/>
              <a:t>AA</a:t>
            </a:r>
            <a:endParaRPr lang="en-US" sz="4000" baseline="-33000" smtClean="0"/>
          </a:p>
        </p:txBody>
      </p:sp>
      <p:pic>
        <p:nvPicPr>
          <p:cNvPr id="75779" name="Picture 2"/>
          <p:cNvPicPr>
            <a:picLocks noChangeAspect="1" noChangeArrowheads="1"/>
          </p:cNvPicPr>
          <p:nvPr/>
        </p:nvPicPr>
        <p:blipFill>
          <a:blip r:embed="rId3">
            <a:extLst>
              <a:ext uri="{28A0092B-C50C-407E-A947-70E740481C1C}">
                <a14:useLocalDpi xmlns:a14="http://schemas.microsoft.com/office/drawing/2010/main" val="0"/>
              </a:ext>
            </a:extLst>
          </a:blip>
          <a:srcRect t="6927" r="2759" b="3070"/>
          <a:stretch>
            <a:fillRect/>
          </a:stretch>
        </p:blipFill>
        <p:spPr bwMode="auto">
          <a:xfrm>
            <a:off x="4943475" y="901700"/>
            <a:ext cx="3286125"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8614" name="Text Box 4"/>
          <p:cNvSpPr txBox="1">
            <a:spLocks noChangeArrowheads="1"/>
          </p:cNvSpPr>
          <p:nvPr/>
        </p:nvSpPr>
        <p:spPr bwMode="auto">
          <a:xfrm>
            <a:off x="5095875" y="4191000"/>
            <a:ext cx="39719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60021" rIns="81639" bIns="40820">
            <a:normAutofit/>
          </a:bodyPr>
          <a:lstStyle>
            <a:lvl1pPr eaLnBrk="0" hangingPunct="0">
              <a:tabLst>
                <a:tab pos="723900" algn="l"/>
                <a:tab pos="1447800" algn="l"/>
                <a:tab pos="2171700" algn="l"/>
                <a:tab pos="2895600" algn="l"/>
                <a:tab pos="3619500" algn="l"/>
                <a:tab pos="4343400" algn="l"/>
                <a:tab pos="5067300" algn="l"/>
              </a:tabLst>
              <a:defRPr sz="2400" u="sng">
                <a:solidFill>
                  <a:schemeClr val="tx1"/>
                </a:solidFill>
                <a:latin typeface="Arial" pitchFamily="34" charset="0"/>
                <a:ea typeface="ＭＳ Ｐゴシック" pitchFamily="34" charset="-128"/>
              </a:defRPr>
            </a:lvl1pPr>
            <a:lvl2pPr marL="742950" indent="-285750" eaLnBrk="0" hangingPunct="0">
              <a:tabLst>
                <a:tab pos="723900" algn="l"/>
                <a:tab pos="1447800" algn="l"/>
                <a:tab pos="2171700" algn="l"/>
                <a:tab pos="2895600" algn="l"/>
                <a:tab pos="3619500" algn="l"/>
                <a:tab pos="4343400" algn="l"/>
                <a:tab pos="5067300" algn="l"/>
              </a:tabLst>
              <a:defRPr sz="2400" u="sng">
                <a:solidFill>
                  <a:schemeClr val="tx1"/>
                </a:solidFill>
                <a:latin typeface="Arial" pitchFamily="34" charset="0"/>
                <a:ea typeface="ＭＳ Ｐゴシック" pitchFamily="34" charset="-128"/>
              </a:defRPr>
            </a:lvl2pPr>
            <a:lvl3pPr marL="1143000" indent="-228600" eaLnBrk="0" hangingPunct="0">
              <a:tabLst>
                <a:tab pos="723900" algn="l"/>
                <a:tab pos="1447800" algn="l"/>
                <a:tab pos="2171700" algn="l"/>
                <a:tab pos="2895600" algn="l"/>
                <a:tab pos="3619500" algn="l"/>
                <a:tab pos="4343400" algn="l"/>
                <a:tab pos="5067300" algn="l"/>
              </a:tabLst>
              <a:defRPr sz="2400" u="sng">
                <a:solidFill>
                  <a:schemeClr val="tx1"/>
                </a:solidFill>
                <a:latin typeface="Arial" pitchFamily="34" charset="0"/>
                <a:ea typeface="ＭＳ Ｐゴシック" pitchFamily="34" charset="-128"/>
              </a:defRPr>
            </a:lvl3pPr>
            <a:lvl4pPr marL="1600200" indent="-228600" eaLnBrk="0" hangingPunct="0">
              <a:tabLst>
                <a:tab pos="723900" algn="l"/>
                <a:tab pos="1447800" algn="l"/>
                <a:tab pos="2171700" algn="l"/>
                <a:tab pos="2895600" algn="l"/>
                <a:tab pos="3619500" algn="l"/>
                <a:tab pos="4343400" algn="l"/>
                <a:tab pos="5067300" algn="l"/>
              </a:tabLst>
              <a:defRPr sz="2400" u="sng">
                <a:solidFill>
                  <a:schemeClr val="tx1"/>
                </a:solidFill>
                <a:latin typeface="Arial" pitchFamily="34" charset="0"/>
                <a:ea typeface="ＭＳ Ｐゴシック" pitchFamily="34" charset="-128"/>
              </a:defRPr>
            </a:lvl4pPr>
            <a:lvl5pPr marL="2057400" indent="-228600" eaLnBrk="0" hangingPunct="0">
              <a:tabLst>
                <a:tab pos="723900" algn="l"/>
                <a:tab pos="1447800" algn="l"/>
                <a:tab pos="2171700" algn="l"/>
                <a:tab pos="2895600" algn="l"/>
                <a:tab pos="3619500" algn="l"/>
                <a:tab pos="4343400" algn="l"/>
                <a:tab pos="5067300" algn="l"/>
              </a:tabLst>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Ls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Ls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Ls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Lst>
              <a:defRPr sz="2400" u="sng">
                <a:solidFill>
                  <a:schemeClr val="tx1"/>
                </a:solidFill>
                <a:latin typeface="Arial" pitchFamily="34" charset="0"/>
                <a:ea typeface="ＭＳ Ｐゴシック" pitchFamily="34" charset="-128"/>
              </a:defRPr>
            </a:lvl9pPr>
          </a:lstStyle>
          <a:p>
            <a:pPr>
              <a:buClr>
                <a:srgbClr val="FC0128"/>
              </a:buClr>
              <a:defRPr/>
            </a:pPr>
            <a:r>
              <a:rPr lang="en-US" sz="2000" b="1" u="none" dirty="0" smtClean="0">
                <a:solidFill>
                  <a:srgbClr val="FF0000"/>
                </a:solidFill>
              </a:rPr>
              <a:t>hints </a:t>
            </a:r>
            <a:r>
              <a:rPr lang="en-US" sz="2000" u="none" dirty="0" smtClean="0"/>
              <a:t>for the expected hierarchy </a:t>
            </a:r>
          </a:p>
          <a:p>
            <a:pPr>
              <a:buClr>
                <a:srgbClr val="FC0128"/>
              </a:buClr>
              <a:defRPr/>
            </a:pPr>
            <a:endParaRPr lang="en-US" sz="2000" u="none" dirty="0" smtClean="0"/>
          </a:p>
          <a:p>
            <a:pPr>
              <a:lnSpc>
                <a:spcPct val="90000"/>
              </a:lnSpc>
              <a:spcBef>
                <a:spcPct val="30000"/>
              </a:spcBef>
              <a:buClr>
                <a:srgbClr val="FC0128"/>
              </a:buClr>
              <a:tabLst/>
              <a:defRPr/>
            </a:pPr>
            <a:r>
              <a:rPr lang="en-US" sz="1800" b="1" u="none" dirty="0" smtClean="0">
                <a:solidFill>
                  <a:srgbClr val="FF0000"/>
                </a:solidFill>
                <a:latin typeface="Symbol" pitchFamily="18" charset="2"/>
                <a:ea typeface="+mn-ea"/>
              </a:rPr>
              <a:t>D</a:t>
            </a:r>
            <a:r>
              <a:rPr lang="en-US" sz="1800" b="1" u="none" dirty="0" smtClean="0">
                <a:solidFill>
                  <a:srgbClr val="FF0000"/>
                </a:solidFill>
                <a:latin typeface="Arial" charset="0"/>
                <a:ea typeface="+mn-ea"/>
              </a:rPr>
              <a:t>E(</a:t>
            </a:r>
            <a:r>
              <a:rPr lang="en-US" sz="1800" b="1" u="none" dirty="0" smtClean="0">
                <a:solidFill>
                  <a:srgbClr val="FF0000"/>
                </a:solidFill>
                <a:latin typeface="Symbol" pitchFamily="18" charset="2"/>
                <a:ea typeface="+mn-ea"/>
              </a:rPr>
              <a:t>p</a:t>
            </a:r>
            <a:r>
              <a:rPr lang="en-US" sz="1800" b="1" u="none" dirty="0" smtClean="0">
                <a:solidFill>
                  <a:srgbClr val="FF0000"/>
                </a:solidFill>
                <a:latin typeface="Arial" charset="0"/>
                <a:ea typeface="+mn-ea"/>
              </a:rPr>
              <a:t>) &gt; </a:t>
            </a:r>
            <a:r>
              <a:rPr lang="en-US" sz="1800" b="1" u="none" dirty="0" smtClean="0">
                <a:solidFill>
                  <a:srgbClr val="FF0000"/>
                </a:solidFill>
                <a:latin typeface="Symbol" pitchFamily="18" charset="2"/>
                <a:ea typeface="+mn-ea"/>
              </a:rPr>
              <a:t>D</a:t>
            </a:r>
            <a:r>
              <a:rPr lang="en-US" sz="1800" b="1" u="none" dirty="0" smtClean="0">
                <a:solidFill>
                  <a:srgbClr val="FF0000"/>
                </a:solidFill>
                <a:latin typeface="Arial" charset="0"/>
                <a:ea typeface="+mn-ea"/>
              </a:rPr>
              <a:t>E(D) &gt; </a:t>
            </a:r>
            <a:r>
              <a:rPr lang="en-US" sz="1800" b="1" u="none" dirty="0" smtClean="0">
                <a:solidFill>
                  <a:srgbClr val="FF0000"/>
                </a:solidFill>
                <a:latin typeface="Symbol" pitchFamily="18" charset="2"/>
                <a:ea typeface="+mn-ea"/>
              </a:rPr>
              <a:t>D</a:t>
            </a:r>
            <a:r>
              <a:rPr lang="en-US" sz="1800" b="1" u="none" dirty="0" smtClean="0">
                <a:solidFill>
                  <a:srgbClr val="FF0000"/>
                </a:solidFill>
                <a:latin typeface="Arial" charset="0"/>
                <a:ea typeface="+mn-ea"/>
              </a:rPr>
              <a:t>E(B) </a:t>
            </a:r>
            <a:endParaRPr lang="en-US" sz="2000" u="none" dirty="0" smtClean="0"/>
          </a:p>
          <a:p>
            <a:pPr>
              <a:buClr>
                <a:srgbClr val="FC0128"/>
              </a:buClr>
              <a:defRPr/>
            </a:pPr>
            <a:endParaRPr lang="en-US" sz="2000" u="none" dirty="0" smtClean="0"/>
          </a:p>
          <a:p>
            <a:pPr>
              <a:buClr>
                <a:srgbClr val="FC0128"/>
              </a:buClr>
              <a:defRPr/>
            </a:pPr>
            <a:r>
              <a:rPr lang="en-US" sz="2000" u="none" dirty="0" smtClean="0"/>
              <a:t>but  </a:t>
            </a:r>
            <a:r>
              <a:rPr lang="en-US" sz="2000" b="1" u="none" dirty="0" smtClean="0">
                <a:solidFill>
                  <a:srgbClr val="FF0000"/>
                </a:solidFill>
              </a:rPr>
              <a:t>less strong </a:t>
            </a:r>
            <a:r>
              <a:rPr lang="en-US" sz="2000" u="none" dirty="0" smtClean="0"/>
              <a:t>than expected?</a:t>
            </a:r>
          </a:p>
        </p:txBody>
      </p:sp>
      <p:pic>
        <p:nvPicPr>
          <p:cNvPr id="7578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885825"/>
            <a:ext cx="3352800"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810000"/>
            <a:ext cx="3352800" cy="291306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685800" y="76200"/>
            <a:ext cx="7772400" cy="990600"/>
          </a:xfrm>
        </p:spPr>
        <p:txBody>
          <a:bodyPr/>
          <a:lstStyle/>
          <a:p>
            <a:r>
              <a:rPr lang="en-US" smtClean="0"/>
              <a:t>And more!</a:t>
            </a:r>
          </a:p>
        </p:txBody>
      </p:sp>
      <p:sp>
        <p:nvSpPr>
          <p:cNvPr id="3" name="Content Placeholder 2"/>
          <p:cNvSpPr>
            <a:spLocks noGrp="1"/>
          </p:cNvSpPr>
          <p:nvPr>
            <p:ph idx="1"/>
          </p:nvPr>
        </p:nvSpPr>
        <p:spPr>
          <a:xfrm>
            <a:off x="152400" y="5257800"/>
            <a:ext cx="3733800" cy="1219200"/>
          </a:xfrm>
        </p:spPr>
        <p:txBody>
          <a:bodyPr>
            <a:normAutofit fontScale="62500" lnSpcReduction="20000"/>
          </a:bodyPr>
          <a:lstStyle/>
          <a:p>
            <a:pPr>
              <a:defRPr/>
            </a:pPr>
            <a:r>
              <a:rPr lang="en-GB" dirty="0" smtClean="0"/>
              <a:t>HF in-medium </a:t>
            </a:r>
            <a:r>
              <a:rPr lang="en-GB" dirty="0" err="1" smtClean="0"/>
              <a:t>hadronisation</a:t>
            </a:r>
            <a:r>
              <a:rPr lang="en-GB" dirty="0" smtClean="0"/>
              <a:t>!</a:t>
            </a:r>
          </a:p>
          <a:p>
            <a:pPr>
              <a:defRPr/>
            </a:pPr>
            <a:r>
              <a:rPr lang="en-GB" dirty="0" smtClean="0"/>
              <a:t>a hint of strangeness enhancement?</a:t>
            </a:r>
          </a:p>
          <a:p>
            <a:pPr>
              <a:defRPr/>
            </a:pPr>
            <a:r>
              <a:rPr lang="en-GB" dirty="0" smtClean="0"/>
              <a:t>More statistics needed…</a:t>
            </a:r>
            <a:endParaRPr lang="en-US" dirty="0"/>
          </a:p>
        </p:txBody>
      </p:sp>
      <p:pic>
        <p:nvPicPr>
          <p:cNvPr id="76804" name="Picture 17" descr="2012Sep21Raa_AverageDDs_130812_200912.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295400"/>
            <a:ext cx="3835400"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4"/>
          <p:cNvSpPr txBox="1">
            <a:spLocks noChangeArrowheads="1"/>
          </p:cNvSpPr>
          <p:nvPr/>
        </p:nvSpPr>
        <p:spPr bwMode="auto">
          <a:xfrm>
            <a:off x="1184275" y="3143250"/>
            <a:ext cx="492125" cy="400050"/>
          </a:xfrm>
          <a:prstGeom prst="rect">
            <a:avLst/>
          </a:prstGeom>
          <a:noFill/>
          <a:ln>
            <a:noFill/>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defTabSz="457200" eaLnBrk="1" fontAlgn="auto" hangingPunct="1">
              <a:spcBef>
                <a:spcPts val="0"/>
              </a:spcBef>
              <a:spcAft>
                <a:spcPts val="0"/>
              </a:spcAft>
              <a:defRPr/>
            </a:pPr>
            <a:r>
              <a:rPr lang="en-US" sz="2000" u="none" kern="0" dirty="0" smtClean="0">
                <a:solidFill>
                  <a:srgbClr val="FF8000"/>
                </a:solidFill>
              </a:rPr>
              <a:t>D</a:t>
            </a:r>
            <a:r>
              <a:rPr lang="en-US" sz="2000" u="none" kern="0" baseline="-25000" dirty="0" smtClean="0">
                <a:solidFill>
                  <a:srgbClr val="FF8000"/>
                </a:solidFill>
              </a:rPr>
              <a:t>s</a:t>
            </a:r>
            <a:endParaRPr lang="en-US" sz="2000" u="none" kern="0" baseline="-25000" dirty="0">
              <a:solidFill>
                <a:srgbClr val="FF8000"/>
              </a:solidFill>
            </a:endParaRPr>
          </a:p>
        </p:txBody>
      </p:sp>
      <p:sp>
        <p:nvSpPr>
          <p:cNvPr id="20" name="Rectangle 19"/>
          <p:cNvSpPr/>
          <p:nvPr/>
        </p:nvSpPr>
        <p:spPr>
          <a:xfrm>
            <a:off x="1131888" y="1901825"/>
            <a:ext cx="323850" cy="736600"/>
          </a:xfrm>
          <a:prstGeom prst="rect">
            <a:avLst/>
          </a:prstGeom>
          <a:solidFill>
            <a:srgbClr val="FFFFFF"/>
          </a:solidFill>
          <a:ln w="9525" cap="flat" cmpd="sng" algn="ctr">
            <a:noFill/>
            <a:prstDash val="solid"/>
          </a:ln>
          <a:effectLst/>
        </p:spPr>
        <p:txBody>
          <a:bodyPr anchor="ctr"/>
          <a:lstStyle/>
          <a:p>
            <a:pPr algn="ctr" defTabSz="457200" fontAlgn="auto">
              <a:spcBef>
                <a:spcPts val="0"/>
              </a:spcBef>
              <a:spcAft>
                <a:spcPts val="0"/>
              </a:spcAft>
              <a:defRPr/>
            </a:pPr>
            <a:endParaRPr lang="en-US" sz="1800" u="none" kern="0">
              <a:solidFill>
                <a:prstClr val="white"/>
              </a:solidFill>
              <a:latin typeface="Calibri"/>
              <a:ea typeface="+mn-ea"/>
            </a:endParaRPr>
          </a:p>
        </p:txBody>
      </p:sp>
      <p:sp>
        <p:nvSpPr>
          <p:cNvPr id="21" name="TextBox 20"/>
          <p:cNvSpPr txBox="1"/>
          <p:nvPr/>
        </p:nvSpPr>
        <p:spPr>
          <a:xfrm>
            <a:off x="736600" y="2087563"/>
            <a:ext cx="1062038" cy="338137"/>
          </a:xfrm>
          <a:prstGeom prst="rect">
            <a:avLst/>
          </a:prstGeom>
          <a:noFill/>
        </p:spPr>
        <p:txBody>
          <a:bodyPr>
            <a:spAutoFit/>
          </a:bodyPr>
          <a:lstStyle/>
          <a:p>
            <a:pPr defTabSz="457200" fontAlgn="auto">
              <a:spcBef>
                <a:spcPts val="0"/>
              </a:spcBef>
              <a:spcAft>
                <a:spcPts val="0"/>
              </a:spcAft>
              <a:defRPr/>
            </a:pPr>
            <a:r>
              <a:rPr lang="en-US" sz="1600" u="none" dirty="0">
                <a:solidFill>
                  <a:prstClr val="black"/>
                </a:solidFill>
                <a:latin typeface="Calibri"/>
                <a:ea typeface="+mn-ea"/>
              </a:rPr>
              <a:t>|y|&lt;0.5</a:t>
            </a:r>
          </a:p>
        </p:txBody>
      </p:sp>
      <p:sp>
        <p:nvSpPr>
          <p:cNvPr id="22" name="TextBox 21"/>
          <p:cNvSpPr txBox="1"/>
          <p:nvPr/>
        </p:nvSpPr>
        <p:spPr>
          <a:xfrm>
            <a:off x="790575" y="1792288"/>
            <a:ext cx="1670050" cy="338137"/>
          </a:xfrm>
          <a:prstGeom prst="rect">
            <a:avLst/>
          </a:prstGeom>
          <a:noFill/>
        </p:spPr>
        <p:txBody>
          <a:bodyPr>
            <a:spAutoFit/>
          </a:bodyPr>
          <a:lstStyle/>
          <a:p>
            <a:pPr defTabSz="457200" fontAlgn="auto">
              <a:spcBef>
                <a:spcPts val="0"/>
              </a:spcBef>
              <a:spcAft>
                <a:spcPts val="0"/>
              </a:spcAft>
              <a:defRPr/>
            </a:pPr>
            <a:r>
              <a:rPr lang="en-US" sz="1600" u="none" dirty="0">
                <a:solidFill>
                  <a:prstClr val="black"/>
                </a:solidFill>
                <a:latin typeface="Calibri"/>
                <a:ea typeface="+mn-ea"/>
              </a:rPr>
              <a:t>0-7.5% centrality</a:t>
            </a:r>
          </a:p>
        </p:txBody>
      </p:sp>
      <p:sp>
        <p:nvSpPr>
          <p:cNvPr id="24" name="Rectangle 23"/>
          <p:cNvSpPr/>
          <p:nvPr/>
        </p:nvSpPr>
        <p:spPr>
          <a:xfrm>
            <a:off x="1752600" y="3619500"/>
            <a:ext cx="1347788" cy="368300"/>
          </a:xfrm>
          <a:prstGeom prst="rect">
            <a:avLst/>
          </a:prstGeom>
        </p:spPr>
        <p:txBody>
          <a:bodyPr>
            <a:spAutoFit/>
          </a:bodyPr>
          <a:lstStyle/>
          <a:p>
            <a:pPr defTabSz="457200" fontAlgn="auto">
              <a:spcBef>
                <a:spcPts val="0"/>
              </a:spcBef>
              <a:spcAft>
                <a:spcPts val="0"/>
              </a:spcAft>
              <a:defRPr/>
            </a:pPr>
            <a:r>
              <a:rPr lang="en-US" sz="1800" b="1" u="none" dirty="0">
                <a:solidFill>
                  <a:srgbClr val="000000"/>
                </a:solidFill>
                <a:latin typeface="Calibri"/>
                <a:ea typeface="+mn-ea"/>
              </a:rPr>
              <a:t>&lt;D</a:t>
            </a:r>
            <a:r>
              <a:rPr lang="en-US" sz="1800" b="1" u="none" baseline="30000" dirty="0">
                <a:solidFill>
                  <a:srgbClr val="000000"/>
                </a:solidFill>
                <a:latin typeface="Calibri"/>
                <a:ea typeface="+mn-ea"/>
              </a:rPr>
              <a:t>0</a:t>
            </a:r>
            <a:r>
              <a:rPr lang="en-US" sz="1800" b="1" u="none" dirty="0">
                <a:solidFill>
                  <a:srgbClr val="000000"/>
                </a:solidFill>
                <a:latin typeface="Calibri"/>
                <a:ea typeface="+mn-ea"/>
              </a:rPr>
              <a:t>,D</a:t>
            </a:r>
            <a:r>
              <a:rPr lang="en-US" sz="1800" b="1" u="none" baseline="30000" dirty="0">
                <a:solidFill>
                  <a:srgbClr val="000000"/>
                </a:solidFill>
                <a:latin typeface="Calibri"/>
                <a:ea typeface="+mn-ea"/>
              </a:rPr>
              <a:t>+</a:t>
            </a:r>
            <a:r>
              <a:rPr lang="en-US" sz="1800" b="1" u="none" dirty="0">
                <a:solidFill>
                  <a:srgbClr val="000000"/>
                </a:solidFill>
                <a:latin typeface="Calibri"/>
                <a:ea typeface="+mn-ea"/>
              </a:rPr>
              <a:t>,D*</a:t>
            </a:r>
            <a:r>
              <a:rPr lang="en-US" sz="1800" b="1" u="none" baseline="30000" dirty="0">
                <a:solidFill>
                  <a:srgbClr val="000000"/>
                </a:solidFill>
                <a:latin typeface="Calibri"/>
                <a:ea typeface="+mn-ea"/>
              </a:rPr>
              <a:t>+</a:t>
            </a:r>
            <a:r>
              <a:rPr lang="en-US" sz="1800" b="1" u="none" dirty="0">
                <a:solidFill>
                  <a:srgbClr val="000000"/>
                </a:solidFill>
                <a:latin typeface="Calibri"/>
                <a:ea typeface="+mn-ea"/>
              </a:rPr>
              <a:t>&gt;</a:t>
            </a:r>
          </a:p>
        </p:txBody>
      </p:sp>
      <p:pic>
        <p:nvPicPr>
          <p:cNvPr id="76810" name="Picture 27" descr="2013May12v2AverDandLight-HalfTPCEP.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365250"/>
            <a:ext cx="45720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p:nvPr/>
        </p:nvSpPr>
        <p:spPr>
          <a:xfrm>
            <a:off x="4740275" y="4408488"/>
            <a:ext cx="800100" cy="196850"/>
          </a:xfrm>
          <a:prstGeom prst="rect">
            <a:avLst/>
          </a:prstGeom>
          <a:solidFill>
            <a:srgbClr val="FFFFFF"/>
          </a:solidFill>
          <a:ln w="9525" cap="flat" cmpd="sng" algn="ctr">
            <a:noFill/>
            <a:prstDash val="solid"/>
          </a:ln>
          <a:effectLst/>
        </p:spPr>
        <p:txBody>
          <a:bodyPr anchor="ctr"/>
          <a:lstStyle/>
          <a:p>
            <a:pPr algn="ctr" defTabSz="457200" fontAlgn="auto">
              <a:spcBef>
                <a:spcPts val="0"/>
              </a:spcBef>
              <a:spcAft>
                <a:spcPts val="0"/>
              </a:spcAft>
              <a:defRPr/>
            </a:pPr>
            <a:endParaRPr lang="en-US" sz="1800" u="none" kern="0">
              <a:solidFill>
                <a:prstClr val="white"/>
              </a:solidFill>
              <a:latin typeface="Calibri"/>
              <a:ea typeface="+mn-ea"/>
            </a:endParaRPr>
          </a:p>
        </p:txBody>
      </p:sp>
      <p:sp>
        <p:nvSpPr>
          <p:cNvPr id="30" name="TextBox 29"/>
          <p:cNvSpPr txBox="1"/>
          <p:nvPr/>
        </p:nvSpPr>
        <p:spPr>
          <a:xfrm>
            <a:off x="4491038" y="4621213"/>
            <a:ext cx="2900362" cy="369887"/>
          </a:xfrm>
          <a:prstGeom prst="rect">
            <a:avLst/>
          </a:prstGeom>
          <a:solidFill>
            <a:schemeClr val="bg1"/>
          </a:solidFill>
        </p:spPr>
        <p:txBody>
          <a:bodyPr>
            <a:spAutoFit/>
          </a:bodyPr>
          <a:lstStyle/>
          <a:p>
            <a:pPr defTabSz="457200" fontAlgn="auto">
              <a:spcBef>
                <a:spcPts val="0"/>
              </a:spcBef>
              <a:spcAft>
                <a:spcPts val="0"/>
              </a:spcAft>
              <a:defRPr/>
            </a:pPr>
            <a:r>
              <a:rPr lang="en-US" sz="1800" u="none" dirty="0">
                <a:solidFill>
                  <a:srgbClr val="FF0000"/>
                </a:solidFill>
                <a:latin typeface="Calibri"/>
                <a:ea typeface="+mn-ea"/>
              </a:rPr>
              <a:t>ALICE </a:t>
            </a:r>
            <a:r>
              <a:rPr lang="en-US" sz="1800" u="none" dirty="0" err="1">
                <a:solidFill>
                  <a:srgbClr val="FF0000"/>
                </a:solidFill>
                <a:latin typeface="Calibri"/>
                <a:ea typeface="+mn-ea"/>
              </a:rPr>
              <a:t>arXiv</a:t>
            </a:r>
            <a:r>
              <a:rPr lang="en-US" sz="1800" u="none" dirty="0">
                <a:solidFill>
                  <a:srgbClr val="FF0000"/>
                </a:solidFill>
                <a:latin typeface="Calibri"/>
                <a:ea typeface="+mn-ea"/>
              </a:rPr>
              <a:t>: 1305.2707</a:t>
            </a:r>
          </a:p>
        </p:txBody>
      </p:sp>
      <p:sp>
        <p:nvSpPr>
          <p:cNvPr id="31" name="Content Placeholder 2"/>
          <p:cNvSpPr txBox="1">
            <a:spLocks/>
          </p:cNvSpPr>
          <p:nvPr/>
        </p:nvSpPr>
        <p:spPr bwMode="auto">
          <a:xfrm>
            <a:off x="4491038" y="5029200"/>
            <a:ext cx="44243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40000" lnSpcReduction="20000"/>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pitchFamily="34" charset="-128"/>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a:defRPr/>
            </a:pPr>
            <a:r>
              <a:rPr lang="en-US" sz="5000" u="none" dirty="0" smtClean="0">
                <a:solidFill>
                  <a:srgbClr val="FF0000"/>
                </a:solidFill>
                <a:cs typeface="Arial"/>
              </a:rPr>
              <a:t>First measurement of D meson v</a:t>
            </a:r>
            <a:r>
              <a:rPr lang="en-US" sz="5000" u="none" baseline="-25000" dirty="0" smtClean="0">
                <a:solidFill>
                  <a:srgbClr val="FF0000"/>
                </a:solidFill>
                <a:cs typeface="Arial"/>
              </a:rPr>
              <a:t>2</a:t>
            </a:r>
            <a:r>
              <a:rPr lang="en-US" sz="5000" u="none" dirty="0" smtClean="0">
                <a:solidFill>
                  <a:srgbClr val="FF0000"/>
                </a:solidFill>
                <a:cs typeface="Arial"/>
              </a:rPr>
              <a:t>!</a:t>
            </a:r>
          </a:p>
          <a:p>
            <a:pPr marL="685800" lvl="1">
              <a:buSzPct val="80000"/>
              <a:buFont typeface="Arial"/>
              <a:buChar char="•"/>
              <a:defRPr/>
            </a:pPr>
            <a:r>
              <a:rPr lang="en-US" sz="4500" u="none" dirty="0" smtClean="0">
                <a:cs typeface="Arial"/>
              </a:rPr>
              <a:t>D meson v</a:t>
            </a:r>
            <a:r>
              <a:rPr lang="en-US" sz="4500" u="none" baseline="-25000" dirty="0" smtClean="0">
                <a:cs typeface="Arial"/>
              </a:rPr>
              <a:t>2</a:t>
            </a:r>
            <a:r>
              <a:rPr lang="en-US" sz="4500" u="none" dirty="0" smtClean="0">
                <a:cs typeface="Arial"/>
              </a:rPr>
              <a:t>&gt;0 in 30-50% class</a:t>
            </a:r>
          </a:p>
          <a:p>
            <a:pPr marL="685800" lvl="1">
              <a:buSzPct val="80000"/>
              <a:buFont typeface="Arial"/>
              <a:buChar char="•"/>
              <a:defRPr/>
            </a:pPr>
            <a:r>
              <a:rPr lang="en-US" sz="4500" u="none" dirty="0" smtClean="0">
                <a:cs typeface="Arial"/>
              </a:rPr>
              <a:t>Comparable to v</a:t>
            </a:r>
            <a:r>
              <a:rPr lang="en-US" sz="4500" u="none" baseline="-25000" dirty="0" smtClean="0">
                <a:cs typeface="Arial"/>
              </a:rPr>
              <a:t>2</a:t>
            </a:r>
            <a:r>
              <a:rPr lang="en-US" sz="4500" u="none" dirty="0" smtClean="0">
                <a:cs typeface="Arial"/>
              </a:rPr>
              <a:t> of charged hadrons</a:t>
            </a:r>
          </a:p>
          <a:p>
            <a:pPr marL="285750" indent="-285750">
              <a:buSzPct val="80000"/>
              <a:buFont typeface="Arial"/>
              <a:buChar char="•"/>
              <a:defRPr/>
            </a:pPr>
            <a:r>
              <a:rPr lang="en-US" sz="5000" u="none" dirty="0" smtClean="0">
                <a:cs typeface="Arial"/>
              </a:rPr>
              <a:t>Suggests </a:t>
            </a:r>
            <a:r>
              <a:rPr lang="en-US" sz="5000" b="1" u="none" dirty="0" smtClean="0">
                <a:cs typeface="Arial"/>
              </a:rPr>
              <a:t>charm quarks taking part in the collective expansion of the system?</a:t>
            </a:r>
            <a:endParaRPr lang="en-US" sz="5000" u="none" kern="0" dirty="0"/>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6" name="Rectangle 2"/>
          <p:cNvSpPr>
            <a:spLocks noChangeArrowheads="1"/>
          </p:cNvSpPr>
          <p:nvPr/>
        </p:nvSpPr>
        <p:spPr bwMode="auto">
          <a:xfrm>
            <a:off x="0" y="1143000"/>
            <a:ext cx="9036050" cy="5327650"/>
          </a:xfrm>
          <a:prstGeom prst="rect">
            <a:avLst/>
          </a:prstGeom>
          <a:noFill/>
          <a:ln w="9525">
            <a:noFill/>
            <a:miter lim="800000"/>
            <a:headEnd/>
            <a:tailEnd/>
          </a:ln>
          <a:effectLst/>
        </p:spPr>
        <p:txBody>
          <a:bodyPr/>
          <a:lstStyle/>
          <a:p>
            <a:pPr marL="342900" indent="-342900">
              <a:spcBef>
                <a:spcPct val="20000"/>
              </a:spcBef>
              <a:buClr>
                <a:srgbClr val="CCCCFF"/>
              </a:buClr>
              <a:buSzPct val="75000"/>
              <a:buFont typeface="Wingdings" pitchFamily="2" charset="2"/>
              <a:buChar char="l"/>
              <a:defRPr/>
            </a:pPr>
            <a:r>
              <a:rPr lang="en-US" sz="2000" u="none" dirty="0">
                <a:solidFill>
                  <a:srgbClr val="000000"/>
                </a:solidFill>
                <a:latin typeface="+mn-lt"/>
                <a:ea typeface="+mn-ea"/>
              </a:rPr>
              <a:t>QGP signature proposed by Matsui and </a:t>
            </a:r>
            <a:r>
              <a:rPr lang="en-US" sz="2000" u="none" dirty="0" err="1">
                <a:solidFill>
                  <a:srgbClr val="000000"/>
                </a:solidFill>
                <a:latin typeface="+mn-lt"/>
                <a:ea typeface="+mn-ea"/>
              </a:rPr>
              <a:t>Satz</a:t>
            </a:r>
            <a:r>
              <a:rPr lang="en-US" sz="2000" u="none" dirty="0">
                <a:solidFill>
                  <a:srgbClr val="000000"/>
                </a:solidFill>
                <a:latin typeface="+mn-lt"/>
                <a:ea typeface="+mn-ea"/>
              </a:rPr>
              <a:t>, 1986</a:t>
            </a:r>
          </a:p>
          <a:p>
            <a:pPr marL="342900" indent="-342900">
              <a:spcBef>
                <a:spcPct val="20000"/>
              </a:spcBef>
              <a:buClr>
                <a:srgbClr val="CCCCFF"/>
              </a:buClr>
              <a:buSzPct val="75000"/>
              <a:buFont typeface="Wingdings" pitchFamily="2" charset="2"/>
              <a:buChar char="l"/>
              <a:defRPr/>
            </a:pPr>
            <a:r>
              <a:rPr lang="en-US" sz="2000" u="none" dirty="0">
                <a:solidFill>
                  <a:srgbClr val="000000"/>
                </a:solidFill>
                <a:latin typeface="+mn-lt"/>
                <a:ea typeface="+mn-ea"/>
              </a:rPr>
              <a:t>In the plasma phase the interaction potential is expected to be screened beyond the Debye length </a:t>
            </a:r>
            <a:r>
              <a:rPr lang="en-US" sz="2000" i="1" u="none" dirty="0" err="1">
                <a:solidFill>
                  <a:srgbClr val="000000"/>
                </a:solidFill>
                <a:latin typeface="Symbol" pitchFamily="18" charset="2"/>
                <a:ea typeface="+mn-ea"/>
              </a:rPr>
              <a:t>l</a:t>
            </a:r>
            <a:r>
              <a:rPr lang="en-US" sz="2000" i="1" u="none" baseline="-25000" dirty="0" err="1">
                <a:solidFill>
                  <a:srgbClr val="000000"/>
                </a:solidFill>
                <a:latin typeface="Comic Sans MS" pitchFamily="66" charset="0"/>
                <a:ea typeface="+mn-ea"/>
              </a:rPr>
              <a:t>D</a:t>
            </a:r>
            <a:r>
              <a:rPr lang="en-US" sz="2000" i="1" u="none" baseline="-25000" dirty="0">
                <a:solidFill>
                  <a:srgbClr val="000000"/>
                </a:solidFill>
                <a:latin typeface="Comic Sans MS" pitchFamily="66" charset="0"/>
                <a:ea typeface="+mn-ea"/>
              </a:rPr>
              <a:t> </a:t>
            </a:r>
            <a:r>
              <a:rPr lang="en-US" sz="2000" u="none" dirty="0">
                <a:solidFill>
                  <a:srgbClr val="000000"/>
                </a:solidFill>
                <a:latin typeface="Comic Sans MS" pitchFamily="66" charset="0"/>
                <a:ea typeface="+mn-ea"/>
              </a:rPr>
              <a:t>(analogous to QED Debye screening): </a:t>
            </a:r>
          </a:p>
          <a:p>
            <a:pPr marL="342900" indent="-342900">
              <a:spcBef>
                <a:spcPct val="20000"/>
              </a:spcBef>
              <a:buClr>
                <a:srgbClr val="CCCCFF"/>
              </a:buClr>
              <a:buSzPct val="75000"/>
              <a:buFont typeface="Wingdings" pitchFamily="2" charset="2"/>
              <a:buChar char="l"/>
              <a:defRPr/>
            </a:pPr>
            <a:r>
              <a:rPr lang="en-US" sz="2000" u="none" dirty="0" err="1">
                <a:solidFill>
                  <a:srgbClr val="000000"/>
                </a:solidFill>
                <a:latin typeface="+mn-lt"/>
                <a:ea typeface="+mn-ea"/>
              </a:rPr>
              <a:t>Charmonium</a:t>
            </a:r>
            <a:r>
              <a:rPr lang="en-US" sz="2000" u="none" dirty="0">
                <a:solidFill>
                  <a:srgbClr val="000000"/>
                </a:solidFill>
                <a:latin typeface="+mn-lt"/>
                <a:ea typeface="+mn-ea"/>
              </a:rPr>
              <a:t> (cc) and </a:t>
            </a:r>
            <a:r>
              <a:rPr lang="en-US" sz="2000" u="none" dirty="0" err="1">
                <a:solidFill>
                  <a:srgbClr val="000000"/>
                </a:solidFill>
                <a:latin typeface="+mn-lt"/>
                <a:ea typeface="+mn-ea"/>
              </a:rPr>
              <a:t>bottomomium</a:t>
            </a:r>
            <a:r>
              <a:rPr lang="en-US" sz="2000" u="none" dirty="0">
                <a:solidFill>
                  <a:srgbClr val="000000"/>
                </a:solidFill>
                <a:latin typeface="+mn-lt"/>
                <a:ea typeface="+mn-ea"/>
              </a:rPr>
              <a:t> (bb) states with r </a:t>
            </a:r>
            <a:r>
              <a:rPr lang="en-US" sz="2000" u="none" dirty="0">
                <a:solidFill>
                  <a:srgbClr val="000000"/>
                </a:solidFill>
                <a:latin typeface="Comic Sans MS" pitchFamily="66" charset="0"/>
                <a:ea typeface="+mn-ea"/>
              </a:rPr>
              <a:t>&gt; </a:t>
            </a:r>
            <a:r>
              <a:rPr lang="en-US" sz="2000" i="1" u="none" dirty="0" err="1">
                <a:solidFill>
                  <a:srgbClr val="000000"/>
                </a:solidFill>
                <a:latin typeface="Symbol" pitchFamily="18" charset="2"/>
                <a:ea typeface="+mn-ea"/>
              </a:rPr>
              <a:t>l</a:t>
            </a:r>
            <a:r>
              <a:rPr lang="en-US" sz="2000" i="1" u="none" baseline="-25000" dirty="0" err="1">
                <a:solidFill>
                  <a:srgbClr val="000000"/>
                </a:solidFill>
                <a:latin typeface="Comic Sans MS" pitchFamily="66" charset="0"/>
                <a:ea typeface="+mn-ea"/>
              </a:rPr>
              <a:t>D</a:t>
            </a:r>
            <a:r>
              <a:rPr lang="en-US" sz="2000" i="1" u="none" baseline="-25000" dirty="0">
                <a:solidFill>
                  <a:srgbClr val="000000"/>
                </a:solidFill>
                <a:latin typeface="Comic Sans MS" pitchFamily="66" charset="0"/>
                <a:ea typeface="+mn-ea"/>
              </a:rPr>
              <a:t> </a:t>
            </a:r>
            <a:r>
              <a:rPr lang="en-US" sz="2000" u="none" dirty="0">
                <a:solidFill>
                  <a:srgbClr val="000000"/>
                </a:solidFill>
                <a:latin typeface="+mn-lt"/>
                <a:ea typeface="+mn-ea"/>
              </a:rPr>
              <a:t>will not bind; their production will be suppressed</a:t>
            </a:r>
          </a:p>
          <a:p>
            <a:pPr marL="342900" indent="-342900">
              <a:spcBef>
                <a:spcPct val="20000"/>
              </a:spcBef>
              <a:buClr>
                <a:srgbClr val="CCCCFF"/>
              </a:buClr>
              <a:buSzPct val="75000"/>
              <a:buFont typeface="Wingdings" pitchFamily="2" charset="2"/>
              <a:buChar char="l"/>
              <a:defRPr/>
            </a:pPr>
            <a:r>
              <a:rPr lang="en-US" sz="2000" u="none" dirty="0">
                <a:solidFill>
                  <a:srgbClr val="000000"/>
                </a:solidFill>
                <a:latin typeface="+mn-lt"/>
                <a:ea typeface="+mn-ea"/>
              </a:rPr>
              <a:t>Suppression should depend on Temperature and density =&gt; on Energy </a:t>
            </a:r>
          </a:p>
          <a:p>
            <a:pPr marL="342900" indent="-342900">
              <a:spcBef>
                <a:spcPct val="20000"/>
              </a:spcBef>
              <a:buClr>
                <a:srgbClr val="CCCCFF"/>
              </a:buClr>
              <a:buSzPct val="75000"/>
              <a:buFont typeface="Wingdings" pitchFamily="2" charset="2"/>
              <a:buChar char="l"/>
              <a:defRPr/>
            </a:pPr>
            <a:endParaRPr lang="en-US" sz="2000" u="none" dirty="0">
              <a:solidFill>
                <a:srgbClr val="000000"/>
              </a:solidFill>
              <a:effectLst>
                <a:outerShdw blurRad="38100" dist="38100" dir="2700000" algn="tl">
                  <a:srgbClr val="010199"/>
                </a:outerShdw>
              </a:effectLst>
              <a:latin typeface="Comic Sans MS" pitchFamily="66" charset="0"/>
              <a:ea typeface="+mn-ea"/>
            </a:endParaRPr>
          </a:p>
        </p:txBody>
      </p:sp>
      <p:sp>
        <p:nvSpPr>
          <p:cNvPr id="77827" name="Rectangle 3"/>
          <p:cNvSpPr>
            <a:spLocks noGrp="1" noChangeArrowheads="1"/>
          </p:cNvSpPr>
          <p:nvPr>
            <p:ph type="title"/>
          </p:nvPr>
        </p:nvSpPr>
        <p:spPr>
          <a:xfrm>
            <a:off x="685800" y="0"/>
            <a:ext cx="7772400" cy="1143000"/>
          </a:xfrm>
        </p:spPr>
        <p:txBody>
          <a:bodyPr/>
          <a:lstStyle/>
          <a:p>
            <a:pPr eaLnBrk="1" hangingPunct="1"/>
            <a:r>
              <a:rPr lang="en-US" sz="3800" smtClean="0"/>
              <a:t>Quarkonium suppression:  a thermometer of the plasma</a:t>
            </a:r>
          </a:p>
        </p:txBody>
      </p:sp>
      <p:sp>
        <p:nvSpPr>
          <p:cNvPr id="195588" name="Line 4"/>
          <p:cNvSpPr>
            <a:spLocks noChangeShapeType="1"/>
          </p:cNvSpPr>
          <p:nvPr/>
        </p:nvSpPr>
        <p:spPr bwMode="auto">
          <a:xfrm>
            <a:off x="4495800" y="2286000"/>
            <a:ext cx="152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u="none">
              <a:solidFill>
                <a:srgbClr val="000000"/>
              </a:solidFill>
              <a:latin typeface="Times New Roman" pitchFamily="18" charset="0"/>
              <a:ea typeface="+mn-ea"/>
            </a:endParaRPr>
          </a:p>
        </p:txBody>
      </p:sp>
      <p:sp>
        <p:nvSpPr>
          <p:cNvPr id="195589" name="Line 5"/>
          <p:cNvSpPr>
            <a:spLocks noChangeShapeType="1"/>
          </p:cNvSpPr>
          <p:nvPr/>
        </p:nvSpPr>
        <p:spPr bwMode="auto">
          <a:xfrm>
            <a:off x="1981200" y="2286000"/>
            <a:ext cx="152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u="none">
              <a:solidFill>
                <a:srgbClr val="000000"/>
              </a:solidFill>
              <a:latin typeface="Times New Roman" pitchFamily="18" charset="0"/>
              <a:ea typeface="+mn-ea"/>
            </a:endParaRPr>
          </a:p>
        </p:txBody>
      </p:sp>
      <p:pic>
        <p:nvPicPr>
          <p:cNvPr id="7783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284538"/>
            <a:ext cx="4457700"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2" descr="http://lmanceau.web.cern.ch/lmanceau/English/Topic/Q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0" y="3657600"/>
            <a:ext cx="19240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7832" name="Straight Arrow Connector 7"/>
          <p:cNvCxnSpPr>
            <a:cxnSpLocks noChangeShapeType="1"/>
          </p:cNvCxnSpPr>
          <p:nvPr/>
        </p:nvCxnSpPr>
        <p:spPr bwMode="auto">
          <a:xfrm>
            <a:off x="5578475" y="5013325"/>
            <a:ext cx="1098550" cy="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77833" name="Straight Arrow Connector 8"/>
          <p:cNvCxnSpPr>
            <a:cxnSpLocks noChangeShapeType="1"/>
          </p:cNvCxnSpPr>
          <p:nvPr/>
        </p:nvCxnSpPr>
        <p:spPr bwMode="auto">
          <a:xfrm flipH="1">
            <a:off x="7704138" y="5329238"/>
            <a:ext cx="512762" cy="0"/>
          </a:xfrm>
          <a:prstGeom prst="straightConnector1">
            <a:avLst/>
          </a:prstGeom>
          <a:noFill/>
          <a:ln w="28575" algn="ctr">
            <a:solidFill>
              <a:srgbClr val="FF00FF"/>
            </a:solidFill>
            <a:round/>
            <a:headEnd/>
            <a:tailEnd type="arrow" w="med" len="med"/>
          </a:ln>
          <a:extLst>
            <a:ext uri="{909E8E84-426E-40DD-AFC4-6F175D3DCCD1}">
              <a14:hiddenFill xmlns:a14="http://schemas.microsoft.com/office/drawing/2010/main">
                <a:noFill/>
              </a14:hiddenFill>
            </a:ext>
          </a:extLst>
        </p:spPr>
      </p:cxnSp>
      <p:cxnSp>
        <p:nvCxnSpPr>
          <p:cNvPr id="77834" name="Straight Arrow Connector 9"/>
          <p:cNvCxnSpPr>
            <a:cxnSpLocks noChangeShapeType="1"/>
          </p:cNvCxnSpPr>
          <p:nvPr/>
        </p:nvCxnSpPr>
        <p:spPr bwMode="auto">
          <a:xfrm flipH="1">
            <a:off x="7758113" y="5780088"/>
            <a:ext cx="514350" cy="0"/>
          </a:xfrm>
          <a:prstGeom prst="straightConnector1">
            <a:avLst/>
          </a:prstGeom>
          <a:noFill/>
          <a:ln w="28575" algn="ctr">
            <a:solidFill>
              <a:srgbClr val="FF00FF"/>
            </a:solidFill>
            <a:round/>
            <a:headEnd/>
            <a:tailEnd type="arrow" w="med" len="med"/>
          </a:ln>
          <a:extLst>
            <a:ext uri="{909E8E84-426E-40DD-AFC4-6F175D3DCCD1}">
              <a14:hiddenFill xmlns:a14="http://schemas.microsoft.com/office/drawing/2010/main">
                <a:noFill/>
              </a14:hiddenFill>
            </a:ext>
          </a:extLst>
        </p:spPr>
      </p:cxnSp>
      <p:cxnSp>
        <p:nvCxnSpPr>
          <p:cNvPr id="77835" name="Straight Arrow Connector 10"/>
          <p:cNvCxnSpPr>
            <a:cxnSpLocks noChangeShapeType="1"/>
          </p:cNvCxnSpPr>
          <p:nvPr/>
        </p:nvCxnSpPr>
        <p:spPr bwMode="auto">
          <a:xfrm flipH="1">
            <a:off x="7869238" y="4660900"/>
            <a:ext cx="512762" cy="0"/>
          </a:xfrm>
          <a:prstGeom prst="straightConnector1">
            <a:avLst/>
          </a:prstGeom>
          <a:noFill/>
          <a:ln w="28575" algn="ctr">
            <a:solidFill>
              <a:srgbClr val="FF00FF"/>
            </a:solidFill>
            <a:round/>
            <a:headEnd/>
            <a:tailEnd type="arrow" w="med" len="med"/>
          </a:ln>
          <a:extLst>
            <a:ext uri="{909E8E84-426E-40DD-AFC4-6F175D3DCCD1}">
              <a14:hiddenFill xmlns:a14="http://schemas.microsoft.com/office/drawing/2010/main">
                <a:noFill/>
              </a14:hiddenFill>
            </a:ext>
          </a:extLst>
        </p:spPr>
      </p:cxnSp>
      <p:sp>
        <p:nvSpPr>
          <p:cNvPr id="3" name="TextBox 2"/>
          <p:cNvSpPr txBox="1"/>
          <p:nvPr/>
        </p:nvSpPr>
        <p:spPr>
          <a:xfrm>
            <a:off x="5938838" y="6324600"/>
            <a:ext cx="2366962" cy="400050"/>
          </a:xfrm>
          <a:prstGeom prst="rect">
            <a:avLst/>
          </a:prstGeom>
          <a:noFill/>
        </p:spPr>
        <p:txBody>
          <a:bodyPr wrap="none">
            <a:spAutoFit/>
          </a:bodyPr>
          <a:lstStyle/>
          <a:p>
            <a:pPr>
              <a:defRPr/>
            </a:pPr>
            <a:r>
              <a:rPr lang="en-US" sz="2000" u="none" dirty="0">
                <a:latin typeface="+mn-lt"/>
              </a:rPr>
              <a:t>Sequential “melting”</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685800" y="0"/>
            <a:ext cx="7772400" cy="914400"/>
          </a:xfrm>
        </p:spPr>
        <p:txBody>
          <a:bodyPr/>
          <a:lstStyle/>
          <a:p>
            <a:r>
              <a:rPr lang="en-US" smtClean="0"/>
              <a:t>Bottomomium at LHC</a:t>
            </a:r>
          </a:p>
        </p:txBody>
      </p:sp>
      <p:sp>
        <p:nvSpPr>
          <p:cNvPr id="3" name="Content Placeholder 2"/>
          <p:cNvSpPr>
            <a:spLocks noGrp="1"/>
          </p:cNvSpPr>
          <p:nvPr>
            <p:ph idx="1"/>
          </p:nvPr>
        </p:nvSpPr>
        <p:spPr>
          <a:xfrm>
            <a:off x="44450" y="3962400"/>
            <a:ext cx="5965825" cy="2971800"/>
          </a:xfrm>
        </p:spPr>
        <p:txBody>
          <a:bodyPr>
            <a:normAutofit fontScale="55000" lnSpcReduction="20000"/>
          </a:bodyPr>
          <a:lstStyle/>
          <a:p>
            <a:pPr>
              <a:lnSpc>
                <a:spcPct val="110000"/>
              </a:lnSpc>
              <a:defRPr/>
            </a:pPr>
            <a:r>
              <a:rPr lang="el-GR" sz="4000" dirty="0" smtClean="0">
                <a:latin typeface="Cambria" pitchFamily="18" charset="0"/>
              </a:rPr>
              <a:t>Υ</a:t>
            </a:r>
            <a:r>
              <a:rPr lang="en-GB" sz="4000" dirty="0" smtClean="0"/>
              <a:t>(1S) suppressed about 50%</a:t>
            </a:r>
          </a:p>
          <a:p>
            <a:pPr lvl="1">
              <a:lnSpc>
                <a:spcPct val="110000"/>
              </a:lnSpc>
              <a:defRPr/>
            </a:pPr>
            <a:r>
              <a:rPr lang="en-GB" sz="3300" dirty="0" smtClean="0"/>
              <a:t>Not melting directly produced</a:t>
            </a:r>
            <a:r>
              <a:rPr lang="en-GB" sz="3300" dirty="0"/>
              <a:t> </a:t>
            </a:r>
            <a:r>
              <a:rPr lang="el-GR" sz="3300" dirty="0" smtClean="0">
                <a:latin typeface="Cambria" pitchFamily="18" charset="0"/>
              </a:rPr>
              <a:t>Υ</a:t>
            </a:r>
            <a:r>
              <a:rPr lang="en-US" sz="3300" dirty="0" smtClean="0">
                <a:latin typeface="Cambria" pitchFamily="18" charset="0"/>
              </a:rPr>
              <a:t>, </a:t>
            </a:r>
            <a:r>
              <a:rPr lang="en-US" sz="3300" dirty="0" smtClean="0"/>
              <a:t>but melting more loosely bound states </a:t>
            </a:r>
            <a:endParaRPr lang="en-US" sz="3300" dirty="0" smtClean="0">
              <a:latin typeface="Cambria" pitchFamily="18" charset="0"/>
            </a:endParaRPr>
          </a:p>
          <a:p>
            <a:pPr>
              <a:lnSpc>
                <a:spcPct val="110000"/>
              </a:lnSpc>
              <a:defRPr/>
            </a:pPr>
            <a:r>
              <a:rPr lang="el-GR" sz="4000" dirty="0" smtClean="0">
                <a:latin typeface="Cambria" pitchFamily="18" charset="0"/>
              </a:rPr>
              <a:t>Υ</a:t>
            </a:r>
            <a:r>
              <a:rPr lang="en-GB" sz="4000" dirty="0" smtClean="0"/>
              <a:t>(2S) strongly suppressed (5 times more!)</a:t>
            </a:r>
          </a:p>
          <a:p>
            <a:pPr>
              <a:lnSpc>
                <a:spcPct val="110000"/>
              </a:lnSpc>
              <a:defRPr/>
            </a:pPr>
            <a:r>
              <a:rPr lang="el-GR" sz="4000" dirty="0" smtClean="0">
                <a:latin typeface="Cambria" pitchFamily="18" charset="0"/>
              </a:rPr>
              <a:t>Υ</a:t>
            </a:r>
            <a:r>
              <a:rPr lang="en-GB" sz="4000" dirty="0" smtClean="0"/>
              <a:t>(3S) not visible… </a:t>
            </a:r>
          </a:p>
          <a:p>
            <a:pPr>
              <a:lnSpc>
                <a:spcPct val="110000"/>
              </a:lnSpc>
              <a:defRPr/>
            </a:pPr>
            <a:r>
              <a:rPr lang="en-GB" sz="4000" dirty="0" smtClean="0"/>
              <a:t>Sequential suppression as expected from </a:t>
            </a:r>
            <a:r>
              <a:rPr lang="en-GB" sz="4000" dirty="0" err="1" smtClean="0"/>
              <a:t>deconfinement</a:t>
            </a:r>
            <a:r>
              <a:rPr lang="en-GB" sz="4000" dirty="0" smtClean="0"/>
              <a:t>!</a:t>
            </a:r>
          </a:p>
          <a:p>
            <a:pPr>
              <a:lnSpc>
                <a:spcPct val="110000"/>
              </a:lnSpc>
              <a:defRPr/>
            </a:pPr>
            <a:r>
              <a:rPr lang="en-GB" sz="4000" dirty="0" smtClean="0"/>
              <a:t>Caveats: feed-down, initial state effects… </a:t>
            </a:r>
          </a:p>
        </p:txBody>
      </p:sp>
      <p:pic>
        <p:nvPicPr>
          <p:cNvPr id="788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838200"/>
            <a:ext cx="5670550" cy="274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853" name="TextBox 7"/>
          <p:cNvSpPr txBox="1">
            <a:spLocks noChangeArrowheads="1"/>
          </p:cNvSpPr>
          <p:nvPr/>
        </p:nvSpPr>
        <p:spPr bwMode="auto">
          <a:xfrm>
            <a:off x="1176338" y="3578225"/>
            <a:ext cx="3503612" cy="307975"/>
          </a:xfrm>
          <a:prstGeom prst="rect">
            <a:avLst/>
          </a:prstGeom>
          <a:solidFill>
            <a:srgbClr val="FFFF66"/>
          </a:solidFill>
          <a:ln w="19050">
            <a:solidFill>
              <a:srgbClr val="0000FF"/>
            </a:solidFill>
            <a:miter lim="800000"/>
            <a:headEnd/>
            <a:tailEnd/>
          </a:ln>
        </p:spPr>
        <p:txBody>
          <a:bodyPr wrap="none" lIns="91435" tIns="45718" rIns="91435" bIns="45718">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algn="ctr" eaLnBrk="1" hangingPunct="1"/>
            <a:r>
              <a:rPr lang="en-GB" sz="1400" b="1" u="none"/>
              <a:t>CMS: </a:t>
            </a:r>
            <a:r>
              <a:rPr lang="en-US" sz="1400"/>
              <a:t>Phys. Rev. Lett. 109 (2012) 222301</a:t>
            </a:r>
            <a:endParaRPr lang="en-GB" sz="1400" b="1" u="none"/>
          </a:p>
        </p:txBody>
      </p:sp>
      <p:pic>
        <p:nvPicPr>
          <p:cNvPr id="788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0725" y="838200"/>
            <a:ext cx="3267075" cy="334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8855" name="Group 6"/>
          <p:cNvGrpSpPr>
            <a:grpSpLocks/>
          </p:cNvGrpSpPr>
          <p:nvPr/>
        </p:nvGrpSpPr>
        <p:grpSpPr bwMode="auto">
          <a:xfrm>
            <a:off x="5715000" y="4773613"/>
            <a:ext cx="3292475" cy="1787525"/>
            <a:chOff x="4950111" y="413158"/>
            <a:chExt cx="4098442" cy="2688043"/>
          </a:xfrm>
        </p:grpSpPr>
        <p:graphicFrame>
          <p:nvGraphicFramePr>
            <p:cNvPr id="78856" name="Chart 70"/>
            <p:cNvGraphicFramePr>
              <a:graphicFrameLocks/>
            </p:cNvGraphicFramePr>
            <p:nvPr/>
          </p:nvGraphicFramePr>
          <p:xfrm>
            <a:off x="5180013" y="741363"/>
            <a:ext cx="2740025" cy="2101850"/>
          </p:xfrm>
          <a:graphic>
            <a:graphicData uri="http://schemas.openxmlformats.org/presentationml/2006/ole">
              <mc:AlternateContent xmlns:mc="http://schemas.openxmlformats.org/markup-compatibility/2006">
                <mc:Choice xmlns:v="urn:schemas-microsoft-com:vml" Requires="v">
                  <p:oleObj spid="_x0000_s78866" r:id="rId6" imgW="2737341" imgH="2097206" progId="Excel.Sheet.8">
                    <p:embed/>
                  </p:oleObj>
                </mc:Choice>
                <mc:Fallback>
                  <p:oleObj r:id="rId6" imgW="2737341" imgH="2097206" progId="Excel.Sheet.8">
                    <p:embed/>
                    <p:pic>
                      <p:nvPicPr>
                        <p:cNvPr id="0" name="Chart 7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0013" y="741363"/>
                          <a:ext cx="2740025"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ounded Rectangle 8"/>
            <p:cNvSpPr/>
            <p:nvPr/>
          </p:nvSpPr>
          <p:spPr>
            <a:xfrm>
              <a:off x="4950111" y="453740"/>
              <a:ext cx="4098442" cy="2611651"/>
            </a:xfrm>
            <a:prstGeom prst="roundRect">
              <a:avLst>
                <a:gd name="adj" fmla="val 11124"/>
              </a:avLst>
            </a:prstGeom>
            <a:noFill/>
            <a:ln w="6350">
              <a:solidFill>
                <a:sysClr val="windowText" lastClr="000000"/>
              </a:solidFill>
              <a:prstDash val="dash"/>
            </a:ln>
          </p:spPr>
          <p:txBody>
            <a:bodyPr anchor="ctr">
              <a:spAutoFit/>
            </a:bodyPr>
            <a:lstStyle/>
            <a:p>
              <a:pPr algn="ctr" fontAlgn="auto">
                <a:spcBef>
                  <a:spcPts val="0"/>
                </a:spcBef>
                <a:spcAft>
                  <a:spcPts val="0"/>
                </a:spcAft>
                <a:defRPr/>
              </a:pPr>
              <a:endParaRPr lang="en-GB" kern="0" dirty="0">
                <a:solidFill>
                  <a:prstClr val="black"/>
                </a:solidFill>
                <a:latin typeface="Calibri"/>
              </a:endParaRPr>
            </a:p>
          </p:txBody>
        </p:sp>
        <p:sp>
          <p:nvSpPr>
            <p:cNvPr id="78858" name="Rectangle 72"/>
            <p:cNvSpPr>
              <a:spLocks noChangeArrowheads="1"/>
            </p:cNvSpPr>
            <p:nvPr/>
          </p:nvSpPr>
          <p:spPr bwMode="auto">
            <a:xfrm>
              <a:off x="7792252" y="578613"/>
              <a:ext cx="1102135" cy="602072"/>
            </a:xfrm>
            <a:prstGeom prst="rect">
              <a:avLst/>
            </a:prstGeom>
            <a:solidFill>
              <a:srgbClr val="FFFFFF"/>
            </a:solidFill>
            <a:ln w="6350">
              <a:solidFill>
                <a:srgbClr val="000000"/>
              </a:solidFill>
              <a:miter lim="800000"/>
              <a:headEnd/>
              <a:tailEnd/>
            </a:ln>
          </p:spPr>
          <p:txBody>
            <a:bodyPr wrap="none">
              <a:spAutoFit/>
            </a:bodyPr>
            <a:lstStyle/>
            <a:p>
              <a:pPr algn="ctr"/>
              <a:r>
                <a:rPr lang="pt-PT" sz="2000" u="none">
                  <a:solidFill>
                    <a:srgbClr val="000000"/>
                  </a:solidFill>
                  <a:sym typeface="Symbol" pitchFamily="18" charset="2"/>
                </a:rPr>
                <a:t></a:t>
              </a:r>
              <a:r>
                <a:rPr lang="pt-PT" sz="2000" u="none">
                  <a:solidFill>
                    <a:srgbClr val="000000"/>
                  </a:solidFill>
                </a:rPr>
                <a:t>(1S)</a:t>
              </a:r>
              <a:r>
                <a:rPr lang="pt-PT" sz="2000" u="none">
                  <a:solidFill>
                    <a:srgbClr val="000000"/>
                  </a:solidFill>
                  <a:latin typeface="Calibri" pitchFamily="34" charset="0"/>
                </a:rPr>
                <a:t> </a:t>
              </a:r>
              <a:endParaRPr lang="en-GB" sz="2000" u="none">
                <a:solidFill>
                  <a:srgbClr val="000000"/>
                </a:solidFill>
              </a:endParaRPr>
            </a:p>
          </p:txBody>
        </p:sp>
        <p:graphicFrame>
          <p:nvGraphicFramePr>
            <p:cNvPr id="78859" name="Chart 73"/>
            <p:cNvGraphicFramePr>
              <a:graphicFrameLocks/>
            </p:cNvGraphicFramePr>
            <p:nvPr/>
          </p:nvGraphicFramePr>
          <p:xfrm>
            <a:off x="5519738" y="720725"/>
            <a:ext cx="2738437" cy="2101850"/>
          </p:xfrm>
          <a:graphic>
            <a:graphicData uri="http://schemas.openxmlformats.org/presentationml/2006/ole">
              <mc:AlternateContent xmlns:mc="http://schemas.openxmlformats.org/markup-compatibility/2006">
                <mc:Choice xmlns:v="urn:schemas-microsoft-com:vml" Requires="v">
                  <p:oleObj spid="_x0000_s78867" name="Chart" r:id="rId9" imgW="2743438" imgH="2103302" progId="Excel.Sheet.8">
                    <p:embed/>
                  </p:oleObj>
                </mc:Choice>
                <mc:Fallback>
                  <p:oleObj name="Chart" r:id="rId9" imgW="2743438" imgH="2103302" progId="Excel.Sheet.8">
                    <p:embed/>
                    <p:pic>
                      <p:nvPicPr>
                        <p:cNvPr id="0" name="Chart 73"/>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19738" y="720725"/>
                          <a:ext cx="2738437"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Rectangle 74"/>
            <p:cNvSpPr>
              <a:spLocks noChangeArrowheads="1"/>
            </p:cNvSpPr>
            <p:nvPr/>
          </p:nvSpPr>
          <p:spPr bwMode="auto">
            <a:xfrm>
              <a:off x="5137842" y="2220305"/>
              <a:ext cx="1061168" cy="880896"/>
            </a:xfrm>
            <a:prstGeom prst="rect">
              <a:avLst/>
            </a:prstGeom>
            <a:noFill/>
            <a:ln w="9525">
              <a:noFill/>
              <a:miter lim="800000"/>
              <a:headEnd/>
              <a:tailEnd/>
            </a:ln>
          </p:spPr>
          <p:txBody>
            <a:bodyPr wrap="none">
              <a:spAutoFit/>
            </a:bodyPr>
            <a:lstStyle/>
            <a:p>
              <a:pPr algn="r">
                <a:defRPr/>
              </a:pPr>
              <a:r>
                <a:rPr lang="en-GB" sz="1600" u="none" dirty="0">
                  <a:solidFill>
                    <a:srgbClr val="00B050"/>
                  </a:solidFill>
                  <a:latin typeface="+mn-lt"/>
                </a:rPr>
                <a:t>χ</a:t>
              </a:r>
              <a:r>
                <a:rPr lang="en-GB" sz="1600" u="none" baseline="-25000" dirty="0">
                  <a:solidFill>
                    <a:srgbClr val="00B050"/>
                  </a:solidFill>
                  <a:latin typeface="+mn-lt"/>
                </a:rPr>
                <a:t>b1</a:t>
              </a:r>
              <a:r>
                <a:rPr lang="en-GB" sz="1600" u="none" dirty="0">
                  <a:solidFill>
                    <a:srgbClr val="00B050"/>
                  </a:solidFill>
                  <a:latin typeface="+mn-lt"/>
                </a:rPr>
                <a:t>(2P)</a:t>
              </a:r>
            </a:p>
            <a:p>
              <a:pPr algn="r">
                <a:defRPr/>
              </a:pPr>
              <a:r>
                <a:rPr lang="en-GB" sz="1600" u="none" dirty="0">
                  <a:solidFill>
                    <a:srgbClr val="00B050"/>
                  </a:solidFill>
                  <a:latin typeface="+mn-lt"/>
                </a:rPr>
                <a:t>+χ</a:t>
              </a:r>
              <a:r>
                <a:rPr lang="en-GB" sz="1600" u="none" baseline="-25000" dirty="0">
                  <a:solidFill>
                    <a:srgbClr val="00B050"/>
                  </a:solidFill>
                  <a:latin typeface="+mn-lt"/>
                </a:rPr>
                <a:t>b2</a:t>
              </a:r>
              <a:r>
                <a:rPr lang="en-GB" sz="1600" u="none" dirty="0">
                  <a:solidFill>
                    <a:srgbClr val="00B050"/>
                  </a:solidFill>
                  <a:latin typeface="+mn-lt"/>
                </a:rPr>
                <a:t>(2P)</a:t>
              </a:r>
            </a:p>
          </p:txBody>
        </p:sp>
        <p:sp>
          <p:nvSpPr>
            <p:cNvPr id="13" name="Rectangle 75"/>
            <p:cNvSpPr>
              <a:spLocks noChangeArrowheads="1"/>
            </p:cNvSpPr>
            <p:nvPr/>
          </p:nvSpPr>
          <p:spPr bwMode="auto">
            <a:xfrm>
              <a:off x="6052778" y="2318183"/>
              <a:ext cx="2557080" cy="508483"/>
            </a:xfrm>
            <a:prstGeom prst="rect">
              <a:avLst/>
            </a:prstGeom>
            <a:noFill/>
            <a:ln w="9525">
              <a:noFill/>
              <a:miter lim="800000"/>
              <a:headEnd/>
              <a:tailEnd/>
            </a:ln>
          </p:spPr>
          <p:txBody>
            <a:bodyPr>
              <a:spAutoFit/>
            </a:bodyPr>
            <a:lstStyle/>
            <a:p>
              <a:pPr algn="r">
                <a:defRPr/>
              </a:pPr>
              <a:r>
                <a:rPr lang="en-GB" sz="1600" u="none" dirty="0">
                  <a:solidFill>
                    <a:srgbClr val="92D050"/>
                  </a:solidFill>
                  <a:latin typeface="+mn-lt"/>
                </a:rPr>
                <a:t>χ</a:t>
              </a:r>
              <a:r>
                <a:rPr lang="en-GB" sz="1600" u="none" baseline="-25000" dirty="0">
                  <a:solidFill>
                    <a:srgbClr val="92D050"/>
                  </a:solidFill>
                  <a:latin typeface="+mn-lt"/>
                </a:rPr>
                <a:t>b1</a:t>
              </a:r>
              <a:r>
                <a:rPr lang="en-GB" sz="1600" u="none" dirty="0">
                  <a:solidFill>
                    <a:srgbClr val="92D050"/>
                  </a:solidFill>
                  <a:latin typeface="+mn-lt"/>
                </a:rPr>
                <a:t>(1P)+χ</a:t>
              </a:r>
              <a:r>
                <a:rPr lang="en-GB" sz="1600" u="none" baseline="-25000" dirty="0">
                  <a:solidFill>
                    <a:srgbClr val="92D050"/>
                  </a:solidFill>
                  <a:latin typeface="+mn-lt"/>
                </a:rPr>
                <a:t>b2</a:t>
              </a:r>
              <a:r>
                <a:rPr lang="en-GB" sz="1600" u="none" dirty="0">
                  <a:solidFill>
                    <a:srgbClr val="92D050"/>
                  </a:solidFill>
                  <a:latin typeface="+mn-lt"/>
                </a:rPr>
                <a:t>(1P)</a:t>
              </a:r>
            </a:p>
          </p:txBody>
        </p:sp>
        <p:sp>
          <p:nvSpPr>
            <p:cNvPr id="14" name="Rectangle 76"/>
            <p:cNvSpPr>
              <a:spLocks noChangeArrowheads="1"/>
            </p:cNvSpPr>
            <p:nvPr/>
          </p:nvSpPr>
          <p:spPr bwMode="auto">
            <a:xfrm>
              <a:off x="5052868" y="1320313"/>
              <a:ext cx="918889" cy="878508"/>
            </a:xfrm>
            <a:prstGeom prst="rect">
              <a:avLst/>
            </a:prstGeom>
            <a:noFill/>
            <a:ln w="9525">
              <a:noFill/>
              <a:miter lim="800000"/>
              <a:headEnd/>
              <a:tailEnd/>
            </a:ln>
          </p:spPr>
          <p:txBody>
            <a:bodyPr wrap="none">
              <a:spAutoFit/>
            </a:bodyPr>
            <a:lstStyle/>
            <a:p>
              <a:pPr algn="r">
                <a:defRPr/>
              </a:pPr>
              <a:r>
                <a:rPr lang="pt-PT" sz="1600" u="none" dirty="0">
                  <a:solidFill>
                    <a:srgbClr val="1F497D"/>
                  </a:solidFill>
                  <a:latin typeface="+mn-lt"/>
                  <a:sym typeface="Symbol" charset="2"/>
                </a:rPr>
                <a:t></a:t>
              </a:r>
              <a:r>
                <a:rPr lang="pt-PT" sz="1600" u="none" dirty="0">
                  <a:solidFill>
                    <a:srgbClr val="1F497D"/>
                  </a:solidFill>
                  <a:latin typeface="+mn-lt"/>
                </a:rPr>
                <a:t>(2S)</a:t>
              </a:r>
              <a:endParaRPr lang="en-US" sz="1600" u="none" dirty="0">
                <a:solidFill>
                  <a:srgbClr val="1F497D"/>
                </a:solidFill>
                <a:latin typeface="+mn-lt"/>
              </a:endParaRPr>
            </a:p>
            <a:p>
              <a:pPr algn="r">
                <a:defRPr/>
              </a:pPr>
              <a:r>
                <a:rPr lang="pt-PT" sz="1600" u="none" dirty="0">
                  <a:solidFill>
                    <a:srgbClr val="1F497D"/>
                  </a:solidFill>
                  <a:latin typeface="+mn-lt"/>
                  <a:sym typeface="Symbol" charset="2"/>
                </a:rPr>
                <a:t>+</a:t>
              </a:r>
              <a:r>
                <a:rPr lang="pt-PT" sz="1600" u="none" dirty="0">
                  <a:solidFill>
                    <a:srgbClr val="1F497D"/>
                  </a:solidFill>
                  <a:latin typeface="+mn-lt"/>
                </a:rPr>
                <a:t>(3S)</a:t>
              </a:r>
              <a:endParaRPr lang="en-GB" sz="1600" u="none" dirty="0">
                <a:solidFill>
                  <a:srgbClr val="1F497D"/>
                </a:solidFill>
                <a:latin typeface="+mn-lt"/>
              </a:endParaRPr>
            </a:p>
          </p:txBody>
        </p:sp>
        <p:sp>
          <p:nvSpPr>
            <p:cNvPr id="15" name="Rectangle 77"/>
            <p:cNvSpPr>
              <a:spLocks noChangeArrowheads="1"/>
            </p:cNvSpPr>
            <p:nvPr/>
          </p:nvSpPr>
          <p:spPr bwMode="auto">
            <a:xfrm>
              <a:off x="5503420" y="413158"/>
              <a:ext cx="2051197" cy="508483"/>
            </a:xfrm>
            <a:prstGeom prst="rect">
              <a:avLst/>
            </a:prstGeom>
            <a:noFill/>
            <a:ln w="9525">
              <a:noFill/>
              <a:miter lim="800000"/>
              <a:headEnd/>
              <a:tailEnd/>
            </a:ln>
          </p:spPr>
          <p:txBody>
            <a:bodyPr wrap="none">
              <a:spAutoFit/>
            </a:bodyPr>
            <a:lstStyle/>
            <a:p>
              <a:pPr algn="r">
                <a:defRPr/>
              </a:pPr>
              <a:r>
                <a:rPr lang="en-US" sz="1600" u="none" dirty="0">
                  <a:solidFill>
                    <a:srgbClr val="558ED5"/>
                  </a:solidFill>
                  <a:latin typeface="+mn-lt"/>
                </a:rPr>
                <a:t>directly produced</a:t>
              </a:r>
              <a:endParaRPr lang="pt-PT" sz="1600" u="none" dirty="0">
                <a:solidFill>
                  <a:srgbClr val="558ED5"/>
                </a:solidFill>
                <a:latin typeface="+mn-lt"/>
              </a:endParaRPr>
            </a:p>
          </p:txBody>
        </p:sp>
      </p:gr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Content Placeholder 2"/>
          <p:cNvSpPr>
            <a:spLocks noGrp="1"/>
          </p:cNvSpPr>
          <p:nvPr>
            <p:ph idx="1"/>
          </p:nvPr>
        </p:nvSpPr>
        <p:spPr>
          <a:xfrm>
            <a:off x="0" y="727075"/>
            <a:ext cx="4408488" cy="2630488"/>
          </a:xfrm>
        </p:spPr>
        <p:txBody>
          <a:bodyPr>
            <a:normAutofit fontScale="92500" lnSpcReduction="20000"/>
          </a:bodyPr>
          <a:lstStyle/>
          <a:p>
            <a:pPr>
              <a:defRPr/>
            </a:pPr>
            <a:r>
              <a:rPr lang="en-GB" sz="2300" b="1" dirty="0" smtClean="0">
                <a:ea typeface="MS PGothic" pitchFamily="34" charset="-128"/>
              </a:rPr>
              <a:t>8 November 2010: the beginning of a new era for Heavy Ion Physics</a:t>
            </a:r>
            <a:r>
              <a:rPr lang="en-GB" sz="2300" b="1" dirty="0" smtClean="0">
                <a:solidFill>
                  <a:srgbClr val="FF0000"/>
                </a:solidFill>
                <a:ea typeface="MS PGothic" pitchFamily="34" charset="-128"/>
              </a:rPr>
              <a:t>: a jump of more than an order of magnitude in energy since the previous record (RHIC @BNL)</a:t>
            </a:r>
          </a:p>
          <a:p>
            <a:pPr>
              <a:defRPr/>
            </a:pPr>
            <a:r>
              <a:rPr lang="en-GB" sz="2300" b="1" dirty="0" smtClean="0">
                <a:ea typeface="MS PGothic" pitchFamily="34" charset="-128"/>
              </a:rPr>
              <a:t>Three days to switch from protons to </a:t>
            </a:r>
            <a:r>
              <a:rPr lang="en-GB" sz="2300" b="1" dirty="0" err="1" smtClean="0">
                <a:ea typeface="MS PGothic" pitchFamily="34" charset="-128"/>
              </a:rPr>
              <a:t>Pb</a:t>
            </a:r>
            <a:r>
              <a:rPr lang="en-GB" sz="2300" b="1" dirty="0" smtClean="0">
                <a:ea typeface="MS PGothic" pitchFamily="34" charset="-128"/>
              </a:rPr>
              <a:t> ions</a:t>
            </a:r>
          </a:p>
          <a:p>
            <a:pPr>
              <a:defRPr/>
            </a:pPr>
            <a:r>
              <a:rPr lang="en-GB" sz="2300" b="1" dirty="0" smtClean="0">
                <a:ea typeface="MS PGothic" pitchFamily="34" charset="-128"/>
              </a:rPr>
              <a:t>In 2011 exceeded design luminosity</a:t>
            </a:r>
          </a:p>
        </p:txBody>
      </p:sp>
      <p:sp>
        <p:nvSpPr>
          <p:cNvPr id="41987" name="Title 1"/>
          <p:cNvSpPr>
            <a:spLocks noGrp="1"/>
          </p:cNvSpPr>
          <p:nvPr>
            <p:ph type="title"/>
          </p:nvPr>
        </p:nvSpPr>
        <p:spPr>
          <a:xfrm>
            <a:off x="0" y="-26988"/>
            <a:ext cx="9144000" cy="792163"/>
          </a:xfrm>
        </p:spPr>
        <p:txBody>
          <a:bodyPr/>
          <a:lstStyle/>
          <a:p>
            <a:r>
              <a:rPr lang="en-GB" sz="3600" smtClean="0"/>
              <a:t>The LHC  as a Heavy-Ion Collider</a:t>
            </a:r>
          </a:p>
        </p:txBody>
      </p:sp>
      <p:pic>
        <p:nvPicPr>
          <p:cNvPr id="41988" name="Picture 5"/>
          <p:cNvPicPr>
            <a:picLocks noChangeAspect="1"/>
          </p:cNvPicPr>
          <p:nvPr/>
        </p:nvPicPr>
        <p:blipFill>
          <a:blip r:embed="rId2">
            <a:extLst>
              <a:ext uri="{28A0092B-C50C-407E-A947-70E740481C1C}">
                <a14:useLocalDpi xmlns:a14="http://schemas.microsoft.com/office/drawing/2010/main" val="0"/>
              </a:ext>
            </a:extLst>
          </a:blip>
          <a:srcRect t="9404" b="27455"/>
          <a:stretch>
            <a:fillRect/>
          </a:stretch>
        </p:blipFill>
        <p:spPr bwMode="auto">
          <a:xfrm>
            <a:off x="4408488" y="692150"/>
            <a:ext cx="47625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2" descr="http://lpc-afs.web.cern.ch/lpc-afs/LHC/lui_days_logy_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3" y="3402013"/>
            <a:ext cx="3443287"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Content Placeholder 2"/>
          <p:cNvSpPr txBox="1">
            <a:spLocks/>
          </p:cNvSpPr>
          <p:nvPr/>
        </p:nvSpPr>
        <p:spPr bwMode="auto">
          <a:xfrm>
            <a:off x="6994525" y="3500438"/>
            <a:ext cx="214947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a:spcBef>
                <a:spcPct val="20000"/>
              </a:spcBef>
              <a:buFontTx/>
              <a:buChar char="•"/>
            </a:pPr>
            <a:r>
              <a:rPr lang="en-GB" sz="2300" b="1" u="none">
                <a:latin typeface="Calibri" pitchFamily="34" charset="0"/>
              </a:rPr>
              <a:t>2011: &gt; 10 times larger integrated luminosity  + tests for pA</a:t>
            </a:r>
          </a:p>
          <a:p>
            <a:pPr>
              <a:spcBef>
                <a:spcPct val="20000"/>
              </a:spcBef>
              <a:buFontTx/>
              <a:buChar char="•"/>
            </a:pPr>
            <a:r>
              <a:rPr lang="en-GB" sz="2300" b="1" u="none">
                <a:latin typeface="Calibri" pitchFamily="34" charset="0"/>
              </a:rPr>
              <a:t>2012: first pA collisions </a:t>
            </a:r>
          </a:p>
          <a:p>
            <a:pPr>
              <a:spcBef>
                <a:spcPct val="20000"/>
              </a:spcBef>
              <a:buFontTx/>
              <a:buChar char="•"/>
            </a:pPr>
            <a:r>
              <a:rPr lang="en-GB" sz="2300" b="1" u="none">
                <a:latin typeface="Calibri" pitchFamily="34" charset="0"/>
              </a:rPr>
              <a:t>2013: pA run</a:t>
            </a:r>
          </a:p>
        </p:txBody>
      </p:sp>
      <p:pic>
        <p:nvPicPr>
          <p:cNvPr id="4199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8538" y="3402013"/>
            <a:ext cx="3455987"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TextBox 1"/>
          <p:cNvSpPr txBox="1">
            <a:spLocks noChangeArrowheads="1"/>
          </p:cNvSpPr>
          <p:nvPr/>
        </p:nvSpPr>
        <p:spPr bwMode="auto">
          <a:xfrm>
            <a:off x="892175" y="5732463"/>
            <a:ext cx="869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r>
              <a:rPr lang="en-US" b="1" u="none">
                <a:solidFill>
                  <a:srgbClr val="FF0000"/>
                </a:solidFill>
              </a:rPr>
              <a:t>2010</a:t>
            </a:r>
          </a:p>
        </p:txBody>
      </p:sp>
      <p:sp>
        <p:nvSpPr>
          <p:cNvPr id="41993" name="TextBox 9"/>
          <p:cNvSpPr txBox="1">
            <a:spLocks noChangeArrowheads="1"/>
          </p:cNvSpPr>
          <p:nvPr/>
        </p:nvSpPr>
        <p:spPr bwMode="auto">
          <a:xfrm>
            <a:off x="4292600" y="5013325"/>
            <a:ext cx="854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r>
              <a:rPr lang="en-US" b="1" u="none">
                <a:solidFill>
                  <a:srgbClr val="FF0000"/>
                </a:solidFill>
              </a:rPr>
              <a:t>2011</a:t>
            </a:r>
          </a:p>
        </p:txBody>
      </p:sp>
      <p:sp>
        <p:nvSpPr>
          <p:cNvPr id="41994" name="Right Arrow 2"/>
          <p:cNvSpPr>
            <a:spLocks noChangeArrowheads="1"/>
          </p:cNvSpPr>
          <p:nvPr/>
        </p:nvSpPr>
        <p:spPr bwMode="auto">
          <a:xfrm>
            <a:off x="2555875" y="4724400"/>
            <a:ext cx="982663" cy="604838"/>
          </a:xfrm>
          <a:prstGeom prst="rightArrow">
            <a:avLst>
              <a:gd name="adj1" fmla="val 50000"/>
              <a:gd name="adj2" fmla="val 49883"/>
            </a:avLst>
          </a:prstGeom>
          <a:solidFill>
            <a:srgbClr val="FF0000"/>
          </a:solidFill>
          <a:ln w="9525" algn="ctr">
            <a:solidFill>
              <a:schemeClr val="tx1"/>
            </a:solidFill>
            <a:round/>
            <a:headEnd/>
            <a:tailEnd/>
          </a:ln>
        </p:spPr>
        <p:txBody>
          <a:bodyPr wrap="none"/>
          <a:lstStyle/>
          <a:p>
            <a:endParaRPr lang="it-IT" u="none">
              <a:latin typeface="Times New Roman" pitchFamily="18"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282575"/>
            <a:ext cx="4325937"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itle 1"/>
          <p:cNvSpPr>
            <a:spLocks noGrp="1"/>
          </p:cNvSpPr>
          <p:nvPr>
            <p:ph type="title"/>
          </p:nvPr>
        </p:nvSpPr>
        <p:spPr>
          <a:xfrm>
            <a:off x="4732338" y="-20638"/>
            <a:ext cx="4030662" cy="1079501"/>
          </a:xfrm>
        </p:spPr>
        <p:txBody>
          <a:bodyPr/>
          <a:lstStyle/>
          <a:p>
            <a:r>
              <a:rPr lang="en-US" sz="4000" smtClean="0"/>
              <a:t>J/</a:t>
            </a:r>
            <a:r>
              <a:rPr lang="en-US" sz="4000" smtClean="0">
                <a:latin typeface="Symbol" pitchFamily="18" charset="2"/>
              </a:rPr>
              <a:t>y</a:t>
            </a:r>
            <a:r>
              <a:rPr lang="en-US" sz="4000" smtClean="0"/>
              <a:t> suppression ?</a:t>
            </a:r>
          </a:p>
        </p:txBody>
      </p:sp>
      <p:cxnSp>
        <p:nvCxnSpPr>
          <p:cNvPr id="79876" name="Straight Connector 8"/>
          <p:cNvCxnSpPr>
            <a:cxnSpLocks noChangeShapeType="1"/>
          </p:cNvCxnSpPr>
          <p:nvPr/>
        </p:nvCxnSpPr>
        <p:spPr bwMode="auto">
          <a:xfrm>
            <a:off x="492125" y="2032000"/>
            <a:ext cx="3738563" cy="904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196613" name="TextBox 14"/>
          <p:cNvSpPr txBox="1">
            <a:spLocks noChangeArrowheads="1"/>
          </p:cNvSpPr>
          <p:nvPr/>
        </p:nvSpPr>
        <p:spPr bwMode="auto">
          <a:xfrm>
            <a:off x="5257800" y="1179513"/>
            <a:ext cx="3276600" cy="95408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US" sz="2800" b="1" u="none" dirty="0" smtClean="0">
                <a:solidFill>
                  <a:srgbClr val="FF0000"/>
                </a:solidFill>
                <a:ea typeface="+mn-ea"/>
              </a:rPr>
              <a:t>less suppression than RHIC </a:t>
            </a:r>
          </a:p>
        </p:txBody>
      </p:sp>
      <p:grpSp>
        <p:nvGrpSpPr>
          <p:cNvPr id="79878" name="Group 40"/>
          <p:cNvGrpSpPr>
            <a:grpSpLocks/>
          </p:cNvGrpSpPr>
          <p:nvPr/>
        </p:nvGrpSpPr>
        <p:grpSpPr bwMode="auto">
          <a:xfrm>
            <a:off x="1676400" y="1196975"/>
            <a:ext cx="1455738" cy="1066800"/>
            <a:chOff x="1366873" y="1570894"/>
            <a:chExt cx="1305989" cy="949567"/>
          </a:xfrm>
        </p:grpSpPr>
        <p:sp>
          <p:nvSpPr>
            <p:cNvPr id="196620" name="TextBox 26"/>
            <p:cNvSpPr txBox="1">
              <a:spLocks noChangeArrowheads="1"/>
            </p:cNvSpPr>
            <p:nvPr/>
          </p:nvSpPr>
          <p:spPr bwMode="auto">
            <a:xfrm>
              <a:off x="1366873" y="1570894"/>
              <a:ext cx="1305989" cy="313696"/>
            </a:xfrm>
            <a:prstGeom prst="rect">
              <a:avLst/>
            </a:prstGeom>
            <a:solidFill>
              <a:srgbClr val="FFFF00">
                <a:alpha val="4392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600" b="1" u="none" smtClean="0">
                  <a:solidFill>
                    <a:srgbClr val="0066FF"/>
                  </a:solidFill>
                  <a:ea typeface="+mn-ea"/>
                </a:rPr>
                <a:t>Phenix</a:t>
              </a:r>
              <a:r>
                <a:rPr lang="en-US" sz="1600" b="1" u="none" smtClean="0">
                  <a:solidFill>
                    <a:srgbClr val="0066FF"/>
                  </a:solidFill>
                  <a:latin typeface="Symbol" pitchFamily="18" charset="2"/>
                  <a:ea typeface="+mn-ea"/>
                </a:rPr>
                <a:t> mm</a:t>
              </a:r>
              <a:endParaRPr lang="en-US" sz="1600" b="1" u="none" baseline="-25000" smtClean="0">
                <a:solidFill>
                  <a:srgbClr val="0066FF"/>
                </a:solidFill>
                <a:latin typeface="Symbol" pitchFamily="18" charset="2"/>
                <a:ea typeface="+mn-ea"/>
              </a:endParaRPr>
            </a:p>
          </p:txBody>
        </p:sp>
        <p:cxnSp>
          <p:nvCxnSpPr>
            <p:cNvPr id="79907" name="Straight Arrow Connector 28"/>
            <p:cNvCxnSpPr>
              <a:cxnSpLocks noChangeShapeType="1"/>
            </p:cNvCxnSpPr>
            <p:nvPr/>
          </p:nvCxnSpPr>
          <p:spPr bwMode="auto">
            <a:xfrm rot="5400000">
              <a:off x="1412631" y="2186354"/>
              <a:ext cx="597877" cy="70338"/>
            </a:xfrm>
            <a:prstGeom prst="straightConnector1">
              <a:avLst/>
            </a:prstGeom>
            <a:noFill/>
            <a:ln w="12700" algn="ctr">
              <a:solidFill>
                <a:srgbClr val="000099"/>
              </a:solidFill>
              <a:round/>
              <a:headEnd/>
              <a:tailEnd type="arrow" w="med" len="med"/>
            </a:ln>
            <a:extLst>
              <a:ext uri="{909E8E84-426E-40DD-AFC4-6F175D3DCCD1}">
                <a14:hiddenFill xmlns:a14="http://schemas.microsoft.com/office/drawing/2010/main">
                  <a:noFill/>
                </a14:hiddenFill>
              </a:ext>
            </a:extLst>
          </p:spPr>
        </p:cxnSp>
      </p:grpSp>
      <p:sp>
        <p:nvSpPr>
          <p:cNvPr id="30" name="Text Box 5"/>
          <p:cNvSpPr txBox="1">
            <a:spLocks noChangeArrowheads="1"/>
          </p:cNvSpPr>
          <p:nvPr/>
        </p:nvSpPr>
        <p:spPr bwMode="auto">
          <a:xfrm>
            <a:off x="2492375" y="766763"/>
            <a:ext cx="900113" cy="461962"/>
          </a:xfrm>
          <a:prstGeom prst="rect">
            <a:avLst/>
          </a:prstGeom>
          <a:solidFill>
            <a:srgbClr val="CCFFFF"/>
          </a:solidFill>
          <a:ln w="9525" algn="ctr">
            <a:noFill/>
            <a:miter lim="800000"/>
            <a:headEnd/>
            <a:tailEnd/>
          </a:ln>
          <a:effectLst/>
        </p:spPr>
        <p:txBody>
          <a:bodyPr lIns="92075" tIns="46038" rIns="92075" bIns="46038">
            <a:spAutoFit/>
          </a:bodyPr>
          <a:lstStyle/>
          <a:p>
            <a:pPr>
              <a:defRPr/>
            </a:pPr>
            <a:r>
              <a:rPr lang="en-US" sz="1800" u="none" dirty="0">
                <a:solidFill>
                  <a:srgbClr val="000000"/>
                </a:solidFill>
                <a:latin typeface="Times New Roman" pitchFamily="18" charset="0"/>
                <a:ea typeface="+mn-ea"/>
              </a:rPr>
              <a:t> </a:t>
            </a:r>
            <a:r>
              <a:rPr lang="en-US" b="1" u="none" dirty="0">
                <a:solidFill>
                  <a:srgbClr val="000000"/>
                </a:solidFill>
                <a:latin typeface="Calibri"/>
                <a:ea typeface="+mn-ea"/>
              </a:rPr>
              <a:t>R</a:t>
            </a:r>
            <a:r>
              <a:rPr lang="en-US" b="1" u="none" baseline="-25000" dirty="0">
                <a:solidFill>
                  <a:srgbClr val="000000"/>
                </a:solidFill>
                <a:latin typeface="Calibri"/>
                <a:ea typeface="+mn-ea"/>
              </a:rPr>
              <a:t>AA</a:t>
            </a:r>
            <a:endParaRPr lang="en-US" u="none" baseline="-25000" dirty="0">
              <a:solidFill>
                <a:srgbClr val="000000"/>
              </a:solidFill>
              <a:latin typeface="Times New Roman" pitchFamily="18" charset="0"/>
              <a:ea typeface="+mn-ea"/>
            </a:endParaRPr>
          </a:p>
        </p:txBody>
      </p:sp>
      <p:sp>
        <p:nvSpPr>
          <p:cNvPr id="196616" name="TextBox 31"/>
          <p:cNvSpPr txBox="1">
            <a:spLocks noChangeArrowheads="1"/>
          </p:cNvSpPr>
          <p:nvPr/>
        </p:nvSpPr>
        <p:spPr bwMode="auto">
          <a:xfrm>
            <a:off x="3203575" y="1497013"/>
            <a:ext cx="1152525" cy="338137"/>
          </a:xfrm>
          <a:prstGeom prst="rect">
            <a:avLst/>
          </a:prstGeom>
          <a:solidFill>
            <a:srgbClr val="FFFF00">
              <a:alpha val="4392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600" b="1" u="none" dirty="0" smtClean="0">
                <a:solidFill>
                  <a:srgbClr val="FF0000"/>
                </a:solidFill>
                <a:ea typeface="+mn-ea"/>
              </a:rPr>
              <a:t>ALICE </a:t>
            </a:r>
            <a:r>
              <a:rPr lang="en-US" sz="1600" b="1" u="none" dirty="0" smtClean="0">
                <a:solidFill>
                  <a:srgbClr val="FF0000"/>
                </a:solidFill>
                <a:latin typeface="Symbol" pitchFamily="18" charset="2"/>
                <a:ea typeface="+mn-ea"/>
              </a:rPr>
              <a:t>mm</a:t>
            </a:r>
            <a:endParaRPr lang="en-US" sz="1600" b="1" u="none" baseline="-25000" dirty="0" smtClean="0">
              <a:solidFill>
                <a:srgbClr val="FF0000"/>
              </a:solidFill>
              <a:latin typeface="Symbol" pitchFamily="18" charset="2"/>
              <a:ea typeface="+mn-ea"/>
            </a:endParaRPr>
          </a:p>
        </p:txBody>
      </p:sp>
      <p:cxnSp>
        <p:nvCxnSpPr>
          <p:cNvPr id="79881" name="Straight Arrow Connector 33"/>
          <p:cNvCxnSpPr>
            <a:cxnSpLocks noChangeShapeType="1"/>
            <a:stCxn id="196616" idx="1"/>
          </p:cNvCxnSpPr>
          <p:nvPr/>
        </p:nvCxnSpPr>
        <p:spPr bwMode="auto">
          <a:xfrm rot="10800000" flipV="1">
            <a:off x="2484438" y="1665288"/>
            <a:ext cx="719137" cy="385762"/>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79882" name="Text Box 4"/>
          <p:cNvSpPr txBox="1">
            <a:spLocks noChangeArrowheads="1"/>
          </p:cNvSpPr>
          <p:nvPr/>
        </p:nvSpPr>
        <p:spPr bwMode="auto">
          <a:xfrm>
            <a:off x="5105400" y="5678488"/>
            <a:ext cx="3498850"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55221" rIns="81639" bIns="40820"/>
          <a:lstStyle>
            <a:lvl1pPr eaLnBrk="0" hangingPunct="0">
              <a:tabLst>
                <a:tab pos="723900" algn="l"/>
                <a:tab pos="1447800" algn="l"/>
                <a:tab pos="2171700" algn="l"/>
                <a:tab pos="2895600" algn="l"/>
                <a:tab pos="3619500" algn="l"/>
                <a:tab pos="4343400" algn="l"/>
                <a:tab pos="5067300" algn="l"/>
                <a:tab pos="5791200" algn="l"/>
                <a:tab pos="6515100" algn="l"/>
                <a:tab pos="7239000" algn="l"/>
                <a:tab pos="7962900" algn="l"/>
              </a:tabLst>
              <a:defRPr sz="2400" u="sng">
                <a:solidFill>
                  <a:schemeClr val="tx1"/>
                </a:solidFill>
                <a:latin typeface="Arial" pitchFamily="34" charset="0"/>
                <a:ea typeface="ＭＳ Ｐゴシック" pitchFamily="34" charset="-128"/>
              </a:defRPr>
            </a:lvl1pPr>
            <a:lvl2pPr marL="742950" indent="-285750" eaLnBrk="0" hangingPunct="0">
              <a:tabLst>
                <a:tab pos="723900" algn="l"/>
                <a:tab pos="1447800" algn="l"/>
                <a:tab pos="2171700" algn="l"/>
                <a:tab pos="2895600" algn="l"/>
                <a:tab pos="3619500" algn="l"/>
                <a:tab pos="4343400" algn="l"/>
                <a:tab pos="5067300" algn="l"/>
                <a:tab pos="5791200" algn="l"/>
                <a:tab pos="6515100" algn="l"/>
                <a:tab pos="7239000" algn="l"/>
                <a:tab pos="7962900" algn="l"/>
              </a:tabLst>
              <a:defRPr sz="2400" u="sng">
                <a:solidFill>
                  <a:schemeClr val="tx1"/>
                </a:solidFill>
                <a:latin typeface="Arial" pitchFamily="34" charset="0"/>
                <a:ea typeface="ＭＳ Ｐゴシック" pitchFamily="34" charset="-128"/>
              </a:defRPr>
            </a:lvl2pPr>
            <a:lvl3pPr marL="11430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Lst>
              <a:defRPr sz="2400" u="sng">
                <a:solidFill>
                  <a:schemeClr val="tx1"/>
                </a:solidFill>
                <a:latin typeface="Arial" pitchFamily="34" charset="0"/>
                <a:ea typeface="ＭＳ Ｐゴシック" pitchFamily="34" charset="-128"/>
              </a:defRPr>
            </a:lvl3pPr>
            <a:lvl4pPr marL="16002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Lst>
              <a:defRPr sz="2400" u="sng">
                <a:solidFill>
                  <a:schemeClr val="tx1"/>
                </a:solidFill>
                <a:latin typeface="Arial" pitchFamily="34" charset="0"/>
                <a:ea typeface="ＭＳ Ｐゴシック" pitchFamily="34" charset="-128"/>
              </a:defRPr>
            </a:lvl4pPr>
            <a:lvl5pPr marL="20574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Lst>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sz="2400" u="sng">
                <a:solidFill>
                  <a:schemeClr val="tx1"/>
                </a:solidFill>
                <a:latin typeface="Arial" pitchFamily="34" charset="0"/>
                <a:ea typeface="ＭＳ Ｐゴシック" pitchFamily="34" charset="-128"/>
              </a:defRPr>
            </a:lvl9pPr>
          </a:lstStyle>
          <a:p>
            <a:pPr eaLnBrk="1" hangingPunct="1"/>
            <a:r>
              <a:rPr lang="en-US" sz="2200" i="1" u="none">
                <a:solidFill>
                  <a:srgbClr val="0000FF"/>
                </a:solidFill>
                <a:latin typeface="Calibri" pitchFamily="34" charset="0"/>
              </a:rPr>
              <a:t>p</a:t>
            </a:r>
            <a:r>
              <a:rPr lang="en-US" sz="2200" u="none" baseline="-33000">
                <a:solidFill>
                  <a:srgbClr val="0000FF"/>
                </a:solidFill>
                <a:latin typeface="Calibri" pitchFamily="34" charset="0"/>
              </a:rPr>
              <a:t>T</a:t>
            </a:r>
            <a:r>
              <a:rPr lang="en-US" sz="2200" u="none">
                <a:solidFill>
                  <a:srgbClr val="0000FF"/>
                </a:solidFill>
                <a:latin typeface="Calibri" pitchFamily="34" charset="0"/>
              </a:rPr>
              <a:t> dependence in agreement </a:t>
            </a:r>
          </a:p>
          <a:p>
            <a:pPr eaLnBrk="1" hangingPunct="1"/>
            <a:r>
              <a:rPr lang="en-US" sz="2200" u="none">
                <a:solidFill>
                  <a:srgbClr val="0000FF"/>
                </a:solidFill>
                <a:latin typeface="Calibri" pitchFamily="34" charset="0"/>
              </a:rPr>
              <a:t>with models including </a:t>
            </a:r>
          </a:p>
          <a:p>
            <a:pPr eaLnBrk="1" hangingPunct="1"/>
            <a:r>
              <a:rPr lang="en-US" sz="2200" u="none">
                <a:solidFill>
                  <a:srgbClr val="0000FF"/>
                </a:solidFill>
                <a:latin typeface="Calibri" pitchFamily="34" charset="0"/>
              </a:rPr>
              <a:t>regeneration.</a:t>
            </a:r>
          </a:p>
          <a:p>
            <a:pPr eaLnBrk="1" hangingPunct="1"/>
            <a:endParaRPr lang="en-US" sz="1100" u="none">
              <a:solidFill>
                <a:srgbClr val="000000"/>
              </a:solidFill>
              <a:latin typeface="Calibri" pitchFamily="34" charset="0"/>
            </a:endParaRPr>
          </a:p>
        </p:txBody>
      </p:sp>
      <p:grpSp>
        <p:nvGrpSpPr>
          <p:cNvPr id="79883" name="Group 14"/>
          <p:cNvGrpSpPr>
            <a:grpSpLocks/>
          </p:cNvGrpSpPr>
          <p:nvPr/>
        </p:nvGrpSpPr>
        <p:grpSpPr bwMode="auto">
          <a:xfrm>
            <a:off x="4648200" y="2325688"/>
            <a:ext cx="4419600" cy="3276600"/>
            <a:chOff x="4585063" y="778229"/>
            <a:chExt cx="4558937" cy="3372491"/>
          </a:xfrm>
        </p:grpSpPr>
        <p:pic>
          <p:nvPicPr>
            <p:cNvPr id="79899" name="Picture 2"/>
            <p:cNvPicPr>
              <a:picLocks noChangeAspect="1" noChangeArrowheads="1"/>
            </p:cNvPicPr>
            <p:nvPr/>
          </p:nvPicPr>
          <p:blipFill>
            <a:blip r:embed="rId3">
              <a:extLst>
                <a:ext uri="{28A0092B-C50C-407E-A947-70E740481C1C}">
                  <a14:useLocalDpi xmlns:a14="http://schemas.microsoft.com/office/drawing/2010/main" val="0"/>
                </a:ext>
              </a:extLst>
            </a:blip>
            <a:srcRect l="1321" t="1344" r="2003"/>
            <a:stretch>
              <a:fillRect/>
            </a:stretch>
          </p:blipFill>
          <p:spPr bwMode="auto">
            <a:xfrm>
              <a:off x="4585063" y="778229"/>
              <a:ext cx="4558937" cy="3372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9900" name="Group 17"/>
            <p:cNvGrpSpPr>
              <a:grpSpLocks/>
            </p:cNvGrpSpPr>
            <p:nvPr/>
          </p:nvGrpSpPr>
          <p:grpSpPr bwMode="auto">
            <a:xfrm>
              <a:off x="7040881" y="3230452"/>
              <a:ext cx="1898469" cy="348462"/>
              <a:chOff x="6962504" y="3348018"/>
              <a:chExt cx="1898469" cy="348462"/>
            </a:xfrm>
          </p:grpSpPr>
          <p:sp>
            <p:nvSpPr>
              <p:cNvPr id="22" name="TextBox 21"/>
              <p:cNvSpPr txBox="1"/>
              <p:nvPr/>
            </p:nvSpPr>
            <p:spPr>
              <a:xfrm>
                <a:off x="7532877" y="3348367"/>
                <a:ext cx="1328053" cy="348034"/>
              </a:xfrm>
              <a:prstGeom prst="rect">
                <a:avLst/>
              </a:prstGeom>
              <a:solidFill>
                <a:srgbClr val="FFFF00">
                  <a:alpha val="44000"/>
                </a:srgbClr>
              </a:solidFill>
            </p:spPr>
            <p:txBody>
              <a:bodyPr>
                <a:spAutoFit/>
              </a:bodyPr>
              <a:lstStyle/>
              <a:p>
                <a:pPr>
                  <a:buClr>
                    <a:srgbClr val="FC0128"/>
                  </a:buClr>
                  <a:defRPr/>
                </a:pPr>
                <a:r>
                  <a:rPr lang="en-US" sz="1600" u="none" dirty="0">
                    <a:latin typeface="+mn-lt"/>
                  </a:rPr>
                  <a:t>regeneration</a:t>
                </a:r>
              </a:p>
            </p:txBody>
          </p:sp>
          <p:cxnSp>
            <p:nvCxnSpPr>
              <p:cNvPr id="79905" name="Straight Arrow Connector 22"/>
              <p:cNvCxnSpPr>
                <a:cxnSpLocks noChangeShapeType="1"/>
                <a:stCxn id="22" idx="1"/>
              </p:cNvCxnSpPr>
              <p:nvPr/>
            </p:nvCxnSpPr>
            <p:spPr bwMode="auto">
              <a:xfrm flipH="1" flipV="1">
                <a:off x="6962504" y="3513910"/>
                <a:ext cx="570410" cy="8339"/>
              </a:xfrm>
              <a:prstGeom prst="straightConnector1">
                <a:avLst/>
              </a:prstGeom>
              <a:noFill/>
              <a:ln w="9525" algn="ctr">
                <a:solidFill>
                  <a:srgbClr val="0000FF"/>
                </a:solidFill>
                <a:round/>
                <a:headEnd/>
                <a:tailEnd type="arrow" w="med" len="med"/>
              </a:ln>
              <a:extLst>
                <a:ext uri="{909E8E84-426E-40DD-AFC4-6F175D3DCCD1}">
                  <a14:hiddenFill xmlns:a14="http://schemas.microsoft.com/office/drawing/2010/main">
                    <a:noFill/>
                  </a14:hiddenFill>
                </a:ext>
              </a:extLst>
            </p:spPr>
          </p:cxnSp>
        </p:grpSp>
        <p:grpSp>
          <p:nvGrpSpPr>
            <p:cNvPr id="79901" name="Group 18"/>
            <p:cNvGrpSpPr>
              <a:grpSpLocks/>
            </p:cNvGrpSpPr>
            <p:nvPr/>
          </p:nvGrpSpPr>
          <p:grpSpPr bwMode="auto">
            <a:xfrm>
              <a:off x="7576457" y="1985127"/>
              <a:ext cx="1567543" cy="940953"/>
              <a:chOff x="7345680" y="1950293"/>
              <a:chExt cx="1567543" cy="940953"/>
            </a:xfrm>
          </p:grpSpPr>
          <p:sp>
            <p:nvSpPr>
              <p:cNvPr id="20" name="TextBox 19"/>
              <p:cNvSpPr txBox="1"/>
              <p:nvPr/>
            </p:nvSpPr>
            <p:spPr>
              <a:xfrm>
                <a:off x="8051872" y="1950890"/>
                <a:ext cx="861351" cy="348034"/>
              </a:xfrm>
              <a:prstGeom prst="rect">
                <a:avLst/>
              </a:prstGeom>
              <a:solidFill>
                <a:srgbClr val="FFFF00">
                  <a:alpha val="44000"/>
                </a:srgbClr>
              </a:solidFill>
            </p:spPr>
            <p:txBody>
              <a:bodyPr>
                <a:spAutoFit/>
              </a:bodyPr>
              <a:lstStyle/>
              <a:p>
                <a:pPr>
                  <a:buClr>
                    <a:srgbClr val="FC0128"/>
                  </a:buClr>
                  <a:defRPr/>
                </a:pPr>
                <a:r>
                  <a:rPr lang="en-US" sz="1600" u="none" dirty="0">
                    <a:latin typeface="+mn-lt"/>
                  </a:rPr>
                  <a:t>melting</a:t>
                </a:r>
              </a:p>
            </p:txBody>
          </p:sp>
          <p:cxnSp>
            <p:nvCxnSpPr>
              <p:cNvPr id="79903" name="Straight Arrow Connector 20"/>
              <p:cNvCxnSpPr>
                <a:cxnSpLocks noChangeShapeType="1"/>
              </p:cNvCxnSpPr>
              <p:nvPr/>
            </p:nvCxnSpPr>
            <p:spPr bwMode="auto">
              <a:xfrm flipH="1">
                <a:off x="7345680" y="2107259"/>
                <a:ext cx="692331" cy="783987"/>
              </a:xfrm>
              <a:prstGeom prst="straightConnector1">
                <a:avLst/>
              </a:prstGeom>
              <a:noFill/>
              <a:ln w="9525" algn="ctr">
                <a:solidFill>
                  <a:srgbClr val="0000FF"/>
                </a:solidFill>
                <a:prstDash val="sysDash"/>
                <a:round/>
                <a:headEnd/>
                <a:tailEnd type="arrow" w="med" len="med"/>
              </a:ln>
              <a:extLst>
                <a:ext uri="{909E8E84-426E-40DD-AFC4-6F175D3DCCD1}">
                  <a14:hiddenFill xmlns:a14="http://schemas.microsoft.com/office/drawing/2010/main">
                    <a:noFill/>
                  </a14:hiddenFill>
                </a:ext>
              </a:extLst>
            </p:spPr>
          </p:cxnSp>
        </p:grpSp>
      </p:grpSp>
      <p:cxnSp>
        <p:nvCxnSpPr>
          <p:cNvPr id="79884" name="Straight Connector 2"/>
          <p:cNvCxnSpPr>
            <a:cxnSpLocks noChangeShapeType="1"/>
          </p:cNvCxnSpPr>
          <p:nvPr/>
        </p:nvCxnSpPr>
        <p:spPr bwMode="auto">
          <a:xfrm flipV="1">
            <a:off x="5562600" y="304800"/>
            <a:ext cx="2514600" cy="53340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grpSp>
        <p:nvGrpSpPr>
          <p:cNvPr id="79885" name="Group 24"/>
          <p:cNvGrpSpPr>
            <a:grpSpLocks/>
          </p:cNvGrpSpPr>
          <p:nvPr/>
        </p:nvGrpSpPr>
        <p:grpSpPr bwMode="auto">
          <a:xfrm>
            <a:off x="0" y="3492500"/>
            <a:ext cx="4495800" cy="3238500"/>
            <a:chOff x="-133010" y="3847625"/>
            <a:chExt cx="4260690" cy="2997312"/>
          </a:xfrm>
        </p:grpSpPr>
        <p:pic>
          <p:nvPicPr>
            <p:cNvPr id="79890" name="Picture 4" descr="C:\Users\Enrico\Documents\Work\QM2012\2012-Aug-09-RAA_vs_Centrality_0pt2_RappNew.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7" y="3847625"/>
              <a:ext cx="4138827" cy="299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91" name="Oval 22"/>
            <p:cNvSpPr>
              <a:spLocks noChangeArrowheads="1"/>
            </p:cNvSpPr>
            <p:nvPr/>
          </p:nvSpPr>
          <p:spPr bwMode="auto">
            <a:xfrm>
              <a:off x="3409862" y="4437801"/>
              <a:ext cx="384441" cy="382353"/>
            </a:xfrm>
            <a:prstGeom prst="ellipse">
              <a:avLst/>
            </a:prstGeom>
            <a:solidFill>
              <a:srgbClr val="FFCC00"/>
            </a:solidFill>
            <a:ln w="9525" algn="ctr">
              <a:solidFill>
                <a:schemeClr val="tx1"/>
              </a:solidFill>
              <a:round/>
              <a:headEnd/>
              <a:tailEnd/>
            </a:ln>
          </p:spPr>
          <p:txBody>
            <a:bodyPr wrap="none" lIns="92075" tIns="46038" rIns="92075" bIns="46038" anchor="ctr">
              <a:spAutoFit/>
            </a:bodyPr>
            <a:lstStyle/>
            <a:p>
              <a:endParaRPr lang="it-IT"/>
            </a:p>
          </p:txBody>
        </p:sp>
        <p:sp>
          <p:nvSpPr>
            <p:cNvPr id="79892" name="Oval 23"/>
            <p:cNvSpPr>
              <a:spLocks noChangeArrowheads="1"/>
            </p:cNvSpPr>
            <p:nvPr/>
          </p:nvSpPr>
          <p:spPr bwMode="auto">
            <a:xfrm>
              <a:off x="3510218" y="4450086"/>
              <a:ext cx="384441" cy="382353"/>
            </a:xfrm>
            <a:prstGeom prst="ellipse">
              <a:avLst/>
            </a:prstGeom>
            <a:solidFill>
              <a:srgbClr val="CCFFCC">
                <a:alpha val="54901"/>
              </a:srgbClr>
            </a:solidFill>
            <a:ln w="9525" algn="ctr">
              <a:solidFill>
                <a:schemeClr val="tx1"/>
              </a:solidFill>
              <a:round/>
              <a:headEnd/>
              <a:tailEnd/>
            </a:ln>
          </p:spPr>
          <p:txBody>
            <a:bodyPr wrap="none" lIns="92075" tIns="46038" rIns="92075" bIns="46038" anchor="ctr">
              <a:spAutoFit/>
            </a:bodyPr>
            <a:lstStyle/>
            <a:p>
              <a:endParaRPr lang="it-IT"/>
            </a:p>
          </p:txBody>
        </p:sp>
        <p:sp>
          <p:nvSpPr>
            <p:cNvPr id="75797" name="TextBox 28"/>
            <p:cNvSpPr txBox="1">
              <a:spLocks noChangeArrowheads="1"/>
            </p:cNvSpPr>
            <p:nvPr/>
          </p:nvSpPr>
          <p:spPr bwMode="auto">
            <a:xfrm>
              <a:off x="-133010" y="5410929"/>
              <a:ext cx="773303" cy="312955"/>
            </a:xfrm>
            <a:prstGeom prst="rect">
              <a:avLst/>
            </a:prstGeom>
            <a:solidFill>
              <a:srgbClr val="FFFF00">
                <a:alpha val="4392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buClr>
                  <a:srgbClr val="FC0128"/>
                </a:buClr>
                <a:defRPr/>
              </a:pPr>
              <a:r>
                <a:rPr lang="en-US" sz="1600" u="none" dirty="0" smtClean="0">
                  <a:latin typeface="+mn-lt"/>
                </a:rPr>
                <a:t>melting </a:t>
              </a:r>
            </a:p>
          </p:txBody>
        </p:sp>
        <p:sp>
          <p:nvSpPr>
            <p:cNvPr id="75798" name="TextBox 30"/>
            <p:cNvSpPr txBox="1">
              <a:spLocks noChangeArrowheads="1"/>
            </p:cNvSpPr>
            <p:nvPr/>
          </p:nvSpPr>
          <p:spPr bwMode="auto">
            <a:xfrm>
              <a:off x="2547975" y="6173481"/>
              <a:ext cx="1245710" cy="314424"/>
            </a:xfrm>
            <a:prstGeom prst="rect">
              <a:avLst/>
            </a:prstGeom>
            <a:solidFill>
              <a:srgbClr val="FFFF00">
                <a:alpha val="4392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buClr>
                  <a:srgbClr val="FC0128"/>
                </a:buClr>
                <a:defRPr/>
              </a:pPr>
              <a:r>
                <a:rPr lang="en-US" sz="1600" u="none" dirty="0" smtClean="0">
                  <a:latin typeface="+mn-lt"/>
                </a:rPr>
                <a:t>regeneration</a:t>
              </a:r>
            </a:p>
          </p:txBody>
        </p:sp>
        <p:cxnSp>
          <p:nvCxnSpPr>
            <p:cNvPr id="79895" name="Straight Arrow Connector 31"/>
            <p:cNvCxnSpPr>
              <a:cxnSpLocks noChangeShapeType="1"/>
              <a:stCxn id="75798" idx="1"/>
            </p:cNvCxnSpPr>
            <p:nvPr/>
          </p:nvCxnSpPr>
          <p:spPr bwMode="auto">
            <a:xfrm flipH="1" flipV="1">
              <a:off x="2220688" y="6152610"/>
              <a:ext cx="326569" cy="178009"/>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79896" name="Straight Arrow Connector 32"/>
            <p:cNvCxnSpPr>
              <a:cxnSpLocks noChangeShapeType="1"/>
            </p:cNvCxnSpPr>
            <p:nvPr/>
          </p:nvCxnSpPr>
          <p:spPr bwMode="auto">
            <a:xfrm>
              <a:off x="639794" y="5567599"/>
              <a:ext cx="614240" cy="62492"/>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79897" name="Oval 25"/>
            <p:cNvSpPr>
              <a:spLocks noChangeArrowheads="1"/>
            </p:cNvSpPr>
            <p:nvPr/>
          </p:nvSpPr>
          <p:spPr bwMode="auto">
            <a:xfrm>
              <a:off x="718457" y="4488767"/>
              <a:ext cx="379378" cy="395155"/>
            </a:xfrm>
            <a:prstGeom prst="ellipse">
              <a:avLst/>
            </a:prstGeom>
            <a:solidFill>
              <a:srgbClr val="FFCC00"/>
            </a:solidFill>
            <a:ln w="9525" algn="ctr">
              <a:solidFill>
                <a:schemeClr val="tx1"/>
              </a:solidFill>
              <a:round/>
              <a:headEnd/>
              <a:tailEnd/>
            </a:ln>
          </p:spPr>
          <p:txBody>
            <a:bodyPr wrap="none" lIns="92075" tIns="46038" rIns="92075" bIns="46038" anchor="ctr">
              <a:spAutoFit/>
            </a:bodyPr>
            <a:lstStyle/>
            <a:p>
              <a:endParaRPr lang="it-IT"/>
            </a:p>
          </p:txBody>
        </p:sp>
        <p:sp>
          <p:nvSpPr>
            <p:cNvPr id="79898" name="Oval 26"/>
            <p:cNvSpPr>
              <a:spLocks noChangeArrowheads="1"/>
            </p:cNvSpPr>
            <p:nvPr/>
          </p:nvSpPr>
          <p:spPr bwMode="auto">
            <a:xfrm>
              <a:off x="977470" y="4490354"/>
              <a:ext cx="379378" cy="395155"/>
            </a:xfrm>
            <a:prstGeom prst="ellipse">
              <a:avLst/>
            </a:prstGeom>
            <a:solidFill>
              <a:srgbClr val="CCFFCC">
                <a:alpha val="54901"/>
              </a:srgbClr>
            </a:solidFill>
            <a:ln w="9525" algn="ctr">
              <a:solidFill>
                <a:schemeClr val="tx1"/>
              </a:solidFill>
              <a:round/>
              <a:headEnd/>
              <a:tailEnd/>
            </a:ln>
          </p:spPr>
          <p:txBody>
            <a:bodyPr wrap="none" lIns="92075" tIns="46038" rIns="92075" bIns="46038" anchor="ctr">
              <a:spAutoFit/>
            </a:bodyPr>
            <a:lstStyle/>
            <a:p>
              <a:endParaRPr lang="it-IT"/>
            </a:p>
          </p:txBody>
        </p:sp>
      </p:grpSp>
      <p:sp>
        <p:nvSpPr>
          <p:cNvPr id="79886" name="Left Arrow 4"/>
          <p:cNvSpPr>
            <a:spLocks noChangeArrowheads="1"/>
          </p:cNvSpPr>
          <p:nvPr/>
        </p:nvSpPr>
        <p:spPr bwMode="auto">
          <a:xfrm>
            <a:off x="4648200" y="1423988"/>
            <a:ext cx="533400" cy="484187"/>
          </a:xfrm>
          <a:prstGeom prst="leftArrow">
            <a:avLst>
              <a:gd name="adj1" fmla="val 50000"/>
              <a:gd name="adj2" fmla="val 50048"/>
            </a:avLst>
          </a:prstGeom>
          <a:solidFill>
            <a:schemeClr val="accent1"/>
          </a:solidFill>
          <a:ln w="9525" algn="ctr">
            <a:solidFill>
              <a:schemeClr val="tx1"/>
            </a:solidFill>
            <a:round/>
            <a:headEnd/>
            <a:tailEnd/>
          </a:ln>
        </p:spPr>
        <p:txBody>
          <a:bodyPr wrap="none"/>
          <a:lstStyle/>
          <a:p>
            <a:endParaRPr lang="it-IT" u="none">
              <a:latin typeface="Times New Roman" pitchFamily="18" charset="0"/>
            </a:endParaRPr>
          </a:p>
        </p:txBody>
      </p:sp>
      <p:grpSp>
        <p:nvGrpSpPr>
          <p:cNvPr id="2" name="Group 1"/>
          <p:cNvGrpSpPr>
            <a:grpSpLocks/>
          </p:cNvGrpSpPr>
          <p:nvPr/>
        </p:nvGrpSpPr>
        <p:grpSpPr bwMode="auto">
          <a:xfrm>
            <a:off x="25400" y="34925"/>
            <a:ext cx="4470400" cy="3317875"/>
            <a:chOff x="9231548" y="1609638"/>
            <a:chExt cx="5052469" cy="3599996"/>
          </a:xfrm>
        </p:grpSpPr>
        <p:pic>
          <p:nvPicPr>
            <p:cNvPr id="79888" name="Picture 34" descr="nature_stachel.pdf"/>
            <p:cNvPicPr>
              <a:picLocks noChangeAspect="1"/>
            </p:cNvPicPr>
            <p:nvPr/>
          </p:nvPicPr>
          <p:blipFill>
            <a:blip r:embed="rId5">
              <a:extLst>
                <a:ext uri="{28A0092B-C50C-407E-A947-70E740481C1C}">
                  <a14:useLocalDpi xmlns:a14="http://schemas.microsoft.com/office/drawing/2010/main" val="0"/>
                </a:ext>
              </a:extLst>
            </a:blip>
            <a:srcRect l="954" t="4108" r="44019" b="-4108"/>
            <a:stretch>
              <a:fillRect/>
            </a:stretch>
          </p:blipFill>
          <p:spPr bwMode="auto">
            <a:xfrm>
              <a:off x="9231548" y="1609638"/>
              <a:ext cx="5052469" cy="35999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6" name="ZoneTexte 17"/>
            <p:cNvSpPr txBox="1">
              <a:spLocks noChangeArrowheads="1"/>
            </p:cNvSpPr>
            <p:nvPr/>
          </p:nvSpPr>
          <p:spPr bwMode="auto">
            <a:xfrm>
              <a:off x="10211182" y="4804850"/>
              <a:ext cx="3398216" cy="246315"/>
            </a:xfrm>
            <a:prstGeom prst="rect">
              <a:avLst/>
            </a:prstGeom>
            <a:solidFill>
              <a:srgbClr val="FFFFFF"/>
            </a:solidFill>
            <a:ln>
              <a:noFill/>
            </a:ln>
            <a:extLst/>
          </p:spPr>
          <p:txBody>
            <a:bodyP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000" dirty="0" smtClean="0">
                  <a:solidFill>
                    <a:schemeClr val="tx1">
                      <a:lumMod val="65000"/>
                      <a:lumOff val="35000"/>
                    </a:schemeClr>
                  </a:solidFill>
                </a:rPr>
                <a:t>Braun-</a:t>
              </a:r>
              <a:r>
                <a:rPr lang="en-US" sz="1000" dirty="0" err="1" smtClean="0">
                  <a:solidFill>
                    <a:schemeClr val="tx1">
                      <a:lumMod val="65000"/>
                      <a:lumOff val="35000"/>
                    </a:schemeClr>
                  </a:solidFill>
                </a:rPr>
                <a:t>Munzinger</a:t>
              </a:r>
              <a:r>
                <a:rPr lang="en-US" sz="1000" dirty="0" smtClean="0">
                  <a:solidFill>
                    <a:schemeClr val="tx1">
                      <a:lumMod val="65000"/>
                      <a:lumOff val="35000"/>
                    </a:schemeClr>
                  </a:solidFill>
                </a:rPr>
                <a:t> &amp; Stachel,  Nature Vol. 448 (2007)</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3"/>
          <p:cNvSpPr>
            <a:spLocks noGrp="1"/>
          </p:cNvSpPr>
          <p:nvPr>
            <p:ph type="title"/>
          </p:nvPr>
        </p:nvSpPr>
        <p:spPr>
          <a:xfrm>
            <a:off x="685800" y="0"/>
            <a:ext cx="7772400" cy="762000"/>
          </a:xfrm>
        </p:spPr>
        <p:txBody>
          <a:bodyPr/>
          <a:lstStyle/>
          <a:p>
            <a:r>
              <a:rPr lang="en-US" smtClean="0"/>
              <a:t>Latest news: pPb Collisions</a:t>
            </a:r>
          </a:p>
        </p:txBody>
      </p:sp>
      <p:pic>
        <p:nvPicPr>
          <p:cNvPr id="80899" name="Picture 4"/>
          <p:cNvPicPr>
            <a:picLocks noChangeAspect="1"/>
          </p:cNvPicPr>
          <p:nvPr/>
        </p:nvPicPr>
        <p:blipFill>
          <a:blip r:embed="rId2">
            <a:extLst>
              <a:ext uri="{28A0092B-C50C-407E-A947-70E740481C1C}">
                <a14:useLocalDpi xmlns:a14="http://schemas.microsoft.com/office/drawing/2010/main" val="0"/>
              </a:ext>
            </a:extLst>
          </a:blip>
          <a:srcRect b="5432"/>
          <a:stretch>
            <a:fillRect/>
          </a:stretch>
        </p:blipFill>
        <p:spPr bwMode="auto">
          <a:xfrm>
            <a:off x="0" y="762000"/>
            <a:ext cx="9144000" cy="455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76400"/>
            <a:ext cx="6937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txBox="1">
            <a:spLocks/>
          </p:cNvSpPr>
          <p:nvPr/>
        </p:nvSpPr>
        <p:spPr>
          <a:xfrm>
            <a:off x="0" y="5313363"/>
            <a:ext cx="9144000" cy="1697037"/>
          </a:xfrm>
          <a:prstGeom prst="rect">
            <a:avLst/>
          </a:prstGeom>
        </p:spPr>
        <p:txBody>
          <a:bodyPr>
            <a:normAutofit fontScale="70000" lnSpcReduction="20000"/>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pitchFamily="34" charset="-128"/>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a:defRPr/>
            </a:pPr>
            <a:r>
              <a:rPr lang="en-US" u="none" kern="0" dirty="0" smtClean="0"/>
              <a:t>Control experiment for </a:t>
            </a:r>
            <a:r>
              <a:rPr lang="en-US" u="none" kern="0" dirty="0" err="1" smtClean="0"/>
              <a:t>PbPb</a:t>
            </a:r>
            <a:endParaRPr lang="en-US" u="none" kern="0" dirty="0" smtClean="0"/>
          </a:p>
          <a:p>
            <a:pPr lvl="1">
              <a:defRPr/>
            </a:pPr>
            <a:r>
              <a:rPr lang="en-US" u="none" kern="0" dirty="0" err="1" smtClean="0"/>
              <a:t>pp</a:t>
            </a:r>
            <a:r>
              <a:rPr lang="en-US" u="none" kern="0" dirty="0" smtClean="0"/>
              <a:t> and </a:t>
            </a:r>
            <a:r>
              <a:rPr lang="en-US" u="none" kern="0" dirty="0" err="1" smtClean="0"/>
              <a:t>pPb</a:t>
            </a:r>
            <a:r>
              <a:rPr lang="en-US" u="none" kern="0" dirty="0" smtClean="0"/>
              <a:t> measurement are used as reference for the </a:t>
            </a:r>
            <a:r>
              <a:rPr lang="en-US" u="none" kern="0" dirty="0" err="1" smtClean="0"/>
              <a:t>Pb-Pb</a:t>
            </a:r>
            <a:r>
              <a:rPr lang="en-US" u="none" kern="0" dirty="0" smtClean="0"/>
              <a:t> ones.</a:t>
            </a:r>
          </a:p>
          <a:p>
            <a:pPr>
              <a:defRPr/>
            </a:pPr>
            <a:r>
              <a:rPr lang="en-US" u="none" kern="0" dirty="0" smtClean="0"/>
              <a:t>Important measurements in their own right</a:t>
            </a:r>
          </a:p>
          <a:p>
            <a:pPr lvl="1">
              <a:defRPr/>
            </a:pPr>
            <a:r>
              <a:rPr lang="en-US" u="none" kern="0" dirty="0" smtClean="0"/>
              <a:t>Probe nucleus structure in a QCD regime of very small-x  (gluon saturation, shadowing,…)  </a:t>
            </a:r>
          </a:p>
          <a:p>
            <a:pPr>
              <a:defRPr/>
            </a:pPr>
            <a:endParaRPr lang="en-US" u="none" kern="0" dirty="0" smtClean="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
          <p:cNvSpPr>
            <a:spLocks noGrp="1" noChangeArrowheads="1"/>
          </p:cNvSpPr>
          <p:nvPr>
            <p:ph type="title"/>
          </p:nvPr>
        </p:nvSpPr>
        <p:spPr>
          <a:xfrm>
            <a:off x="0" y="-152400"/>
            <a:ext cx="9144000" cy="990600"/>
          </a:xfrm>
        </p:spPr>
        <p:txBody>
          <a:bodyPr tIns="28737"/>
          <a:lstStyle/>
          <a:p>
            <a:pP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3600" smtClean="0"/>
              <a:t>Pseudorapidity density in pPb at 5.02 TeV</a:t>
            </a:r>
          </a:p>
        </p:txBody>
      </p:sp>
      <p:sp>
        <p:nvSpPr>
          <p:cNvPr id="8" name="Content Placeholder 7"/>
          <p:cNvSpPr>
            <a:spLocks noGrp="1"/>
          </p:cNvSpPr>
          <p:nvPr>
            <p:ph idx="1"/>
          </p:nvPr>
        </p:nvSpPr>
        <p:spPr>
          <a:xfrm>
            <a:off x="0" y="685800"/>
            <a:ext cx="8991600" cy="762000"/>
          </a:xfrm>
        </p:spPr>
        <p:txBody>
          <a:bodyPr>
            <a:normAutofit fontScale="92500" lnSpcReduction="20000"/>
          </a:bodyPr>
          <a:lstStyle/>
          <a:p>
            <a:pPr marL="390246" indent="0">
              <a:lnSpc>
                <a:spcPct val="120000"/>
              </a:lnSpc>
              <a:spcBef>
                <a:spcPts val="0"/>
              </a:spcBef>
              <a:spcAft>
                <a:spcPts val="0"/>
              </a:spcAft>
              <a:buSzPct val="45000"/>
              <a:buFont typeface="Wingdings" pitchFamily="2" charset="2"/>
              <a:buChar char=""/>
              <a:tabLst>
                <a:tab pos="390246" algn="l"/>
                <a:tab pos="804972" algn="l"/>
                <a:tab pos="1219698" algn="l"/>
                <a:tab pos="1634425" algn="l"/>
                <a:tab pos="2049151" algn="l"/>
                <a:tab pos="2463877" algn="l"/>
                <a:tab pos="2878603" algn="l"/>
                <a:tab pos="3293329" algn="l"/>
                <a:tab pos="3708055" algn="l"/>
                <a:tab pos="4122781" algn="l"/>
                <a:tab pos="4537507" algn="l"/>
                <a:tab pos="4952234" algn="l"/>
                <a:tab pos="5366960" algn="l"/>
                <a:tab pos="5781686" algn="l"/>
                <a:tab pos="6196412" algn="l"/>
                <a:tab pos="6611138" algn="l"/>
                <a:tab pos="7025864" algn="l"/>
                <a:tab pos="7440590" algn="l"/>
                <a:tab pos="7855316" algn="l"/>
                <a:tab pos="8270042" algn="l"/>
                <a:tab pos="8684769" algn="l"/>
              </a:tabLst>
              <a:defRPr/>
            </a:pPr>
            <a:r>
              <a:rPr lang="en-US" sz="2400" dirty="0" smtClean="0">
                <a:solidFill>
                  <a:srgbClr val="0000FF"/>
                </a:solidFill>
                <a:ea typeface="DejaVu Sans" charset="0"/>
                <a:cs typeface="DejaVu Sans" charset="0"/>
              </a:rPr>
              <a:t> Measurement based  on </a:t>
            </a:r>
            <a:r>
              <a:rPr lang="en-US" sz="2400" dirty="0" err="1" smtClean="0">
                <a:solidFill>
                  <a:srgbClr val="0000FF"/>
                </a:solidFill>
                <a:ea typeface="DejaVu Sans" charset="0"/>
                <a:cs typeface="DejaVu Sans" charset="0"/>
              </a:rPr>
              <a:t>tracklets</a:t>
            </a:r>
            <a:r>
              <a:rPr lang="en-US" sz="2400" dirty="0" smtClean="0">
                <a:solidFill>
                  <a:srgbClr val="0000FF"/>
                </a:solidFill>
                <a:ea typeface="DejaVu Sans" charset="0"/>
                <a:cs typeface="DejaVu Sans" charset="0"/>
              </a:rPr>
              <a:t> (SPD)</a:t>
            </a:r>
          </a:p>
          <a:p>
            <a:pPr marL="390246" indent="0">
              <a:lnSpc>
                <a:spcPct val="120000"/>
              </a:lnSpc>
              <a:spcBef>
                <a:spcPts val="0"/>
              </a:spcBef>
              <a:spcAft>
                <a:spcPts val="0"/>
              </a:spcAft>
              <a:buSzPct val="45000"/>
              <a:buFont typeface="Wingdings" pitchFamily="2" charset="2"/>
              <a:buChar char=""/>
              <a:tabLst>
                <a:tab pos="390246" algn="l"/>
                <a:tab pos="804972" algn="l"/>
                <a:tab pos="1219698" algn="l"/>
                <a:tab pos="1634425" algn="l"/>
                <a:tab pos="2049151" algn="l"/>
                <a:tab pos="2463877" algn="l"/>
                <a:tab pos="2878603" algn="l"/>
                <a:tab pos="3293329" algn="l"/>
                <a:tab pos="3708055" algn="l"/>
                <a:tab pos="4122781" algn="l"/>
                <a:tab pos="4537507" algn="l"/>
                <a:tab pos="4952234" algn="l"/>
                <a:tab pos="5366960" algn="l"/>
                <a:tab pos="5781686" algn="l"/>
                <a:tab pos="6196412" algn="l"/>
                <a:tab pos="6611138" algn="l"/>
                <a:tab pos="7025864" algn="l"/>
                <a:tab pos="7440590" algn="l"/>
                <a:tab pos="7855316" algn="l"/>
                <a:tab pos="8270042" algn="l"/>
                <a:tab pos="8684769" algn="l"/>
              </a:tabLst>
              <a:defRPr/>
            </a:pPr>
            <a:r>
              <a:rPr lang="en-US" sz="2400" dirty="0" smtClean="0">
                <a:solidFill>
                  <a:srgbClr val="0000FF"/>
                </a:solidFill>
                <a:ea typeface="DejaVu Sans" charset="0"/>
                <a:cs typeface="DejaVu Sans" charset="0"/>
              </a:rPr>
              <a:t> Non-single-diffractive event selection</a:t>
            </a:r>
          </a:p>
        </p:txBody>
      </p:sp>
      <p:pic>
        <p:nvPicPr>
          <p:cNvPr id="819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981200"/>
            <a:ext cx="433546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1925" name="Text Box 4"/>
          <p:cNvSpPr txBox="1">
            <a:spLocks noChangeArrowheads="1"/>
          </p:cNvSpPr>
          <p:nvPr/>
        </p:nvSpPr>
        <p:spPr bwMode="auto">
          <a:xfrm>
            <a:off x="0" y="5849938"/>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58454" rIns="81639" bIns="40820"/>
          <a:lstStyle>
            <a:lvl1pPr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u="sng">
                <a:solidFill>
                  <a:schemeClr val="tx1"/>
                </a:solidFill>
                <a:latin typeface="Arial" pitchFamily="34" charset="0"/>
                <a:ea typeface="ＭＳ Ｐゴシック" pitchFamily="34" charset="-128"/>
              </a:defRPr>
            </a:lvl1pPr>
            <a:lvl2pPr marL="742950" indent="-28575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u="sng">
                <a:solidFill>
                  <a:schemeClr val="tx1"/>
                </a:solidFill>
                <a:latin typeface="Arial" pitchFamily="34" charset="0"/>
                <a:ea typeface="ＭＳ Ｐゴシック" pitchFamily="34" charset="-128"/>
              </a:defRPr>
            </a:lvl2pPr>
            <a:lvl3pPr marL="11430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u="sng">
                <a:solidFill>
                  <a:schemeClr val="tx1"/>
                </a:solidFill>
                <a:latin typeface="Arial" pitchFamily="34" charset="0"/>
                <a:ea typeface="ＭＳ Ｐゴシック" pitchFamily="34" charset="-128"/>
              </a:defRPr>
            </a:lvl3pPr>
            <a:lvl4pPr marL="16002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u="sng">
                <a:solidFill>
                  <a:schemeClr val="tx1"/>
                </a:solidFill>
                <a:latin typeface="Arial" pitchFamily="34" charset="0"/>
                <a:ea typeface="ＭＳ Ｐゴシック" pitchFamily="34" charset="-128"/>
              </a:defRPr>
            </a:lvl4pPr>
            <a:lvl5pPr marL="20574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u="sng">
                <a:solidFill>
                  <a:schemeClr val="tx1"/>
                </a:solidFill>
                <a:latin typeface="Arial" pitchFamily="34" charset="0"/>
                <a:ea typeface="ＭＳ Ｐゴシック" pitchFamily="34" charset="-128"/>
              </a:defRPr>
            </a:lvl9pPr>
          </a:lstStyle>
          <a:p>
            <a:pPr algn="ctr" eaLnBrk="1" hangingPunct="1">
              <a:lnSpc>
                <a:spcPct val="90000"/>
              </a:lnSpc>
            </a:pPr>
            <a:endParaRPr lang="en-US" sz="2000" u="none">
              <a:solidFill>
                <a:srgbClr val="FF0000"/>
              </a:solidFill>
              <a:latin typeface="Calibri" pitchFamily="34" charset="0"/>
            </a:endParaRPr>
          </a:p>
          <a:p>
            <a:pPr eaLnBrk="1" hangingPunct="1"/>
            <a:r>
              <a:rPr lang="en-US" sz="1900" u="none">
                <a:solidFill>
                  <a:srgbClr val="FF0000"/>
                </a:solidFill>
                <a:latin typeface="Calibri" pitchFamily="34" charset="0"/>
              </a:rPr>
              <a:t>Data favors models that incorporate shadowing </a:t>
            </a:r>
          </a:p>
          <a:p>
            <a:pPr eaLnBrk="1" hangingPunct="1"/>
            <a:r>
              <a:rPr lang="en-US" sz="1900" u="none">
                <a:solidFill>
                  <a:srgbClr val="FF0000"/>
                </a:solidFill>
                <a:latin typeface="Calibri" pitchFamily="34" charset="0"/>
              </a:rPr>
              <a:t>Saturation models predicted steeper η-dependence which is not observed in the data.</a:t>
            </a:r>
          </a:p>
        </p:txBody>
      </p:sp>
      <p:sp>
        <p:nvSpPr>
          <p:cNvPr id="81926" name="Text Box 6"/>
          <p:cNvSpPr txBox="1">
            <a:spLocks noChangeArrowheads="1"/>
          </p:cNvSpPr>
          <p:nvPr/>
        </p:nvSpPr>
        <p:spPr bwMode="auto">
          <a:xfrm>
            <a:off x="261938" y="1136650"/>
            <a:ext cx="3884612"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19267" rIns="0" bIns="0"/>
          <a:lstStyle>
            <a:lvl1pPr marL="388938" indent="-293688" eaLnBrk="0" hangingPunct="0">
              <a:tabLst>
                <a:tab pos="388938" algn="l"/>
                <a:tab pos="804863" algn="l"/>
                <a:tab pos="1219200" algn="l"/>
                <a:tab pos="1633538" algn="l"/>
                <a:tab pos="2047875" algn="l"/>
                <a:tab pos="2463800" algn="l"/>
                <a:tab pos="2878138" algn="l"/>
                <a:tab pos="3292475" algn="l"/>
                <a:tab pos="3706813" algn="l"/>
                <a:tab pos="4122738" algn="l"/>
                <a:tab pos="4537075" algn="l"/>
                <a:tab pos="4951413" algn="l"/>
                <a:tab pos="5365750" algn="l"/>
                <a:tab pos="5781675" algn="l"/>
                <a:tab pos="6196013" algn="l"/>
                <a:tab pos="6610350" algn="l"/>
                <a:tab pos="7024688" algn="l"/>
                <a:tab pos="7439025" algn="l"/>
                <a:tab pos="7854950" algn="l"/>
                <a:tab pos="8269288" algn="l"/>
                <a:tab pos="8683625" algn="l"/>
              </a:tabLst>
              <a:defRPr sz="2400" u="sng">
                <a:solidFill>
                  <a:schemeClr val="tx1"/>
                </a:solidFill>
                <a:latin typeface="Arial" pitchFamily="34" charset="0"/>
                <a:ea typeface="ＭＳ Ｐゴシック" pitchFamily="34" charset="-128"/>
              </a:defRPr>
            </a:lvl1pPr>
            <a:lvl2pPr marL="742950" indent="-285750" eaLnBrk="0" hangingPunct="0">
              <a:tabLst>
                <a:tab pos="388938" algn="l"/>
                <a:tab pos="804863" algn="l"/>
                <a:tab pos="1219200" algn="l"/>
                <a:tab pos="1633538" algn="l"/>
                <a:tab pos="2047875" algn="l"/>
                <a:tab pos="2463800" algn="l"/>
                <a:tab pos="2878138" algn="l"/>
                <a:tab pos="3292475" algn="l"/>
                <a:tab pos="3706813" algn="l"/>
                <a:tab pos="4122738" algn="l"/>
                <a:tab pos="4537075" algn="l"/>
                <a:tab pos="4951413" algn="l"/>
                <a:tab pos="5365750" algn="l"/>
                <a:tab pos="5781675" algn="l"/>
                <a:tab pos="6196013" algn="l"/>
                <a:tab pos="6610350" algn="l"/>
                <a:tab pos="7024688" algn="l"/>
                <a:tab pos="7439025" algn="l"/>
                <a:tab pos="7854950" algn="l"/>
                <a:tab pos="8269288" algn="l"/>
                <a:tab pos="8683625" algn="l"/>
              </a:tabLst>
              <a:defRPr sz="2400" u="sng">
                <a:solidFill>
                  <a:schemeClr val="tx1"/>
                </a:solidFill>
                <a:latin typeface="Arial" pitchFamily="34" charset="0"/>
                <a:ea typeface="ＭＳ Ｐゴシック" pitchFamily="34" charset="-128"/>
              </a:defRPr>
            </a:lvl2pPr>
            <a:lvl3pPr marL="1143000" indent="-228600" eaLnBrk="0" hangingPunct="0">
              <a:tabLst>
                <a:tab pos="388938" algn="l"/>
                <a:tab pos="804863" algn="l"/>
                <a:tab pos="1219200" algn="l"/>
                <a:tab pos="1633538" algn="l"/>
                <a:tab pos="2047875" algn="l"/>
                <a:tab pos="2463800" algn="l"/>
                <a:tab pos="2878138" algn="l"/>
                <a:tab pos="3292475" algn="l"/>
                <a:tab pos="3706813" algn="l"/>
                <a:tab pos="4122738" algn="l"/>
                <a:tab pos="4537075" algn="l"/>
                <a:tab pos="4951413" algn="l"/>
                <a:tab pos="5365750" algn="l"/>
                <a:tab pos="5781675" algn="l"/>
                <a:tab pos="6196013" algn="l"/>
                <a:tab pos="6610350" algn="l"/>
                <a:tab pos="7024688" algn="l"/>
                <a:tab pos="7439025" algn="l"/>
                <a:tab pos="7854950" algn="l"/>
                <a:tab pos="8269288" algn="l"/>
                <a:tab pos="8683625" algn="l"/>
              </a:tabLst>
              <a:defRPr sz="2400" u="sng">
                <a:solidFill>
                  <a:schemeClr val="tx1"/>
                </a:solidFill>
                <a:latin typeface="Arial" pitchFamily="34" charset="0"/>
                <a:ea typeface="ＭＳ Ｐゴシック" pitchFamily="34" charset="-128"/>
              </a:defRPr>
            </a:lvl3pPr>
            <a:lvl4pPr marL="1600200" indent="-228600" eaLnBrk="0" hangingPunct="0">
              <a:tabLst>
                <a:tab pos="388938" algn="l"/>
                <a:tab pos="804863" algn="l"/>
                <a:tab pos="1219200" algn="l"/>
                <a:tab pos="1633538" algn="l"/>
                <a:tab pos="2047875" algn="l"/>
                <a:tab pos="2463800" algn="l"/>
                <a:tab pos="2878138" algn="l"/>
                <a:tab pos="3292475" algn="l"/>
                <a:tab pos="3706813" algn="l"/>
                <a:tab pos="4122738" algn="l"/>
                <a:tab pos="4537075" algn="l"/>
                <a:tab pos="4951413" algn="l"/>
                <a:tab pos="5365750" algn="l"/>
                <a:tab pos="5781675" algn="l"/>
                <a:tab pos="6196013" algn="l"/>
                <a:tab pos="6610350" algn="l"/>
                <a:tab pos="7024688" algn="l"/>
                <a:tab pos="7439025" algn="l"/>
                <a:tab pos="7854950" algn="l"/>
                <a:tab pos="8269288" algn="l"/>
                <a:tab pos="8683625" algn="l"/>
              </a:tabLst>
              <a:defRPr sz="2400" u="sng">
                <a:solidFill>
                  <a:schemeClr val="tx1"/>
                </a:solidFill>
                <a:latin typeface="Arial" pitchFamily="34" charset="0"/>
                <a:ea typeface="ＭＳ Ｐゴシック" pitchFamily="34" charset="-128"/>
              </a:defRPr>
            </a:lvl4pPr>
            <a:lvl5pPr marL="2057400" indent="-228600" eaLnBrk="0" hangingPunct="0">
              <a:tabLst>
                <a:tab pos="388938" algn="l"/>
                <a:tab pos="804863" algn="l"/>
                <a:tab pos="1219200" algn="l"/>
                <a:tab pos="1633538" algn="l"/>
                <a:tab pos="2047875" algn="l"/>
                <a:tab pos="2463800" algn="l"/>
                <a:tab pos="2878138" algn="l"/>
                <a:tab pos="3292475" algn="l"/>
                <a:tab pos="3706813" algn="l"/>
                <a:tab pos="4122738" algn="l"/>
                <a:tab pos="4537075" algn="l"/>
                <a:tab pos="4951413" algn="l"/>
                <a:tab pos="5365750" algn="l"/>
                <a:tab pos="5781675" algn="l"/>
                <a:tab pos="6196013" algn="l"/>
                <a:tab pos="6610350" algn="l"/>
                <a:tab pos="7024688" algn="l"/>
                <a:tab pos="7439025" algn="l"/>
                <a:tab pos="7854950" algn="l"/>
                <a:tab pos="8269288" algn="l"/>
                <a:tab pos="8683625" algn="l"/>
              </a:tabLst>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388938" algn="l"/>
                <a:tab pos="804863" algn="l"/>
                <a:tab pos="1219200" algn="l"/>
                <a:tab pos="1633538" algn="l"/>
                <a:tab pos="2047875" algn="l"/>
                <a:tab pos="2463800" algn="l"/>
                <a:tab pos="2878138" algn="l"/>
                <a:tab pos="3292475" algn="l"/>
                <a:tab pos="3706813" algn="l"/>
                <a:tab pos="4122738" algn="l"/>
                <a:tab pos="4537075" algn="l"/>
                <a:tab pos="4951413" algn="l"/>
                <a:tab pos="5365750" algn="l"/>
                <a:tab pos="5781675" algn="l"/>
                <a:tab pos="6196013" algn="l"/>
                <a:tab pos="6610350" algn="l"/>
                <a:tab pos="7024688" algn="l"/>
                <a:tab pos="7439025" algn="l"/>
                <a:tab pos="7854950" algn="l"/>
                <a:tab pos="8269288" algn="l"/>
                <a:tab pos="8683625" algn="l"/>
              </a:tabLs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388938" algn="l"/>
                <a:tab pos="804863" algn="l"/>
                <a:tab pos="1219200" algn="l"/>
                <a:tab pos="1633538" algn="l"/>
                <a:tab pos="2047875" algn="l"/>
                <a:tab pos="2463800" algn="l"/>
                <a:tab pos="2878138" algn="l"/>
                <a:tab pos="3292475" algn="l"/>
                <a:tab pos="3706813" algn="l"/>
                <a:tab pos="4122738" algn="l"/>
                <a:tab pos="4537075" algn="l"/>
                <a:tab pos="4951413" algn="l"/>
                <a:tab pos="5365750" algn="l"/>
                <a:tab pos="5781675" algn="l"/>
                <a:tab pos="6196013" algn="l"/>
                <a:tab pos="6610350" algn="l"/>
                <a:tab pos="7024688" algn="l"/>
                <a:tab pos="7439025" algn="l"/>
                <a:tab pos="7854950" algn="l"/>
                <a:tab pos="8269288" algn="l"/>
                <a:tab pos="8683625" algn="l"/>
              </a:tabLs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388938" algn="l"/>
                <a:tab pos="804863" algn="l"/>
                <a:tab pos="1219200" algn="l"/>
                <a:tab pos="1633538" algn="l"/>
                <a:tab pos="2047875" algn="l"/>
                <a:tab pos="2463800" algn="l"/>
                <a:tab pos="2878138" algn="l"/>
                <a:tab pos="3292475" algn="l"/>
                <a:tab pos="3706813" algn="l"/>
                <a:tab pos="4122738" algn="l"/>
                <a:tab pos="4537075" algn="l"/>
                <a:tab pos="4951413" algn="l"/>
                <a:tab pos="5365750" algn="l"/>
                <a:tab pos="5781675" algn="l"/>
                <a:tab pos="6196013" algn="l"/>
                <a:tab pos="6610350" algn="l"/>
                <a:tab pos="7024688" algn="l"/>
                <a:tab pos="7439025" algn="l"/>
                <a:tab pos="7854950" algn="l"/>
                <a:tab pos="8269288" algn="l"/>
                <a:tab pos="8683625" algn="l"/>
              </a:tabLs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388938" algn="l"/>
                <a:tab pos="804863" algn="l"/>
                <a:tab pos="1219200" algn="l"/>
                <a:tab pos="1633538" algn="l"/>
                <a:tab pos="2047875" algn="l"/>
                <a:tab pos="2463800" algn="l"/>
                <a:tab pos="2878138" algn="l"/>
                <a:tab pos="3292475" algn="l"/>
                <a:tab pos="3706813" algn="l"/>
                <a:tab pos="4122738" algn="l"/>
                <a:tab pos="4537075" algn="l"/>
                <a:tab pos="4951413" algn="l"/>
                <a:tab pos="5365750" algn="l"/>
                <a:tab pos="5781675" algn="l"/>
                <a:tab pos="6196013" algn="l"/>
                <a:tab pos="6610350" algn="l"/>
                <a:tab pos="7024688" algn="l"/>
                <a:tab pos="7439025" algn="l"/>
                <a:tab pos="7854950" algn="l"/>
                <a:tab pos="8269288" algn="l"/>
                <a:tab pos="8683625" algn="l"/>
              </a:tabLst>
              <a:defRPr sz="2400" u="sng">
                <a:solidFill>
                  <a:schemeClr val="tx1"/>
                </a:solidFill>
                <a:latin typeface="Arial" pitchFamily="34" charset="0"/>
                <a:ea typeface="ＭＳ Ｐゴシック" pitchFamily="34" charset="-128"/>
              </a:defRPr>
            </a:lvl9pPr>
          </a:lstStyle>
          <a:p>
            <a:pPr eaLnBrk="1" hangingPunct="1">
              <a:spcAft>
                <a:spcPts val="1288"/>
              </a:spcAft>
              <a:buSzPct val="45000"/>
              <a:buFont typeface="Wingdings" pitchFamily="2" charset="2"/>
              <a:buChar char=""/>
            </a:pPr>
            <a:endParaRPr lang="it-IT" sz="2000">
              <a:solidFill>
                <a:srgbClr val="000080"/>
              </a:solidFill>
            </a:endParaRPr>
          </a:p>
        </p:txBody>
      </p:sp>
      <p:sp>
        <p:nvSpPr>
          <p:cNvPr id="81927" name="TextBox 6"/>
          <p:cNvSpPr txBox="1">
            <a:spLocks noChangeArrowheads="1"/>
          </p:cNvSpPr>
          <p:nvPr/>
        </p:nvSpPr>
        <p:spPr bwMode="auto">
          <a:xfrm>
            <a:off x="5410200" y="5943600"/>
            <a:ext cx="3535363" cy="338138"/>
          </a:xfrm>
          <a:prstGeom prst="rect">
            <a:avLst/>
          </a:prstGeom>
          <a:solidFill>
            <a:srgbClr val="FFFF00"/>
          </a:solidFill>
          <a:ln w="12700">
            <a:solidFill>
              <a:srgbClr val="0000FF"/>
            </a:solidFill>
            <a:miter lim="800000"/>
            <a:headEnd/>
            <a:tailEnd/>
          </a:ln>
        </p:spPr>
        <p:txBody>
          <a:bodyPr wrap="none" lIns="91435" tIns="45718" rIns="91435" bIns="45718">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r>
              <a:rPr lang="en-US" sz="1600" b="1" u="none">
                <a:solidFill>
                  <a:srgbClr val="000000"/>
                </a:solidFill>
              </a:rPr>
              <a:t>Phys. Rev. Lett. 110, 032301 (2013)</a:t>
            </a:r>
            <a:endParaRPr lang="en-US" sz="1600" u="none">
              <a:solidFill>
                <a:srgbClr val="000000"/>
              </a:solidFill>
            </a:endParaRPr>
          </a:p>
        </p:txBody>
      </p:sp>
      <p:pic>
        <p:nvPicPr>
          <p:cNvPr id="8192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750" y="1438275"/>
            <a:ext cx="28384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7"/>
          <p:cNvSpPr txBox="1">
            <a:spLocks/>
          </p:cNvSpPr>
          <p:nvPr/>
        </p:nvSpPr>
        <p:spPr bwMode="auto">
          <a:xfrm>
            <a:off x="-609600" y="2895600"/>
            <a:ext cx="2590800" cy="1828800"/>
          </a:xfrm>
          <a:prstGeom prst="rect">
            <a:avLst/>
          </a:prstGeom>
          <a:noFill/>
          <a:ln w="9525">
            <a:noFill/>
            <a:miter lim="800000"/>
            <a:headEnd/>
            <a:tailEnd/>
          </a:ln>
        </p:spPr>
        <p:txBody>
          <a:bodyPr>
            <a:normAutofit/>
          </a:bodyPr>
          <a:lstStyle/>
          <a:p>
            <a:pPr marL="790296" lvl="1" eaLnBrk="0" hangingPunct="0">
              <a:lnSpc>
                <a:spcPct val="120000"/>
              </a:lnSpc>
              <a:spcBef>
                <a:spcPts val="0"/>
              </a:spcBef>
              <a:spcAft>
                <a:spcPts val="0"/>
              </a:spcAft>
              <a:buSzPct val="45000"/>
              <a:tabLst>
                <a:tab pos="390246" algn="l"/>
                <a:tab pos="804972" algn="l"/>
                <a:tab pos="1219698" algn="l"/>
                <a:tab pos="1634425" algn="l"/>
                <a:tab pos="2049151" algn="l"/>
                <a:tab pos="2463877" algn="l"/>
                <a:tab pos="2878603" algn="l"/>
                <a:tab pos="3293329" algn="l"/>
                <a:tab pos="3708055" algn="l"/>
                <a:tab pos="4122781" algn="l"/>
                <a:tab pos="4537507" algn="l"/>
                <a:tab pos="4952234" algn="l"/>
                <a:tab pos="5366960" algn="l"/>
                <a:tab pos="5781686" algn="l"/>
                <a:tab pos="6196412" algn="l"/>
                <a:tab pos="6611138" algn="l"/>
                <a:tab pos="7025864" algn="l"/>
                <a:tab pos="7440590" algn="l"/>
                <a:tab pos="7855316" algn="l"/>
                <a:tab pos="8270042" algn="l"/>
                <a:tab pos="8684769" algn="l"/>
              </a:tabLst>
              <a:defRPr/>
            </a:pPr>
            <a:r>
              <a:rPr lang="en-US" sz="2000" u="none" kern="0" dirty="0">
                <a:solidFill>
                  <a:srgbClr val="000080"/>
                </a:solidFill>
                <a:latin typeface="Calibri"/>
                <a:ea typeface="DejaVu Sans" charset="0"/>
                <a:cs typeface="DejaVu Sans" charset="0"/>
              </a:rPr>
              <a:t>Norm. uncertainty: 3.1%</a:t>
            </a:r>
          </a:p>
          <a:p>
            <a:pPr marL="342900" indent="-342900" eaLnBrk="0" hangingPunct="0">
              <a:spcBef>
                <a:spcPct val="20000"/>
              </a:spcBef>
              <a:buFontTx/>
              <a:buChar char="•"/>
              <a:defRPr/>
            </a:pPr>
            <a:endParaRPr lang="en-US" sz="3200" u="none" kern="0" dirty="0">
              <a:solidFill>
                <a:srgbClr val="000000"/>
              </a:solidFill>
              <a:latin typeface="Calibri"/>
              <a:ea typeface="MS PGothic" pitchFamily="34" charset="-128"/>
              <a:cs typeface="ＭＳ Ｐゴシック"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
          <p:cNvSpPr>
            <a:spLocks noGrp="1" noChangeArrowheads="1"/>
          </p:cNvSpPr>
          <p:nvPr>
            <p:ph type="title"/>
          </p:nvPr>
        </p:nvSpPr>
        <p:spPr>
          <a:xfrm>
            <a:off x="0" y="0"/>
            <a:ext cx="9144000" cy="1204913"/>
          </a:xfrm>
        </p:spPr>
        <p:txBody>
          <a:bodyPr tIns="28737"/>
          <a:lstStyle/>
          <a:p>
            <a:pP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3800" smtClean="0"/>
              <a:t>The nuclear modification factor in </a:t>
            </a:r>
            <a:br>
              <a:rPr lang="en-US" sz="3800" smtClean="0"/>
            </a:br>
            <a:r>
              <a:rPr lang="en-US" sz="3800" smtClean="0"/>
              <a:t>min bias p-Pb collisions </a:t>
            </a:r>
          </a:p>
        </p:txBody>
      </p:sp>
      <p:pic>
        <p:nvPicPr>
          <p:cNvPr id="829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219200"/>
            <a:ext cx="56165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2948" name="Text Box 4"/>
          <p:cNvSpPr txBox="1">
            <a:spLocks noChangeArrowheads="1"/>
          </p:cNvSpPr>
          <p:nvPr/>
        </p:nvSpPr>
        <p:spPr bwMode="auto">
          <a:xfrm>
            <a:off x="0" y="5943600"/>
            <a:ext cx="86868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39" tIns="58454" rIns="81639" bIns="40820"/>
          <a:lstStyle>
            <a:lvl1pPr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u="sng">
                <a:solidFill>
                  <a:schemeClr val="tx1"/>
                </a:solidFill>
                <a:latin typeface="Arial" pitchFamily="34" charset="0"/>
                <a:ea typeface="ＭＳ Ｐゴシック" pitchFamily="34" charset="-128"/>
              </a:defRPr>
            </a:lvl1pPr>
            <a:lvl2pPr marL="742950" indent="-28575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u="sng">
                <a:solidFill>
                  <a:schemeClr val="tx1"/>
                </a:solidFill>
                <a:latin typeface="Arial" pitchFamily="34" charset="0"/>
                <a:ea typeface="ＭＳ Ｐゴシック" pitchFamily="34" charset="-128"/>
              </a:defRPr>
            </a:lvl2pPr>
            <a:lvl3pPr marL="11430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u="sng">
                <a:solidFill>
                  <a:schemeClr val="tx1"/>
                </a:solidFill>
                <a:latin typeface="Arial" pitchFamily="34" charset="0"/>
                <a:ea typeface="ＭＳ Ｐゴシック" pitchFamily="34" charset="-128"/>
              </a:defRPr>
            </a:lvl3pPr>
            <a:lvl4pPr marL="16002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u="sng">
                <a:solidFill>
                  <a:schemeClr val="tx1"/>
                </a:solidFill>
                <a:latin typeface="Arial" pitchFamily="34" charset="0"/>
                <a:ea typeface="ＭＳ Ｐゴシック" pitchFamily="34" charset="-128"/>
              </a:defRPr>
            </a:lvl4pPr>
            <a:lvl5pPr marL="20574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u="sng">
                <a:solidFill>
                  <a:schemeClr val="tx1"/>
                </a:solidFill>
                <a:latin typeface="Arial" pitchFamily="34" charset="0"/>
                <a:ea typeface="ＭＳ Ｐゴシック" pitchFamily="34" charset="-128"/>
              </a:defRPr>
            </a:lvl9pPr>
          </a:lstStyle>
          <a:p>
            <a:pPr eaLnBrk="1" hangingPunct="1"/>
            <a:r>
              <a:rPr lang="en-US" sz="2100" u="none">
                <a:solidFill>
                  <a:srgbClr val="000000"/>
                </a:solidFill>
                <a:latin typeface="Calibri" pitchFamily="34" charset="0"/>
              </a:rPr>
              <a:t>High-p</a:t>
            </a:r>
            <a:r>
              <a:rPr lang="en-US" sz="2100" u="none" baseline="-20000">
                <a:solidFill>
                  <a:srgbClr val="000000"/>
                </a:solidFill>
                <a:latin typeface="Calibri" pitchFamily="34" charset="0"/>
              </a:rPr>
              <a:t>T</a:t>
            </a:r>
            <a:r>
              <a:rPr lang="en-US" sz="2100" u="none">
                <a:solidFill>
                  <a:srgbClr val="000000"/>
                </a:solidFill>
                <a:latin typeface="Calibri" pitchFamily="34" charset="0"/>
              </a:rPr>
              <a:t> charged particles exhibit binary scaling. Initial state effects are small.</a:t>
            </a:r>
          </a:p>
          <a:p>
            <a:pPr eaLnBrk="1" hangingPunct="1"/>
            <a:r>
              <a:rPr lang="en-US" sz="2100" b="1" u="none">
                <a:solidFill>
                  <a:srgbClr val="000000"/>
                </a:solidFill>
                <a:latin typeface="Calibri" pitchFamily="34" charset="0"/>
              </a:rPr>
              <a:t>The high-p</a:t>
            </a:r>
            <a:r>
              <a:rPr lang="en-US" sz="2100" b="1" u="none" baseline="-25000">
                <a:solidFill>
                  <a:srgbClr val="000000"/>
                </a:solidFill>
                <a:latin typeface="Calibri" pitchFamily="34" charset="0"/>
              </a:rPr>
              <a:t>T</a:t>
            </a:r>
            <a:r>
              <a:rPr lang="en-US" sz="2100" b="1" u="none">
                <a:solidFill>
                  <a:srgbClr val="000000"/>
                </a:solidFill>
                <a:latin typeface="Calibri" pitchFamily="34" charset="0"/>
              </a:rPr>
              <a:t> suppression observed in PbPb is dominated by hot matter effects.</a:t>
            </a:r>
          </a:p>
        </p:txBody>
      </p:sp>
      <p:sp>
        <p:nvSpPr>
          <p:cNvPr id="82949" name="TextBox 7"/>
          <p:cNvSpPr txBox="1">
            <a:spLocks noChangeArrowheads="1"/>
          </p:cNvSpPr>
          <p:nvPr/>
        </p:nvSpPr>
        <p:spPr bwMode="auto">
          <a:xfrm>
            <a:off x="5692775" y="5486400"/>
            <a:ext cx="3276600" cy="338138"/>
          </a:xfrm>
          <a:prstGeom prst="rect">
            <a:avLst/>
          </a:prstGeom>
          <a:solidFill>
            <a:srgbClr val="FFFF00"/>
          </a:solidFill>
          <a:ln w="12700">
            <a:solidFill>
              <a:srgbClr val="0000FF"/>
            </a:solidFill>
            <a:miter lim="800000"/>
            <a:headEnd/>
            <a:tailEnd/>
          </a:ln>
        </p:spPr>
        <p:txBody>
          <a:bodyPr lIns="91435" tIns="45718" rIns="91435" bIns="45718">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r>
              <a:rPr lang="en-GB" sz="1600" b="1" u="none">
                <a:solidFill>
                  <a:srgbClr val="000000"/>
                </a:solidFill>
              </a:rPr>
              <a:t>ALICE: </a:t>
            </a:r>
            <a:r>
              <a:rPr lang="en-US" sz="1600" b="1"/>
              <a:t>PRL 110, 082302 (2013)</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
          <p:cNvSpPr>
            <a:spLocks noGrp="1" noChangeArrowheads="1"/>
          </p:cNvSpPr>
          <p:nvPr>
            <p:ph type="title"/>
          </p:nvPr>
        </p:nvSpPr>
        <p:spPr>
          <a:xfrm>
            <a:off x="4495800" y="239713"/>
            <a:ext cx="3798888" cy="590550"/>
          </a:xfrm>
        </p:spPr>
        <p:txBody>
          <a:bodyPr tIns="28802"/>
          <a:lstStyle/>
          <a:p>
            <a:pPr>
              <a:tabLst>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Lst>
            </a:pPr>
            <a:r>
              <a:rPr lang="en-US" smtClean="0"/>
              <a:t>dijet properties</a:t>
            </a:r>
          </a:p>
        </p:txBody>
      </p:sp>
      <p:pic>
        <p:nvPicPr>
          <p:cNvPr id="83971" name="Picture 2"/>
          <p:cNvPicPr>
            <a:picLocks noChangeAspect="1" noChangeArrowheads="1"/>
          </p:cNvPicPr>
          <p:nvPr/>
        </p:nvPicPr>
        <p:blipFill>
          <a:blip r:embed="rId4">
            <a:extLst>
              <a:ext uri="{28A0092B-C50C-407E-A947-70E740481C1C}">
                <a14:useLocalDpi xmlns:a14="http://schemas.microsoft.com/office/drawing/2010/main" val="0"/>
              </a:ext>
            </a:extLst>
          </a:blip>
          <a:srcRect l="51350" b="50623"/>
          <a:stretch>
            <a:fillRect/>
          </a:stretch>
        </p:blipFill>
        <p:spPr bwMode="auto">
          <a:xfrm>
            <a:off x="4648200" y="966788"/>
            <a:ext cx="4040188" cy="3986212"/>
          </a:xfrm>
          <a:prstGeom prst="rect">
            <a:avLst/>
          </a:prstGeom>
          <a:noFill/>
          <a:ln>
            <a:noFill/>
          </a:ln>
          <a:effectLst/>
          <a:extLst>
            <a:ext uri="{909E8E84-426E-40DD-AFC4-6F175D3DCCD1}">
              <a14:hiddenFill xmlns:a14="http://schemas.microsoft.com/office/drawing/2010/main">
                <a:blipFill dpi="0" rotWithShape="0">
                  <a:blip/>
                  <a:srcRect l="51350" b="50623"/>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Text Box 3"/>
          <p:cNvSpPr txBox="1">
            <a:spLocks noChangeArrowheads="1"/>
          </p:cNvSpPr>
          <p:nvPr/>
        </p:nvSpPr>
        <p:spPr bwMode="auto">
          <a:xfrm>
            <a:off x="5791200" y="3657600"/>
            <a:ext cx="2640013"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221" rIns="81639" bIns="40820"/>
          <a:lstStyle>
            <a:lvl1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1pPr>
            <a:lvl2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2pPr>
            <a:lvl3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3pPr>
            <a:lvl4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4pPr>
            <a:lvl5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9pPr>
          </a:lstStyle>
          <a:p>
            <a:pPr>
              <a:defRPr/>
            </a:pPr>
            <a:r>
              <a:rPr lang="en-US" sz="2000" u="none" dirty="0" smtClean="0">
                <a:solidFill>
                  <a:srgbClr val="0066FF"/>
                </a:solidFill>
                <a:latin typeface="+mn-lt"/>
              </a:rPr>
              <a:t>CMS-PAS-HIN-13-001</a:t>
            </a:r>
            <a:endParaRPr lang="en-US" sz="2000" u="none" dirty="0" smtClean="0">
              <a:solidFill>
                <a:srgbClr val="0066FF"/>
              </a:solidFill>
              <a:latin typeface="+mn-lt"/>
              <a:hlinkClick r:id="rId5"/>
            </a:endParaRPr>
          </a:p>
        </p:txBody>
      </p:sp>
      <p:sp>
        <p:nvSpPr>
          <p:cNvPr id="83973" name="Text Box 9"/>
          <p:cNvSpPr txBox="1">
            <a:spLocks noChangeArrowheads="1"/>
          </p:cNvSpPr>
          <p:nvPr/>
        </p:nvSpPr>
        <p:spPr bwMode="auto">
          <a:xfrm>
            <a:off x="5262563" y="5029200"/>
            <a:ext cx="3365500" cy="598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6821" rIns="81639" bIns="40820"/>
          <a:lstStyle>
            <a:lvl1pPr eaLnBrk="0" hangingPunct="0">
              <a:tabLst>
                <a:tab pos="457200" algn="l"/>
                <a:tab pos="914400" algn="l"/>
                <a:tab pos="1371600" algn="l"/>
                <a:tab pos="1828800" algn="l"/>
              </a:tabLst>
              <a:defRPr sz="2400" u="sng">
                <a:solidFill>
                  <a:schemeClr val="tx1"/>
                </a:solidFill>
                <a:latin typeface="Arial" pitchFamily="34" charset="0"/>
                <a:ea typeface="ＭＳ Ｐゴシック" pitchFamily="34" charset="-128"/>
              </a:defRPr>
            </a:lvl1pPr>
            <a:lvl2pPr marL="742950" indent="-285750" eaLnBrk="0" hangingPunct="0">
              <a:tabLst>
                <a:tab pos="457200" algn="l"/>
                <a:tab pos="914400" algn="l"/>
                <a:tab pos="1371600" algn="l"/>
                <a:tab pos="1828800" algn="l"/>
              </a:tabLst>
              <a:defRPr sz="2400" u="sng">
                <a:solidFill>
                  <a:schemeClr val="tx1"/>
                </a:solidFill>
                <a:latin typeface="Arial" pitchFamily="34" charset="0"/>
                <a:ea typeface="ＭＳ Ｐゴシック" pitchFamily="34" charset="-128"/>
              </a:defRPr>
            </a:lvl2pPr>
            <a:lvl3pPr marL="1143000" indent="-228600" eaLnBrk="0" hangingPunct="0">
              <a:tabLst>
                <a:tab pos="457200" algn="l"/>
                <a:tab pos="914400" algn="l"/>
                <a:tab pos="1371600" algn="l"/>
                <a:tab pos="1828800" algn="l"/>
              </a:tabLst>
              <a:defRPr sz="2400" u="sng">
                <a:solidFill>
                  <a:schemeClr val="tx1"/>
                </a:solidFill>
                <a:latin typeface="Arial" pitchFamily="34" charset="0"/>
                <a:ea typeface="ＭＳ Ｐゴシック" pitchFamily="34" charset="-128"/>
              </a:defRPr>
            </a:lvl3pPr>
            <a:lvl4pPr marL="1600200" indent="-228600" eaLnBrk="0" hangingPunct="0">
              <a:tabLst>
                <a:tab pos="457200" algn="l"/>
                <a:tab pos="914400" algn="l"/>
                <a:tab pos="1371600" algn="l"/>
                <a:tab pos="1828800" algn="l"/>
              </a:tabLst>
              <a:defRPr sz="2400" u="sng">
                <a:solidFill>
                  <a:schemeClr val="tx1"/>
                </a:solidFill>
                <a:latin typeface="Arial" pitchFamily="34" charset="0"/>
                <a:ea typeface="ＭＳ Ｐゴシック" pitchFamily="34" charset="-128"/>
              </a:defRPr>
            </a:lvl4pPr>
            <a:lvl5pPr marL="2057400" indent="-228600" eaLnBrk="0" hangingPunct="0">
              <a:tabLst>
                <a:tab pos="457200" algn="l"/>
                <a:tab pos="914400" algn="l"/>
                <a:tab pos="1371600" algn="l"/>
                <a:tab pos="1828800" algn="l"/>
              </a:tabLst>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457200" algn="l"/>
                <a:tab pos="914400" algn="l"/>
                <a:tab pos="1371600" algn="l"/>
                <a:tab pos="1828800" algn="l"/>
              </a:tabLs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457200" algn="l"/>
                <a:tab pos="914400" algn="l"/>
                <a:tab pos="1371600" algn="l"/>
                <a:tab pos="1828800" algn="l"/>
              </a:tabLs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457200" algn="l"/>
                <a:tab pos="914400" algn="l"/>
                <a:tab pos="1371600" algn="l"/>
                <a:tab pos="1828800" algn="l"/>
              </a:tabLs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457200" algn="l"/>
                <a:tab pos="914400" algn="l"/>
                <a:tab pos="1371600" algn="l"/>
                <a:tab pos="1828800" algn="l"/>
              </a:tabLst>
              <a:defRPr sz="2400" u="sng">
                <a:solidFill>
                  <a:schemeClr val="tx1"/>
                </a:solidFill>
                <a:latin typeface="Arial" pitchFamily="34" charset="0"/>
                <a:ea typeface="ＭＳ Ｐゴシック" pitchFamily="34" charset="-128"/>
              </a:defRPr>
            </a:lvl9pPr>
          </a:lstStyle>
          <a:p>
            <a:pPr eaLnBrk="1" hangingPunct="1"/>
            <a:r>
              <a:rPr lang="en-US" sz="1800" u="none">
                <a:solidFill>
                  <a:srgbClr val="000000"/>
                </a:solidFill>
                <a:ea typeface="DejaVu Sans"/>
                <a:cs typeface="DejaVu Sans"/>
              </a:rPr>
              <a:t>p</a:t>
            </a:r>
            <a:r>
              <a:rPr lang="en-US" sz="1800" u="none" baseline="-20000">
                <a:solidFill>
                  <a:srgbClr val="000000"/>
                </a:solidFill>
                <a:ea typeface="DejaVu Sans"/>
                <a:cs typeface="DejaVu Sans"/>
              </a:rPr>
              <a:t>T</a:t>
            </a:r>
            <a:r>
              <a:rPr lang="en-US" sz="1800" u="none">
                <a:solidFill>
                  <a:srgbClr val="000000"/>
                </a:solidFill>
                <a:ea typeface="DejaVu Sans"/>
                <a:cs typeface="DejaVu Sans"/>
              </a:rPr>
              <a:t> imbalance the same for</a:t>
            </a:r>
            <a:br>
              <a:rPr lang="en-US" sz="1800" u="none">
                <a:solidFill>
                  <a:srgbClr val="000000"/>
                </a:solidFill>
                <a:ea typeface="DejaVu Sans"/>
                <a:cs typeface="DejaVu Sans"/>
              </a:rPr>
            </a:br>
            <a:r>
              <a:rPr lang="en-US" sz="1800" u="none">
                <a:solidFill>
                  <a:srgbClr val="000000"/>
                </a:solidFill>
                <a:ea typeface="DejaVu Sans"/>
                <a:cs typeface="DejaVu Sans"/>
              </a:rPr>
              <a:t>all forward energy classes</a:t>
            </a:r>
            <a:r>
              <a:rPr lang="en-US" sz="1800">
                <a:solidFill>
                  <a:srgbClr val="000000"/>
                </a:solidFill>
                <a:ea typeface="DejaVu Sans"/>
                <a:cs typeface="DejaVu Sans"/>
              </a:rPr>
              <a:t/>
            </a:r>
            <a:br>
              <a:rPr lang="en-US" sz="1800">
                <a:solidFill>
                  <a:srgbClr val="000000"/>
                </a:solidFill>
                <a:ea typeface="DejaVu Sans"/>
                <a:cs typeface="DejaVu Sans"/>
              </a:rPr>
            </a:br>
            <a:endParaRPr lang="en-US" sz="1800">
              <a:solidFill>
                <a:srgbClr val="000000"/>
              </a:solidFill>
              <a:ea typeface="DejaVu Sans"/>
              <a:cs typeface="DejaVu Sans"/>
            </a:endParaRPr>
          </a:p>
        </p:txBody>
      </p:sp>
      <p:sp>
        <p:nvSpPr>
          <p:cNvPr id="11276" name="Text Box 12"/>
          <p:cNvSpPr txBox="1">
            <a:spLocks noChangeArrowheads="1"/>
          </p:cNvSpPr>
          <p:nvPr/>
        </p:nvSpPr>
        <p:spPr bwMode="auto">
          <a:xfrm>
            <a:off x="4343400" y="5715000"/>
            <a:ext cx="4344988" cy="990600"/>
          </a:xfrm>
          <a:prstGeom prst="rect">
            <a:avLst/>
          </a:prstGeom>
          <a:noFill/>
          <a:ln w="3672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8293" tIns="71875" rIns="98293" bIns="57474"/>
          <a:lstStyle>
            <a:lvl1pPr>
              <a:tabLst>
                <a:tab pos="457200" algn="l"/>
                <a:tab pos="914400" algn="l"/>
                <a:tab pos="1371600" algn="l"/>
              </a:tabLst>
              <a:defRPr>
                <a:solidFill>
                  <a:srgbClr val="000000"/>
                </a:solidFill>
                <a:latin typeface="Arial" pitchFamily="34" charset="0"/>
                <a:ea typeface="DejaVu Sans"/>
                <a:cs typeface="DejaVu Sans"/>
              </a:defRPr>
            </a:lvl1pPr>
            <a:lvl2pPr>
              <a:tabLst>
                <a:tab pos="457200" algn="l"/>
                <a:tab pos="914400" algn="l"/>
                <a:tab pos="1371600" algn="l"/>
              </a:tabLst>
              <a:defRPr>
                <a:solidFill>
                  <a:srgbClr val="000000"/>
                </a:solidFill>
                <a:latin typeface="Arial" pitchFamily="34" charset="0"/>
                <a:ea typeface="DejaVu Sans"/>
                <a:cs typeface="DejaVu Sans"/>
              </a:defRPr>
            </a:lvl2pPr>
            <a:lvl3pPr>
              <a:tabLst>
                <a:tab pos="457200" algn="l"/>
                <a:tab pos="914400" algn="l"/>
                <a:tab pos="1371600" algn="l"/>
              </a:tabLst>
              <a:defRPr>
                <a:solidFill>
                  <a:srgbClr val="000000"/>
                </a:solidFill>
                <a:latin typeface="Arial" pitchFamily="34" charset="0"/>
                <a:ea typeface="DejaVu Sans"/>
                <a:cs typeface="DejaVu Sans"/>
              </a:defRPr>
            </a:lvl3pPr>
            <a:lvl4pPr>
              <a:tabLst>
                <a:tab pos="457200" algn="l"/>
                <a:tab pos="914400" algn="l"/>
                <a:tab pos="1371600" algn="l"/>
              </a:tabLst>
              <a:defRPr>
                <a:solidFill>
                  <a:srgbClr val="000000"/>
                </a:solidFill>
                <a:latin typeface="Arial" pitchFamily="34" charset="0"/>
                <a:ea typeface="DejaVu Sans"/>
                <a:cs typeface="DejaVu Sans"/>
              </a:defRPr>
            </a:lvl4pPr>
            <a:lvl5pPr>
              <a:tabLst>
                <a:tab pos="457200" algn="l"/>
                <a:tab pos="914400" algn="l"/>
                <a:tab pos="1371600" algn="l"/>
              </a:tabLst>
              <a:defRPr>
                <a:solidFill>
                  <a:srgbClr val="000000"/>
                </a:solidFill>
                <a:latin typeface="Arial" pitchFamily="34" charset="0"/>
                <a:ea typeface="DejaVu Sans"/>
                <a:cs typeface="DejaVu Sans"/>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Lst>
              <a:defRPr>
                <a:solidFill>
                  <a:srgbClr val="000000"/>
                </a:solidFill>
                <a:latin typeface="Arial" pitchFamily="34" charset="0"/>
                <a:ea typeface="DejaVu Sans"/>
                <a:cs typeface="DejaVu Sans"/>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Lst>
              <a:defRPr>
                <a:solidFill>
                  <a:srgbClr val="000000"/>
                </a:solidFill>
                <a:latin typeface="Arial" pitchFamily="34" charset="0"/>
                <a:ea typeface="DejaVu Sans"/>
                <a:cs typeface="DejaVu Sans"/>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Lst>
              <a:defRPr>
                <a:solidFill>
                  <a:srgbClr val="000000"/>
                </a:solidFill>
                <a:latin typeface="Arial" pitchFamily="34" charset="0"/>
                <a:ea typeface="DejaVu Sans"/>
                <a:cs typeface="DejaVu Sans"/>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Lst>
              <a:defRPr>
                <a:solidFill>
                  <a:srgbClr val="000000"/>
                </a:solidFill>
                <a:latin typeface="Arial" pitchFamily="34" charset="0"/>
                <a:ea typeface="DejaVu Sans"/>
                <a:cs typeface="DejaVu Sans"/>
              </a:defRPr>
            </a:lvl9pPr>
          </a:lstStyle>
          <a:p>
            <a:pPr>
              <a:defRPr/>
            </a:pPr>
            <a:r>
              <a:rPr lang="en-US" sz="2800" u="none" dirty="0" smtClean="0">
                <a:latin typeface="+mn-lt"/>
              </a:rPr>
              <a:t>Large imbalance measured </a:t>
            </a:r>
            <a:br>
              <a:rPr lang="en-US" sz="2800" u="none" dirty="0" smtClean="0">
                <a:latin typeface="+mn-lt"/>
              </a:rPr>
            </a:br>
            <a:r>
              <a:rPr lang="en-US" sz="2800" u="none" dirty="0" smtClean="0">
                <a:latin typeface="+mn-lt"/>
              </a:rPr>
              <a:t>in AA is final state effect</a:t>
            </a:r>
          </a:p>
        </p:txBody>
      </p:sp>
      <p:graphicFrame>
        <p:nvGraphicFramePr>
          <p:cNvPr id="83975" name="Object 280"/>
          <p:cNvGraphicFramePr>
            <a:graphicFrameLocks noChangeAspect="1"/>
          </p:cNvGraphicFramePr>
          <p:nvPr/>
        </p:nvGraphicFramePr>
        <p:xfrm>
          <a:off x="-1588" y="0"/>
          <a:ext cx="3455988" cy="3694113"/>
        </p:xfrm>
        <a:graphic>
          <a:graphicData uri="http://schemas.openxmlformats.org/presentationml/2006/ole">
            <mc:AlternateContent xmlns:mc="http://schemas.openxmlformats.org/markup-compatibility/2006">
              <mc:Choice xmlns:v="urn:schemas-microsoft-com:vml" Requires="v">
                <p:oleObj spid="_x0000_s83984" name="Image" r:id="rId6" imgW="6158730" imgH="6653968" progId="Photoshop.Image.12">
                  <p:embed/>
                </p:oleObj>
              </mc:Choice>
              <mc:Fallback>
                <p:oleObj name="Image" r:id="rId6" imgW="6158730" imgH="6653968" progId="Photoshop.Image.12">
                  <p:embed/>
                  <p:pic>
                    <p:nvPicPr>
                      <p:cNvPr id="0" name="Object 28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0"/>
                        <a:ext cx="3455988"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3976" name="Line 283"/>
          <p:cNvSpPr>
            <a:spLocks noChangeShapeType="1"/>
          </p:cNvSpPr>
          <p:nvPr/>
        </p:nvSpPr>
        <p:spPr bwMode="auto">
          <a:xfrm flipH="1">
            <a:off x="3008313" y="1371600"/>
            <a:ext cx="725487" cy="795338"/>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7" name="Text Box 284"/>
          <p:cNvSpPr txBox="1">
            <a:spLocks noChangeArrowheads="1"/>
          </p:cNvSpPr>
          <p:nvPr/>
        </p:nvSpPr>
        <p:spPr bwMode="auto">
          <a:xfrm>
            <a:off x="3503613" y="762000"/>
            <a:ext cx="1144587"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56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lr>
                <a:srgbClr val="000000"/>
              </a:buClr>
              <a:buSzPct val="100000"/>
              <a:buFont typeface="Times New Roman" pitchFamily="18" charset="0"/>
              <a:defRPr sz="2400">
                <a:solidFill>
                  <a:srgbClr val="000000"/>
                </a:solidFill>
                <a:latin typeface="Arial" pitchFamily="34" charset="0"/>
                <a:ea typeface="ＭＳ Ｐゴシック" pitchFamily="34" charset="-128"/>
              </a:defRPr>
            </a:lvl1pPr>
            <a:lvl2pPr>
              <a:buClr>
                <a:srgbClr val="000000"/>
              </a:buClr>
              <a:buSzPct val="100000"/>
              <a:buFont typeface="Times New Roman" pitchFamily="18" charset="0"/>
              <a:defRPr sz="2400">
                <a:solidFill>
                  <a:srgbClr val="000000"/>
                </a:solidFill>
                <a:latin typeface="Arial" pitchFamily="34" charset="0"/>
                <a:ea typeface="ＭＳ Ｐゴシック" pitchFamily="34" charset="-128"/>
              </a:defRPr>
            </a:lvl2pPr>
            <a:lvl3pPr>
              <a:buClr>
                <a:srgbClr val="000000"/>
              </a:buClr>
              <a:buSzPct val="100000"/>
              <a:buFont typeface="Times New Roman" pitchFamily="18" charset="0"/>
              <a:defRPr sz="2400">
                <a:solidFill>
                  <a:srgbClr val="000000"/>
                </a:solidFill>
                <a:latin typeface="Arial" pitchFamily="34" charset="0"/>
                <a:ea typeface="ＭＳ Ｐゴシック" pitchFamily="34" charset="-128"/>
              </a:defRPr>
            </a:lvl3pPr>
            <a:lvl4pPr>
              <a:buClr>
                <a:srgbClr val="000000"/>
              </a:buClr>
              <a:buSzPct val="100000"/>
              <a:buFont typeface="Times New Roman" pitchFamily="18" charset="0"/>
              <a:defRPr sz="2400">
                <a:solidFill>
                  <a:srgbClr val="000000"/>
                </a:solidFill>
                <a:latin typeface="Arial" pitchFamily="34" charset="0"/>
                <a:ea typeface="ＭＳ Ｐゴシック" pitchFamily="34" charset="-128"/>
              </a:defRPr>
            </a:lvl4pPr>
            <a:lvl5pPr>
              <a:buClr>
                <a:srgbClr val="000000"/>
              </a:buClr>
              <a:buSzPct val="100000"/>
              <a:buFont typeface="Times New Roman" pitchFamily="18" charset="0"/>
              <a:defRPr sz="2400">
                <a:solidFill>
                  <a:srgbClr val="000000"/>
                </a:solidFill>
                <a:latin typeface="Arial" pitchFamily="34" charset="0"/>
                <a:ea typeface="ＭＳ Ｐゴシック" pitchFamily="34" charset="-128"/>
              </a:defRPr>
            </a:lvl5pPr>
            <a:lvl6pPr marL="2514600" indent="-228600" eaLnBrk="0" fontAlgn="base" hangingPunct="0">
              <a:spcBef>
                <a:spcPct val="0"/>
              </a:spcBef>
              <a:spcAft>
                <a:spcPct val="0"/>
              </a:spcAft>
              <a:buClr>
                <a:srgbClr val="000000"/>
              </a:buClr>
              <a:buSzPct val="100000"/>
              <a:buFont typeface="Times New Roman" pitchFamily="18" charset="0"/>
              <a:defRPr sz="2400">
                <a:solidFill>
                  <a:srgbClr val="000000"/>
                </a:solidFill>
                <a:latin typeface="Arial" pitchFamily="34" charset="0"/>
                <a:ea typeface="ＭＳ Ｐゴシック" pitchFamily="34" charset="-128"/>
              </a:defRPr>
            </a:lvl6pPr>
            <a:lvl7pPr marL="2971800" indent="-228600" eaLnBrk="0" fontAlgn="base" hangingPunct="0">
              <a:spcBef>
                <a:spcPct val="0"/>
              </a:spcBef>
              <a:spcAft>
                <a:spcPct val="0"/>
              </a:spcAft>
              <a:buClr>
                <a:srgbClr val="000000"/>
              </a:buClr>
              <a:buSzPct val="100000"/>
              <a:buFont typeface="Times New Roman" pitchFamily="18" charset="0"/>
              <a:defRPr sz="2400">
                <a:solidFill>
                  <a:srgbClr val="000000"/>
                </a:solidFill>
                <a:latin typeface="Arial" pitchFamily="34" charset="0"/>
                <a:ea typeface="ＭＳ Ｐゴシック" pitchFamily="34" charset="-128"/>
              </a:defRPr>
            </a:lvl7pPr>
            <a:lvl8pPr marL="3429000" indent="-228600" eaLnBrk="0" fontAlgn="base" hangingPunct="0">
              <a:spcBef>
                <a:spcPct val="0"/>
              </a:spcBef>
              <a:spcAft>
                <a:spcPct val="0"/>
              </a:spcAft>
              <a:buClr>
                <a:srgbClr val="000000"/>
              </a:buClr>
              <a:buSzPct val="100000"/>
              <a:buFont typeface="Times New Roman" pitchFamily="18" charset="0"/>
              <a:defRPr sz="2400">
                <a:solidFill>
                  <a:srgbClr val="000000"/>
                </a:solidFill>
                <a:latin typeface="Arial" pitchFamily="34" charset="0"/>
                <a:ea typeface="ＭＳ Ｐゴシック" pitchFamily="34" charset="-128"/>
              </a:defRPr>
            </a:lvl8pPr>
            <a:lvl9pPr marL="3886200" indent="-228600" eaLnBrk="0" fontAlgn="base" hangingPunct="0">
              <a:spcBef>
                <a:spcPct val="0"/>
              </a:spcBef>
              <a:spcAft>
                <a:spcPct val="0"/>
              </a:spcAft>
              <a:buClr>
                <a:srgbClr val="000000"/>
              </a:buClr>
              <a:buSzPct val="100000"/>
              <a:buFont typeface="Times New Roman" pitchFamily="18" charset="0"/>
              <a:defRPr sz="2400">
                <a:solidFill>
                  <a:srgbClr val="000000"/>
                </a:solidFill>
                <a:latin typeface="Arial" pitchFamily="34" charset="0"/>
                <a:ea typeface="ＭＳ Ｐゴシック" pitchFamily="34" charset="-128"/>
              </a:defRPr>
            </a:lvl9pPr>
          </a:lstStyle>
          <a:p>
            <a:pPr>
              <a:buClrTx/>
              <a:buSzTx/>
              <a:buFontTx/>
              <a:buNone/>
              <a:defRPr/>
            </a:pPr>
            <a:r>
              <a:rPr lang="en-US" altLang="zh-TW" sz="1800" u="none" dirty="0" err="1" smtClean="0">
                <a:solidFill>
                  <a:srgbClr val="FF0000"/>
                </a:solidFill>
                <a:latin typeface="+mn-lt"/>
                <a:ea typeface="PMingLiU" pitchFamily="18" charset="-120"/>
              </a:rPr>
              <a:t>pp</a:t>
            </a:r>
            <a:r>
              <a:rPr lang="en-US" altLang="zh-TW" sz="1800" u="none" dirty="0" smtClean="0">
                <a:solidFill>
                  <a:srgbClr val="FF0000"/>
                </a:solidFill>
                <a:latin typeface="+mn-lt"/>
                <a:ea typeface="PMingLiU" pitchFamily="18" charset="-120"/>
              </a:rPr>
              <a:t> reference</a:t>
            </a:r>
          </a:p>
        </p:txBody>
      </p:sp>
      <p:sp>
        <p:nvSpPr>
          <p:cNvPr id="83978" name="Line 285"/>
          <p:cNvSpPr>
            <a:spLocks noChangeShapeType="1"/>
          </p:cNvSpPr>
          <p:nvPr/>
        </p:nvSpPr>
        <p:spPr bwMode="auto">
          <a:xfrm flipH="1" flipV="1">
            <a:off x="3236913" y="2819400"/>
            <a:ext cx="363537" cy="5334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9" name="Text Box 286"/>
          <p:cNvSpPr txBox="1">
            <a:spLocks noChangeArrowheads="1"/>
          </p:cNvSpPr>
          <p:nvPr/>
        </p:nvSpPr>
        <p:spPr bwMode="auto">
          <a:xfrm>
            <a:off x="3286125" y="3352800"/>
            <a:ext cx="11334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56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lr>
                <a:srgbClr val="000000"/>
              </a:buClr>
              <a:buSzPct val="100000"/>
              <a:buFont typeface="Times New Roman" pitchFamily="18" charset="0"/>
              <a:defRPr sz="2400">
                <a:solidFill>
                  <a:srgbClr val="000000"/>
                </a:solidFill>
                <a:latin typeface="Arial" pitchFamily="34" charset="0"/>
                <a:ea typeface="ＭＳ Ｐゴシック" pitchFamily="34" charset="-128"/>
              </a:defRPr>
            </a:lvl1pPr>
            <a:lvl2pPr>
              <a:buClr>
                <a:srgbClr val="000000"/>
              </a:buClr>
              <a:buSzPct val="100000"/>
              <a:buFont typeface="Times New Roman" pitchFamily="18" charset="0"/>
              <a:defRPr sz="2400">
                <a:solidFill>
                  <a:srgbClr val="000000"/>
                </a:solidFill>
                <a:latin typeface="Arial" pitchFamily="34" charset="0"/>
                <a:ea typeface="ＭＳ Ｐゴシック" pitchFamily="34" charset="-128"/>
              </a:defRPr>
            </a:lvl2pPr>
            <a:lvl3pPr>
              <a:buClr>
                <a:srgbClr val="000000"/>
              </a:buClr>
              <a:buSzPct val="100000"/>
              <a:buFont typeface="Times New Roman" pitchFamily="18" charset="0"/>
              <a:defRPr sz="2400">
                <a:solidFill>
                  <a:srgbClr val="000000"/>
                </a:solidFill>
                <a:latin typeface="Arial" pitchFamily="34" charset="0"/>
                <a:ea typeface="ＭＳ Ｐゴシック" pitchFamily="34" charset="-128"/>
              </a:defRPr>
            </a:lvl3pPr>
            <a:lvl4pPr>
              <a:buClr>
                <a:srgbClr val="000000"/>
              </a:buClr>
              <a:buSzPct val="100000"/>
              <a:buFont typeface="Times New Roman" pitchFamily="18" charset="0"/>
              <a:defRPr sz="2400">
                <a:solidFill>
                  <a:srgbClr val="000000"/>
                </a:solidFill>
                <a:latin typeface="Arial" pitchFamily="34" charset="0"/>
                <a:ea typeface="ＭＳ Ｐゴシック" pitchFamily="34" charset="-128"/>
              </a:defRPr>
            </a:lvl4pPr>
            <a:lvl5pPr>
              <a:buClr>
                <a:srgbClr val="000000"/>
              </a:buClr>
              <a:buSzPct val="100000"/>
              <a:buFont typeface="Times New Roman" pitchFamily="18" charset="0"/>
              <a:defRPr sz="2400">
                <a:solidFill>
                  <a:srgbClr val="000000"/>
                </a:solidFill>
                <a:latin typeface="Arial" pitchFamily="34" charset="0"/>
                <a:ea typeface="ＭＳ Ｐゴシック" pitchFamily="34" charset="-128"/>
              </a:defRPr>
            </a:lvl5pPr>
            <a:lvl6pPr marL="2514600" indent="-228600" eaLnBrk="0" fontAlgn="base" hangingPunct="0">
              <a:spcBef>
                <a:spcPct val="0"/>
              </a:spcBef>
              <a:spcAft>
                <a:spcPct val="0"/>
              </a:spcAft>
              <a:buClr>
                <a:srgbClr val="000000"/>
              </a:buClr>
              <a:buSzPct val="100000"/>
              <a:buFont typeface="Times New Roman" pitchFamily="18" charset="0"/>
              <a:defRPr sz="2400">
                <a:solidFill>
                  <a:srgbClr val="000000"/>
                </a:solidFill>
                <a:latin typeface="Arial" pitchFamily="34" charset="0"/>
                <a:ea typeface="ＭＳ Ｐゴシック" pitchFamily="34" charset="-128"/>
              </a:defRPr>
            </a:lvl6pPr>
            <a:lvl7pPr marL="2971800" indent="-228600" eaLnBrk="0" fontAlgn="base" hangingPunct="0">
              <a:spcBef>
                <a:spcPct val="0"/>
              </a:spcBef>
              <a:spcAft>
                <a:spcPct val="0"/>
              </a:spcAft>
              <a:buClr>
                <a:srgbClr val="000000"/>
              </a:buClr>
              <a:buSzPct val="100000"/>
              <a:buFont typeface="Times New Roman" pitchFamily="18" charset="0"/>
              <a:defRPr sz="2400">
                <a:solidFill>
                  <a:srgbClr val="000000"/>
                </a:solidFill>
                <a:latin typeface="Arial" pitchFamily="34" charset="0"/>
                <a:ea typeface="ＭＳ Ｐゴシック" pitchFamily="34" charset="-128"/>
              </a:defRPr>
            </a:lvl7pPr>
            <a:lvl8pPr marL="3429000" indent="-228600" eaLnBrk="0" fontAlgn="base" hangingPunct="0">
              <a:spcBef>
                <a:spcPct val="0"/>
              </a:spcBef>
              <a:spcAft>
                <a:spcPct val="0"/>
              </a:spcAft>
              <a:buClr>
                <a:srgbClr val="000000"/>
              </a:buClr>
              <a:buSzPct val="100000"/>
              <a:buFont typeface="Times New Roman" pitchFamily="18" charset="0"/>
              <a:defRPr sz="2400">
                <a:solidFill>
                  <a:srgbClr val="000000"/>
                </a:solidFill>
                <a:latin typeface="Arial" pitchFamily="34" charset="0"/>
                <a:ea typeface="ＭＳ Ｐゴシック" pitchFamily="34" charset="-128"/>
              </a:defRPr>
            </a:lvl8pPr>
            <a:lvl9pPr marL="3886200" indent="-228600" eaLnBrk="0" fontAlgn="base" hangingPunct="0">
              <a:spcBef>
                <a:spcPct val="0"/>
              </a:spcBef>
              <a:spcAft>
                <a:spcPct val="0"/>
              </a:spcAft>
              <a:buClr>
                <a:srgbClr val="000000"/>
              </a:buClr>
              <a:buSzPct val="100000"/>
              <a:buFont typeface="Times New Roman" pitchFamily="18" charset="0"/>
              <a:defRPr sz="2400">
                <a:solidFill>
                  <a:srgbClr val="000000"/>
                </a:solidFill>
                <a:latin typeface="Arial" pitchFamily="34" charset="0"/>
                <a:ea typeface="ＭＳ Ｐゴシック" pitchFamily="34" charset="-128"/>
              </a:defRPr>
            </a:lvl9pPr>
          </a:lstStyle>
          <a:p>
            <a:pPr>
              <a:buClrTx/>
              <a:buSzTx/>
              <a:buFontTx/>
              <a:buNone/>
              <a:defRPr/>
            </a:pPr>
            <a:r>
              <a:rPr lang="en-US" altLang="zh-TW" sz="1800" u="none" dirty="0" err="1" smtClean="0">
                <a:solidFill>
                  <a:schemeClr val="tx1"/>
                </a:solidFill>
                <a:latin typeface="+mn-lt"/>
                <a:ea typeface="PMingLiU" pitchFamily="18" charset="-120"/>
              </a:rPr>
              <a:t>PbPb</a:t>
            </a:r>
            <a:r>
              <a:rPr lang="en-US" altLang="zh-TW" sz="1800" u="none" dirty="0" smtClean="0">
                <a:solidFill>
                  <a:schemeClr val="tx1"/>
                </a:solidFill>
                <a:latin typeface="+mn-lt"/>
                <a:ea typeface="PMingLiU" pitchFamily="18" charset="-120"/>
              </a:rPr>
              <a:t> data</a:t>
            </a:r>
          </a:p>
        </p:txBody>
      </p:sp>
      <p:grpSp>
        <p:nvGrpSpPr>
          <p:cNvPr id="83980" name="Group 1"/>
          <p:cNvGrpSpPr>
            <a:grpSpLocks/>
          </p:cNvGrpSpPr>
          <p:nvPr/>
        </p:nvGrpSpPr>
        <p:grpSpPr bwMode="auto">
          <a:xfrm>
            <a:off x="0" y="3722688"/>
            <a:ext cx="3371850" cy="3135312"/>
            <a:chOff x="0" y="4022119"/>
            <a:chExt cx="3003217" cy="2835881"/>
          </a:xfrm>
        </p:grpSpPr>
        <p:pic>
          <p:nvPicPr>
            <p:cNvPr id="83981" name="Picture 5"/>
            <p:cNvPicPr>
              <a:picLocks noChangeAspect="1" noChangeArrowheads="1"/>
            </p:cNvPicPr>
            <p:nvPr/>
          </p:nvPicPr>
          <p:blipFill>
            <a:blip r:embed="rId8">
              <a:extLst>
                <a:ext uri="{28A0092B-C50C-407E-A947-70E740481C1C}">
                  <a14:useLocalDpi xmlns:a14="http://schemas.microsoft.com/office/drawing/2010/main" val="0"/>
                </a:ext>
              </a:extLst>
            </a:blip>
            <a:srcRect r="61774" b="53622"/>
            <a:stretch>
              <a:fillRect/>
            </a:stretch>
          </p:blipFill>
          <p:spPr bwMode="auto">
            <a:xfrm>
              <a:off x="0" y="4022119"/>
              <a:ext cx="3003217" cy="2336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527"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82" name="Picture 5"/>
            <p:cNvPicPr>
              <a:picLocks noChangeAspect="1" noChangeArrowheads="1"/>
            </p:cNvPicPr>
            <p:nvPr/>
          </p:nvPicPr>
          <p:blipFill>
            <a:blip r:embed="rId8">
              <a:extLst>
                <a:ext uri="{28A0092B-C50C-407E-A947-70E740481C1C}">
                  <a14:useLocalDpi xmlns:a14="http://schemas.microsoft.com/office/drawing/2010/main" val="0"/>
                </a:ext>
              </a:extLst>
            </a:blip>
            <a:srcRect l="37038" t="90097" r="31480"/>
            <a:stretch>
              <a:fillRect/>
            </a:stretch>
          </p:blipFill>
          <p:spPr bwMode="auto">
            <a:xfrm>
              <a:off x="510400" y="6359009"/>
              <a:ext cx="2473324" cy="498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527"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
          <p:cNvSpPr>
            <a:spLocks noGrp="1" noChangeArrowheads="1"/>
          </p:cNvSpPr>
          <p:nvPr>
            <p:ph type="title"/>
          </p:nvPr>
        </p:nvSpPr>
        <p:spPr>
          <a:xfrm>
            <a:off x="358775" y="152400"/>
            <a:ext cx="8404225" cy="588963"/>
          </a:xfrm>
        </p:spPr>
        <p:txBody>
          <a:bodyPr tIns="28802"/>
          <a:lstStyle/>
          <a:p>
            <a:pPr>
              <a:tabLst>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Lst>
            </a:pPr>
            <a:r>
              <a:rPr lang="en-US" sz="4000" smtClean="0"/>
              <a:t>J/</a:t>
            </a:r>
            <a:r>
              <a:rPr lang="en-US" sz="4000" smtClean="0">
                <a:cs typeface="Arial" pitchFamily="34" charset="0"/>
              </a:rPr>
              <a:t>ψ</a:t>
            </a:r>
            <a:r>
              <a:rPr lang="en-US" sz="4000" smtClean="0"/>
              <a:t> double differential cross section</a:t>
            </a:r>
          </a:p>
        </p:txBody>
      </p:sp>
      <p:pic>
        <p:nvPicPr>
          <p:cNvPr id="849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830263"/>
            <a:ext cx="8926513" cy="3708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6" name="Text Box 4"/>
          <p:cNvSpPr txBox="1">
            <a:spLocks noChangeArrowheads="1"/>
          </p:cNvSpPr>
          <p:nvPr/>
        </p:nvSpPr>
        <p:spPr bwMode="auto">
          <a:xfrm>
            <a:off x="4800600" y="4191000"/>
            <a:ext cx="2671763"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221" rIns="81639" bIns="40820"/>
          <a:lstStyle>
            <a:lvl1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1pPr>
            <a:lvl2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2pPr>
            <a:lvl3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3pPr>
            <a:lvl4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4pPr>
            <a:lvl5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9pPr>
          </a:lstStyle>
          <a:p>
            <a:pPr>
              <a:defRPr/>
            </a:pPr>
            <a:r>
              <a:rPr lang="en-US" sz="2000" u="none" dirty="0" smtClean="0">
                <a:solidFill>
                  <a:srgbClr val="0066FF"/>
                </a:solidFill>
                <a:latin typeface="+mn-lt"/>
              </a:rPr>
              <a:t>LHCb-CONF-2013-008</a:t>
            </a:r>
            <a:endParaRPr lang="en-US" sz="2000" u="none" dirty="0" smtClean="0">
              <a:solidFill>
                <a:srgbClr val="0066FF"/>
              </a:solidFill>
              <a:latin typeface="+mn-lt"/>
              <a:hlinkClick r:id="rId4"/>
            </a:endParaRPr>
          </a:p>
        </p:txBody>
      </p:sp>
      <p:pic>
        <p:nvPicPr>
          <p:cNvPr id="849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4775200"/>
            <a:ext cx="4976813" cy="199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4998" name="Text Box 6"/>
          <p:cNvSpPr txBox="1">
            <a:spLocks noChangeArrowheads="1"/>
          </p:cNvSpPr>
          <p:nvPr/>
        </p:nvSpPr>
        <p:spPr bwMode="auto">
          <a:xfrm>
            <a:off x="317500" y="4432300"/>
            <a:ext cx="2257425"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6821" rIns="81639" bIns="40820"/>
          <a:lstStyle>
            <a:lvl1pPr eaLnBrk="0" hangingPunct="0">
              <a:tabLst>
                <a:tab pos="457200" algn="l"/>
                <a:tab pos="914400" algn="l"/>
                <a:tab pos="1371600" algn="l"/>
                <a:tab pos="1828800" algn="l"/>
                <a:tab pos="2286000" algn="l"/>
              </a:tabLst>
              <a:defRPr sz="2400" u="sng">
                <a:solidFill>
                  <a:schemeClr val="tx1"/>
                </a:solidFill>
                <a:latin typeface="Arial" pitchFamily="34" charset="0"/>
                <a:ea typeface="ＭＳ Ｐゴシック" pitchFamily="34" charset="-128"/>
              </a:defRPr>
            </a:lvl1pPr>
            <a:lvl2pPr marL="742950" indent="-285750" eaLnBrk="0" hangingPunct="0">
              <a:tabLst>
                <a:tab pos="457200" algn="l"/>
                <a:tab pos="914400" algn="l"/>
                <a:tab pos="1371600" algn="l"/>
                <a:tab pos="1828800" algn="l"/>
                <a:tab pos="2286000" algn="l"/>
              </a:tabLst>
              <a:defRPr sz="2400" u="sng">
                <a:solidFill>
                  <a:schemeClr val="tx1"/>
                </a:solidFill>
                <a:latin typeface="Arial" pitchFamily="34" charset="0"/>
                <a:ea typeface="ＭＳ Ｐゴシック" pitchFamily="34" charset="-128"/>
              </a:defRPr>
            </a:lvl2pPr>
            <a:lvl3pPr marL="1143000" indent="-228600" eaLnBrk="0" hangingPunct="0">
              <a:tabLst>
                <a:tab pos="457200" algn="l"/>
                <a:tab pos="914400" algn="l"/>
                <a:tab pos="1371600" algn="l"/>
                <a:tab pos="1828800" algn="l"/>
                <a:tab pos="2286000" algn="l"/>
              </a:tabLst>
              <a:defRPr sz="2400" u="sng">
                <a:solidFill>
                  <a:schemeClr val="tx1"/>
                </a:solidFill>
                <a:latin typeface="Arial" pitchFamily="34" charset="0"/>
                <a:ea typeface="ＭＳ Ｐゴシック" pitchFamily="34" charset="-128"/>
              </a:defRPr>
            </a:lvl3pPr>
            <a:lvl4pPr marL="1600200" indent="-228600" eaLnBrk="0" hangingPunct="0">
              <a:tabLst>
                <a:tab pos="457200" algn="l"/>
                <a:tab pos="914400" algn="l"/>
                <a:tab pos="1371600" algn="l"/>
                <a:tab pos="1828800" algn="l"/>
                <a:tab pos="2286000" algn="l"/>
              </a:tabLst>
              <a:defRPr sz="2400" u="sng">
                <a:solidFill>
                  <a:schemeClr val="tx1"/>
                </a:solidFill>
                <a:latin typeface="Arial" pitchFamily="34" charset="0"/>
                <a:ea typeface="ＭＳ Ｐゴシック" pitchFamily="34" charset="-128"/>
              </a:defRPr>
            </a:lvl4pPr>
            <a:lvl5pPr marL="2057400" indent="-228600" eaLnBrk="0" hangingPunct="0">
              <a:tabLst>
                <a:tab pos="457200" algn="l"/>
                <a:tab pos="914400" algn="l"/>
                <a:tab pos="1371600" algn="l"/>
                <a:tab pos="1828800" algn="l"/>
                <a:tab pos="2286000" algn="l"/>
              </a:tabLst>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457200" algn="l"/>
                <a:tab pos="914400" algn="l"/>
                <a:tab pos="1371600" algn="l"/>
                <a:tab pos="1828800" algn="l"/>
                <a:tab pos="2286000" algn="l"/>
              </a:tabLs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457200" algn="l"/>
                <a:tab pos="914400" algn="l"/>
                <a:tab pos="1371600" algn="l"/>
                <a:tab pos="1828800" algn="l"/>
                <a:tab pos="2286000" algn="l"/>
              </a:tabLs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457200" algn="l"/>
                <a:tab pos="914400" algn="l"/>
                <a:tab pos="1371600" algn="l"/>
                <a:tab pos="1828800" algn="l"/>
                <a:tab pos="2286000" algn="l"/>
              </a:tabLs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457200" algn="l"/>
                <a:tab pos="914400" algn="l"/>
                <a:tab pos="1371600" algn="l"/>
                <a:tab pos="1828800" algn="l"/>
                <a:tab pos="2286000" algn="l"/>
              </a:tabLst>
              <a:defRPr sz="2400" u="sng">
                <a:solidFill>
                  <a:schemeClr val="tx1"/>
                </a:solidFill>
                <a:latin typeface="Arial" pitchFamily="34" charset="0"/>
                <a:ea typeface="ＭＳ Ｐゴシック" pitchFamily="34" charset="-128"/>
              </a:defRPr>
            </a:lvl9pPr>
          </a:lstStyle>
          <a:p>
            <a:pPr eaLnBrk="1" hangingPunct="1"/>
            <a:r>
              <a:rPr lang="en-US" sz="1800" u="none">
                <a:solidFill>
                  <a:srgbClr val="000000"/>
                </a:solidFill>
                <a:ea typeface="DejaVu Sans"/>
                <a:cs typeface="DejaVu Sans"/>
              </a:rPr>
              <a:t>Total cross-sections</a:t>
            </a:r>
            <a:r>
              <a:rPr lang="en-US" sz="1800">
                <a:solidFill>
                  <a:srgbClr val="000000"/>
                </a:solidFill>
                <a:ea typeface="DejaVu Sans"/>
                <a:cs typeface="DejaVu Sans"/>
              </a:rPr>
              <a:t>:</a:t>
            </a:r>
          </a:p>
        </p:txBody>
      </p:sp>
      <p:sp>
        <p:nvSpPr>
          <p:cNvPr id="13319" name="Text Box 7"/>
          <p:cNvSpPr txBox="1">
            <a:spLocks noChangeArrowheads="1"/>
          </p:cNvSpPr>
          <p:nvPr/>
        </p:nvSpPr>
        <p:spPr bwMode="auto">
          <a:xfrm>
            <a:off x="5835650" y="4924425"/>
            <a:ext cx="2752725" cy="1109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6821" rIns="81639" bIns="40820"/>
          <a:lstStyle>
            <a:lvl1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1pPr>
            <a:lvl2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2pPr>
            <a:lvl3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3pPr>
            <a:lvl4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4pPr>
            <a:lvl5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9pPr>
          </a:lstStyle>
          <a:p>
            <a:pPr>
              <a:defRPr/>
            </a:pPr>
            <a:r>
              <a:rPr lang="en-US" u="none" dirty="0" smtClean="0">
                <a:latin typeface="+mn-lt"/>
              </a:rPr>
              <a:t>Systematic uncertainties</a:t>
            </a:r>
            <a:br>
              <a:rPr lang="en-US" u="none" dirty="0" smtClean="0">
                <a:latin typeface="+mn-lt"/>
              </a:rPr>
            </a:br>
            <a:r>
              <a:rPr lang="en-US" u="none" dirty="0" smtClean="0">
                <a:latin typeface="+mn-lt"/>
              </a:rPr>
              <a:t>dominated by luminosity, </a:t>
            </a:r>
            <a:br>
              <a:rPr lang="en-US" u="none" dirty="0" smtClean="0">
                <a:latin typeface="+mn-lt"/>
              </a:rPr>
            </a:br>
            <a:r>
              <a:rPr lang="en-US" u="none" dirty="0" smtClean="0">
                <a:latin typeface="+mn-lt"/>
              </a:rPr>
              <a:t>fit model and data-mc </a:t>
            </a:r>
            <a:br>
              <a:rPr lang="en-US" u="none" dirty="0" smtClean="0">
                <a:latin typeface="+mn-lt"/>
              </a:rPr>
            </a:br>
            <a:r>
              <a:rPr lang="en-US" u="none" dirty="0" smtClean="0">
                <a:latin typeface="+mn-lt"/>
              </a:rPr>
              <a:t>consistency</a:t>
            </a:r>
          </a:p>
        </p:txBody>
      </p:sp>
      <p:sp>
        <p:nvSpPr>
          <p:cNvPr id="85000" name="Text Box 8"/>
          <p:cNvSpPr txBox="1">
            <a:spLocks noChangeArrowheads="1"/>
          </p:cNvSpPr>
          <p:nvPr/>
        </p:nvSpPr>
        <p:spPr bwMode="auto">
          <a:xfrm>
            <a:off x="336550" y="4806950"/>
            <a:ext cx="889000" cy="312738"/>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3620" rIns="81639" bIns="40820"/>
          <a:lstStyle>
            <a:lvl1pPr eaLnBrk="0" hangingPunct="0">
              <a:tabLst>
                <a:tab pos="457200" algn="l"/>
                <a:tab pos="914400" algn="l"/>
              </a:tabLst>
              <a:defRPr sz="2400" u="sng">
                <a:solidFill>
                  <a:schemeClr val="tx1"/>
                </a:solidFill>
                <a:latin typeface="Arial" pitchFamily="34" charset="0"/>
                <a:ea typeface="ＭＳ Ｐゴシック" pitchFamily="34" charset="-128"/>
              </a:defRPr>
            </a:lvl1pPr>
            <a:lvl2pPr marL="742950" indent="-285750" eaLnBrk="0" hangingPunct="0">
              <a:tabLst>
                <a:tab pos="457200" algn="l"/>
                <a:tab pos="914400" algn="l"/>
              </a:tabLst>
              <a:defRPr sz="2400" u="sng">
                <a:solidFill>
                  <a:schemeClr val="tx1"/>
                </a:solidFill>
                <a:latin typeface="Arial" pitchFamily="34" charset="0"/>
                <a:ea typeface="ＭＳ Ｐゴシック" pitchFamily="34" charset="-128"/>
              </a:defRPr>
            </a:lvl2pPr>
            <a:lvl3pPr marL="1143000" indent="-228600" eaLnBrk="0" hangingPunct="0">
              <a:tabLst>
                <a:tab pos="457200" algn="l"/>
                <a:tab pos="914400" algn="l"/>
              </a:tabLst>
              <a:defRPr sz="2400" u="sng">
                <a:solidFill>
                  <a:schemeClr val="tx1"/>
                </a:solidFill>
                <a:latin typeface="Arial" pitchFamily="34" charset="0"/>
                <a:ea typeface="ＭＳ Ｐゴシック" pitchFamily="34" charset="-128"/>
              </a:defRPr>
            </a:lvl3pPr>
            <a:lvl4pPr marL="1600200" indent="-228600" eaLnBrk="0" hangingPunct="0">
              <a:tabLst>
                <a:tab pos="457200" algn="l"/>
                <a:tab pos="914400" algn="l"/>
              </a:tabLst>
              <a:defRPr sz="2400" u="sng">
                <a:solidFill>
                  <a:schemeClr val="tx1"/>
                </a:solidFill>
                <a:latin typeface="Arial" pitchFamily="34" charset="0"/>
                <a:ea typeface="ＭＳ Ｐゴシック" pitchFamily="34" charset="-128"/>
              </a:defRPr>
            </a:lvl4pPr>
            <a:lvl5pPr marL="2057400" indent="-228600" eaLnBrk="0" hangingPunct="0">
              <a:tabLst>
                <a:tab pos="457200" algn="l"/>
                <a:tab pos="914400" algn="l"/>
              </a:tabLst>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457200" algn="l"/>
                <a:tab pos="914400" algn="l"/>
              </a:tabLs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457200" algn="l"/>
                <a:tab pos="914400" algn="l"/>
              </a:tabLs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457200" algn="l"/>
                <a:tab pos="914400" algn="l"/>
              </a:tabLs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457200" algn="l"/>
                <a:tab pos="914400" algn="l"/>
              </a:tabLst>
              <a:defRPr sz="2400" u="sng">
                <a:solidFill>
                  <a:schemeClr val="tx1"/>
                </a:solidFill>
                <a:latin typeface="Arial" pitchFamily="34" charset="0"/>
                <a:ea typeface="ＭＳ Ｐゴシック" pitchFamily="34" charset="-128"/>
              </a:defRPr>
            </a:lvl9pPr>
          </a:lstStyle>
          <a:p>
            <a:pPr eaLnBrk="1" hangingPunct="1"/>
            <a:r>
              <a:rPr lang="en-US" sz="1500">
                <a:solidFill>
                  <a:srgbClr val="000000"/>
                </a:solidFill>
                <a:ea typeface="DejaVu Sans"/>
                <a:cs typeface="DejaVu Sans"/>
              </a:rPr>
              <a:t>Forward:</a:t>
            </a:r>
          </a:p>
        </p:txBody>
      </p:sp>
      <p:sp>
        <p:nvSpPr>
          <p:cNvPr id="85001" name="Text Box 9"/>
          <p:cNvSpPr txBox="1">
            <a:spLocks noChangeArrowheads="1"/>
          </p:cNvSpPr>
          <p:nvPr/>
        </p:nvSpPr>
        <p:spPr bwMode="auto">
          <a:xfrm>
            <a:off x="327025" y="5819775"/>
            <a:ext cx="1036638" cy="312738"/>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3620" rIns="81639" bIns="40820"/>
          <a:lstStyle>
            <a:lvl1pPr eaLnBrk="0" hangingPunct="0">
              <a:tabLst>
                <a:tab pos="457200" algn="l"/>
                <a:tab pos="914400" algn="l"/>
              </a:tabLst>
              <a:defRPr sz="2400" u="sng">
                <a:solidFill>
                  <a:schemeClr val="tx1"/>
                </a:solidFill>
                <a:latin typeface="Arial" pitchFamily="34" charset="0"/>
                <a:ea typeface="ＭＳ Ｐゴシック" pitchFamily="34" charset="-128"/>
              </a:defRPr>
            </a:lvl1pPr>
            <a:lvl2pPr marL="742950" indent="-285750" eaLnBrk="0" hangingPunct="0">
              <a:tabLst>
                <a:tab pos="457200" algn="l"/>
                <a:tab pos="914400" algn="l"/>
              </a:tabLst>
              <a:defRPr sz="2400" u="sng">
                <a:solidFill>
                  <a:schemeClr val="tx1"/>
                </a:solidFill>
                <a:latin typeface="Arial" pitchFamily="34" charset="0"/>
                <a:ea typeface="ＭＳ Ｐゴシック" pitchFamily="34" charset="-128"/>
              </a:defRPr>
            </a:lvl2pPr>
            <a:lvl3pPr marL="1143000" indent="-228600" eaLnBrk="0" hangingPunct="0">
              <a:tabLst>
                <a:tab pos="457200" algn="l"/>
                <a:tab pos="914400" algn="l"/>
              </a:tabLst>
              <a:defRPr sz="2400" u="sng">
                <a:solidFill>
                  <a:schemeClr val="tx1"/>
                </a:solidFill>
                <a:latin typeface="Arial" pitchFamily="34" charset="0"/>
                <a:ea typeface="ＭＳ Ｐゴシック" pitchFamily="34" charset="-128"/>
              </a:defRPr>
            </a:lvl3pPr>
            <a:lvl4pPr marL="1600200" indent="-228600" eaLnBrk="0" hangingPunct="0">
              <a:tabLst>
                <a:tab pos="457200" algn="l"/>
                <a:tab pos="914400" algn="l"/>
              </a:tabLst>
              <a:defRPr sz="2400" u="sng">
                <a:solidFill>
                  <a:schemeClr val="tx1"/>
                </a:solidFill>
                <a:latin typeface="Arial" pitchFamily="34" charset="0"/>
                <a:ea typeface="ＭＳ Ｐゴシック" pitchFamily="34" charset="-128"/>
              </a:defRPr>
            </a:lvl4pPr>
            <a:lvl5pPr marL="2057400" indent="-228600" eaLnBrk="0" hangingPunct="0">
              <a:tabLst>
                <a:tab pos="457200" algn="l"/>
                <a:tab pos="914400" algn="l"/>
              </a:tabLst>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457200" algn="l"/>
                <a:tab pos="914400" algn="l"/>
              </a:tabLs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457200" algn="l"/>
                <a:tab pos="914400" algn="l"/>
              </a:tabLs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457200" algn="l"/>
                <a:tab pos="914400" algn="l"/>
              </a:tabLs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457200" algn="l"/>
                <a:tab pos="914400" algn="l"/>
              </a:tabLst>
              <a:defRPr sz="2400" u="sng">
                <a:solidFill>
                  <a:schemeClr val="tx1"/>
                </a:solidFill>
                <a:latin typeface="Arial" pitchFamily="34" charset="0"/>
                <a:ea typeface="ＭＳ Ｐゴシック" pitchFamily="34" charset="-128"/>
              </a:defRPr>
            </a:lvl9pPr>
          </a:lstStyle>
          <a:p>
            <a:pPr eaLnBrk="1" hangingPunct="1"/>
            <a:r>
              <a:rPr lang="en-US" sz="1500">
                <a:solidFill>
                  <a:srgbClr val="000000"/>
                </a:solidFill>
                <a:ea typeface="DejaVu Sans"/>
                <a:cs typeface="DejaVu Sans"/>
              </a:rPr>
              <a:t>Backward: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
          <p:cNvSpPr>
            <a:spLocks noGrp="1" noChangeArrowheads="1"/>
          </p:cNvSpPr>
          <p:nvPr>
            <p:ph type="title"/>
          </p:nvPr>
        </p:nvSpPr>
        <p:spPr>
          <a:xfrm>
            <a:off x="358775" y="0"/>
            <a:ext cx="8251825" cy="588963"/>
          </a:xfrm>
        </p:spPr>
        <p:txBody>
          <a:bodyPr tIns="28802"/>
          <a:lstStyle/>
          <a:p>
            <a:pPr>
              <a:tabLst>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Lst>
            </a:pPr>
            <a:r>
              <a:rPr lang="en-US" smtClean="0"/>
              <a:t>J/</a:t>
            </a:r>
            <a:r>
              <a:rPr lang="en-US" smtClean="0">
                <a:cs typeface="Arial" pitchFamily="34" charset="0"/>
              </a:rPr>
              <a:t>ψ</a:t>
            </a:r>
            <a:r>
              <a:rPr lang="en-US" smtClean="0"/>
              <a:t> nuclear modification factor</a:t>
            </a:r>
          </a:p>
        </p:txBody>
      </p:sp>
      <p:sp>
        <p:nvSpPr>
          <p:cNvPr id="16387" name="Text Box 3"/>
          <p:cNvSpPr txBox="1">
            <a:spLocks noChangeArrowheads="1"/>
          </p:cNvSpPr>
          <p:nvPr/>
        </p:nvSpPr>
        <p:spPr bwMode="auto">
          <a:xfrm>
            <a:off x="11113" y="609600"/>
            <a:ext cx="3494087" cy="358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01" rIns="0" bIns="0"/>
          <a:lstStyle>
            <a:lvl1pPr marL="431800" indent="-32385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itchFamily="34" charset="0"/>
                <a:ea typeface="DejaVu Sans" charset="0"/>
                <a:cs typeface="DejaVu Sans" charset="0"/>
              </a:defRPr>
            </a:lvl1pPr>
            <a:lvl2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itchFamily="34" charset="0"/>
                <a:ea typeface="DejaVu Sans" charset="0"/>
                <a:cs typeface="DejaVu Sans" charset="0"/>
              </a:defRPr>
            </a:lvl2pPr>
            <a:lvl3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itchFamily="34" charset="0"/>
                <a:ea typeface="DejaVu Sans" charset="0"/>
                <a:cs typeface="DejaVu Sans" charset="0"/>
              </a:defRPr>
            </a:lvl3pPr>
            <a:lvl4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itchFamily="34" charset="0"/>
                <a:ea typeface="DejaVu Sans" charset="0"/>
                <a:cs typeface="DejaVu Sans" charset="0"/>
              </a:defRPr>
            </a:lvl4pPr>
            <a:lvl5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itchFamily="34"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itchFamily="34"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itchFamily="34"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itchFamily="34"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itchFamily="34" charset="0"/>
                <a:ea typeface="DejaVu Sans" charset="0"/>
                <a:cs typeface="DejaVu Sans" charset="0"/>
              </a:defRPr>
            </a:lvl9pPr>
          </a:lstStyle>
          <a:p>
            <a:pPr>
              <a:spcAft>
                <a:spcPts val="1293"/>
              </a:spcAft>
              <a:buSzPct val="45000"/>
              <a:buFont typeface="StarSymbol" charset="0"/>
              <a:buChar char="●"/>
              <a:defRPr/>
            </a:pPr>
            <a:r>
              <a:rPr lang="en-US" sz="2000" u="none" dirty="0" err="1">
                <a:solidFill>
                  <a:srgbClr val="0000FF"/>
                </a:solidFill>
                <a:latin typeface="+mn-lt"/>
              </a:rPr>
              <a:t>R</a:t>
            </a:r>
            <a:r>
              <a:rPr lang="en-US" sz="2000" u="none" baseline="-20000" dirty="0" err="1">
                <a:solidFill>
                  <a:srgbClr val="0000FF"/>
                </a:solidFill>
                <a:latin typeface="+mn-lt"/>
              </a:rPr>
              <a:t>pPb</a:t>
            </a:r>
            <a:r>
              <a:rPr lang="en-US" sz="2000" u="none" dirty="0">
                <a:solidFill>
                  <a:srgbClr val="0000FF"/>
                </a:solidFill>
                <a:latin typeface="+mn-lt"/>
              </a:rPr>
              <a:t> decreases </a:t>
            </a:r>
            <a:br>
              <a:rPr lang="en-US" sz="2000" u="none" dirty="0">
                <a:solidFill>
                  <a:srgbClr val="0000FF"/>
                </a:solidFill>
                <a:latin typeface="+mn-lt"/>
              </a:rPr>
            </a:br>
            <a:r>
              <a:rPr lang="en-US" sz="2000" u="none" dirty="0">
                <a:solidFill>
                  <a:srgbClr val="0000FF"/>
                </a:solidFill>
                <a:latin typeface="+mn-lt"/>
              </a:rPr>
              <a:t>towards forward y</a:t>
            </a:r>
          </a:p>
          <a:p>
            <a:pPr>
              <a:spcAft>
                <a:spcPts val="1293"/>
              </a:spcAft>
              <a:buSzPct val="45000"/>
              <a:buFont typeface="StarSymbol" charset="0"/>
              <a:buChar char="●"/>
              <a:defRPr/>
            </a:pPr>
            <a:r>
              <a:rPr lang="en-US" sz="2000" u="none" dirty="0">
                <a:solidFill>
                  <a:srgbClr val="0000FF"/>
                </a:solidFill>
                <a:latin typeface="+mn-lt"/>
              </a:rPr>
              <a:t>Uncertainty dominated </a:t>
            </a:r>
            <a:br>
              <a:rPr lang="en-US" sz="2000" u="none" dirty="0">
                <a:solidFill>
                  <a:srgbClr val="0000FF"/>
                </a:solidFill>
                <a:latin typeface="+mn-lt"/>
              </a:rPr>
            </a:br>
            <a:r>
              <a:rPr lang="en-US" sz="2000" u="none" dirty="0">
                <a:solidFill>
                  <a:srgbClr val="0000FF"/>
                </a:solidFill>
                <a:latin typeface="+mn-lt"/>
              </a:rPr>
              <a:t>by uncertainty of </a:t>
            </a:r>
            <a:r>
              <a:rPr lang="en-US" sz="2000" u="none" dirty="0" err="1">
                <a:solidFill>
                  <a:srgbClr val="0000FF"/>
                </a:solidFill>
                <a:latin typeface="+mn-lt"/>
              </a:rPr>
              <a:t>pp</a:t>
            </a:r>
            <a:r>
              <a:rPr lang="en-US" sz="2000" u="none" dirty="0">
                <a:solidFill>
                  <a:srgbClr val="0000FF"/>
                </a:solidFill>
                <a:latin typeface="+mn-lt"/>
              </a:rPr>
              <a:t> </a:t>
            </a:r>
            <a:br>
              <a:rPr lang="en-US" sz="2000" u="none" dirty="0">
                <a:solidFill>
                  <a:srgbClr val="0000FF"/>
                </a:solidFill>
                <a:latin typeface="+mn-lt"/>
              </a:rPr>
            </a:br>
            <a:r>
              <a:rPr lang="en-US" sz="2000" u="none" dirty="0">
                <a:solidFill>
                  <a:srgbClr val="0000FF"/>
                </a:solidFill>
                <a:latin typeface="+mn-lt"/>
              </a:rPr>
              <a:t>reference</a:t>
            </a:r>
          </a:p>
          <a:p>
            <a:pPr>
              <a:spcAft>
                <a:spcPts val="1293"/>
              </a:spcAft>
              <a:buSzPct val="45000"/>
              <a:buFont typeface="StarSymbol" charset="0"/>
              <a:buChar char="●"/>
              <a:defRPr/>
            </a:pPr>
            <a:r>
              <a:rPr lang="en-US" sz="2000" u="none" dirty="0">
                <a:solidFill>
                  <a:srgbClr val="0000FF"/>
                </a:solidFill>
                <a:latin typeface="+mn-lt"/>
              </a:rPr>
              <a:t>No apparent </a:t>
            </a:r>
            <a:br>
              <a:rPr lang="en-US" sz="2000" u="none" dirty="0">
                <a:solidFill>
                  <a:srgbClr val="0000FF"/>
                </a:solidFill>
                <a:latin typeface="+mn-lt"/>
              </a:rPr>
            </a:br>
            <a:r>
              <a:rPr lang="en-US" sz="2000" u="none" dirty="0">
                <a:solidFill>
                  <a:srgbClr val="0000FF"/>
                </a:solidFill>
                <a:latin typeface="+mn-lt"/>
              </a:rPr>
              <a:t>rapidity dependence </a:t>
            </a:r>
            <a:br>
              <a:rPr lang="en-US" sz="2000" u="none" dirty="0">
                <a:solidFill>
                  <a:srgbClr val="0000FF"/>
                </a:solidFill>
                <a:latin typeface="+mn-lt"/>
              </a:rPr>
            </a:br>
            <a:r>
              <a:rPr lang="en-US" sz="2000" u="none" dirty="0">
                <a:solidFill>
                  <a:srgbClr val="0000FF"/>
                </a:solidFill>
                <a:latin typeface="+mn-lt"/>
              </a:rPr>
              <a:t>in backward </a:t>
            </a:r>
            <a:r>
              <a:rPr lang="en-US" sz="2000" u="none" dirty="0" smtClean="0">
                <a:solidFill>
                  <a:srgbClr val="0000FF"/>
                </a:solidFill>
                <a:latin typeface="+mn-lt"/>
              </a:rPr>
              <a:t>region</a:t>
            </a:r>
          </a:p>
          <a:p>
            <a:pPr>
              <a:spcAft>
                <a:spcPts val="1293"/>
              </a:spcAft>
              <a:buSzPct val="45000"/>
              <a:buFont typeface="StarSymbol" charset="0"/>
              <a:buChar char="●"/>
              <a:defRPr/>
            </a:pPr>
            <a:r>
              <a:rPr lang="en-US" sz="2000" u="none" dirty="0" smtClean="0">
                <a:solidFill>
                  <a:srgbClr val="0000FF"/>
                </a:solidFill>
                <a:latin typeface="+mn-lt"/>
              </a:rPr>
              <a:t>Forward/backward ratio free of errors from </a:t>
            </a:r>
            <a:r>
              <a:rPr lang="en-US" sz="2000" u="none" dirty="0" err="1" smtClean="0">
                <a:solidFill>
                  <a:srgbClr val="0000FF"/>
                </a:solidFill>
                <a:latin typeface="+mn-lt"/>
              </a:rPr>
              <a:t>pp</a:t>
            </a:r>
            <a:r>
              <a:rPr lang="en-US" sz="2000" u="none" dirty="0" smtClean="0">
                <a:solidFill>
                  <a:srgbClr val="0000FF"/>
                </a:solidFill>
                <a:latin typeface="+mn-lt"/>
              </a:rPr>
              <a:t> reference </a:t>
            </a:r>
            <a:r>
              <a:rPr lang="en-US" sz="2000" dirty="0">
                <a:solidFill>
                  <a:srgbClr val="0000FF"/>
                </a:solidFill>
              </a:rPr>
              <a:t/>
            </a:r>
            <a:br>
              <a:rPr lang="en-US" sz="2000" dirty="0">
                <a:solidFill>
                  <a:srgbClr val="0000FF"/>
                </a:solidFill>
              </a:rPr>
            </a:br>
            <a:endParaRPr lang="en-US" sz="2000" dirty="0">
              <a:solidFill>
                <a:srgbClr val="0000FF"/>
              </a:solidFill>
            </a:endParaRPr>
          </a:p>
        </p:txBody>
      </p:sp>
      <p:sp>
        <p:nvSpPr>
          <p:cNvPr id="16388" name="Text Box 4"/>
          <p:cNvSpPr txBox="1">
            <a:spLocks noChangeArrowheads="1"/>
          </p:cNvSpPr>
          <p:nvPr/>
        </p:nvSpPr>
        <p:spPr bwMode="auto">
          <a:xfrm>
            <a:off x="-152400" y="4572000"/>
            <a:ext cx="5029200" cy="228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01" rIns="0" bIns="0"/>
          <a:lstStyle>
            <a:lvl1pPr marL="431800" indent="-32385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pitchFamily="34" charset="0"/>
                <a:ea typeface="DejaVu Sans" charset="0"/>
                <a:cs typeface="DejaVu Sans" charset="0"/>
              </a:defRPr>
            </a:lvl1pPr>
            <a:lvl2pPr marL="863600" indent="-32385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pitchFamily="34" charset="0"/>
                <a:ea typeface="DejaVu Sans" charset="0"/>
                <a:cs typeface="DejaVu Sans"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pitchFamily="34" charset="0"/>
                <a:ea typeface="DejaVu Sans" charset="0"/>
                <a:cs typeface="DejaVu Sans"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pitchFamily="34" charset="0"/>
                <a:ea typeface="DejaVu Sans" charset="0"/>
                <a:cs typeface="DejaVu Sans"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pitchFamily="34"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pitchFamily="34"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pitchFamily="34"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pitchFamily="34"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pitchFamily="34" charset="0"/>
                <a:ea typeface="DejaVu Sans" charset="0"/>
                <a:cs typeface="DejaVu Sans" charset="0"/>
              </a:defRPr>
            </a:lvl9pPr>
          </a:lstStyle>
          <a:p>
            <a:pPr indent="0">
              <a:spcAft>
                <a:spcPts val="1293"/>
              </a:spcAft>
              <a:buSzPct val="45000"/>
              <a:buFont typeface="StarSymbol" charset="0"/>
              <a:buChar char="●"/>
              <a:defRPr/>
            </a:pPr>
            <a:r>
              <a:rPr lang="en-US" sz="2000" u="none" dirty="0" smtClean="0">
                <a:solidFill>
                  <a:srgbClr val="0000FF"/>
                </a:solidFill>
                <a:latin typeface="+mn-lt"/>
              </a:rPr>
              <a:t> Comparison </a:t>
            </a:r>
            <a:r>
              <a:rPr lang="en-US" sz="2000" u="none" dirty="0">
                <a:solidFill>
                  <a:srgbClr val="0000FF"/>
                </a:solidFill>
                <a:latin typeface="+mn-lt"/>
              </a:rPr>
              <a:t>with models </a:t>
            </a:r>
            <a:endParaRPr lang="en-US" sz="2000" u="none" dirty="0" smtClean="0">
              <a:solidFill>
                <a:srgbClr val="0000FF"/>
              </a:solidFill>
              <a:latin typeface="+mn-lt"/>
            </a:endParaRPr>
          </a:p>
          <a:p>
            <a:pPr indent="0">
              <a:spcAft>
                <a:spcPts val="1293"/>
              </a:spcAft>
              <a:buSzPct val="45000"/>
              <a:buFont typeface="StarSymbol" charset="0"/>
              <a:buChar char="●"/>
              <a:defRPr/>
            </a:pPr>
            <a:r>
              <a:rPr lang="en-US" sz="1800" u="none" dirty="0" smtClean="0">
                <a:solidFill>
                  <a:srgbClr val="000080"/>
                </a:solidFill>
                <a:latin typeface="+mn-lt"/>
              </a:rPr>
              <a:t> Good </a:t>
            </a:r>
            <a:r>
              <a:rPr lang="en-US" sz="1800" u="none" dirty="0">
                <a:solidFill>
                  <a:srgbClr val="000080"/>
                </a:solidFill>
                <a:latin typeface="+mn-lt"/>
              </a:rPr>
              <a:t>agreement with models incorporating shadowing (EPS09 NLO) and/or a contribution of coherent </a:t>
            </a:r>
            <a:r>
              <a:rPr lang="en-US" sz="1800" u="none" dirty="0" err="1">
                <a:solidFill>
                  <a:srgbClr val="000080"/>
                </a:solidFill>
                <a:latin typeface="+mn-lt"/>
              </a:rPr>
              <a:t>parton</a:t>
            </a:r>
            <a:r>
              <a:rPr lang="en-US" sz="1800" u="none" dirty="0">
                <a:solidFill>
                  <a:srgbClr val="000080"/>
                </a:solidFill>
                <a:latin typeface="+mn-lt"/>
              </a:rPr>
              <a:t> energy </a:t>
            </a:r>
            <a:r>
              <a:rPr lang="en-US" sz="1800" u="none" dirty="0" smtClean="0">
                <a:solidFill>
                  <a:srgbClr val="000080"/>
                </a:solidFill>
                <a:latin typeface="+mn-lt"/>
              </a:rPr>
              <a:t>loss</a:t>
            </a:r>
          </a:p>
          <a:p>
            <a:pPr indent="0">
              <a:spcAft>
                <a:spcPts val="1293"/>
              </a:spcAft>
              <a:buSzPct val="45000"/>
              <a:buFont typeface="StarSymbol" charset="0"/>
              <a:buChar char="●"/>
              <a:defRPr/>
            </a:pPr>
            <a:r>
              <a:rPr lang="en-US" sz="1800" u="none" dirty="0" smtClean="0">
                <a:solidFill>
                  <a:srgbClr val="000080"/>
                </a:solidFill>
                <a:latin typeface="+mn-lt"/>
              </a:rPr>
              <a:t> CGC </a:t>
            </a:r>
            <a:r>
              <a:rPr lang="en-US" sz="1800" u="none" dirty="0">
                <a:solidFill>
                  <a:srgbClr val="000080"/>
                </a:solidFill>
                <a:latin typeface="+mn-lt"/>
              </a:rPr>
              <a:t>model (</a:t>
            </a:r>
            <a:r>
              <a:rPr lang="en-US" sz="1800" u="none" dirty="0" err="1">
                <a:solidFill>
                  <a:srgbClr val="000080"/>
                </a:solidFill>
                <a:latin typeface="+mn-lt"/>
              </a:rPr>
              <a:t>Fujii</a:t>
            </a:r>
            <a:r>
              <a:rPr lang="en-US" sz="1800" u="none" dirty="0">
                <a:solidFill>
                  <a:srgbClr val="000080"/>
                </a:solidFill>
                <a:latin typeface="+mn-lt"/>
              </a:rPr>
              <a:t> et al.) disfavored by the </a:t>
            </a:r>
            <a:r>
              <a:rPr lang="en-US" sz="1800" u="none" dirty="0" smtClean="0">
                <a:solidFill>
                  <a:srgbClr val="000080"/>
                </a:solidFill>
                <a:latin typeface="+mn-lt"/>
              </a:rPr>
              <a:t>data</a:t>
            </a:r>
          </a:p>
          <a:p>
            <a:pPr indent="0">
              <a:spcAft>
                <a:spcPts val="1293"/>
              </a:spcAft>
              <a:buSzPct val="45000"/>
              <a:defRPr/>
            </a:pPr>
            <a:r>
              <a:rPr lang="en-US" sz="1800" dirty="0">
                <a:solidFill>
                  <a:srgbClr val="000080"/>
                </a:solidFill>
                <a:latin typeface="+mn-lt"/>
              </a:rPr>
              <a:t/>
            </a:r>
            <a:br>
              <a:rPr lang="en-US" sz="1800" dirty="0">
                <a:solidFill>
                  <a:srgbClr val="000080"/>
                </a:solidFill>
                <a:latin typeface="+mn-lt"/>
              </a:rPr>
            </a:br>
            <a:endParaRPr lang="en-US" sz="1800" dirty="0">
              <a:solidFill>
                <a:srgbClr val="000080"/>
              </a:solidFill>
              <a:latin typeface="+mn-lt"/>
            </a:endParaRPr>
          </a:p>
        </p:txBody>
      </p:sp>
      <p:pic>
        <p:nvPicPr>
          <p:cNvPr id="860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669925"/>
            <a:ext cx="5334000" cy="3444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6" name="Text Box 2"/>
          <p:cNvSpPr txBox="1">
            <a:spLocks noChangeArrowheads="1"/>
          </p:cNvSpPr>
          <p:nvPr/>
        </p:nvSpPr>
        <p:spPr bwMode="auto">
          <a:xfrm>
            <a:off x="4572000" y="2438400"/>
            <a:ext cx="2057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5221" rIns="81639" bIns="40820"/>
          <a:lstStyle>
            <a:lvl1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itchFamily="34" charset="0"/>
                <a:ea typeface="DejaVu Sans" charset="0"/>
                <a:cs typeface="DejaVu Sans" charset="0"/>
              </a:defRPr>
            </a:lvl1pPr>
            <a:lvl2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itchFamily="34" charset="0"/>
                <a:ea typeface="DejaVu Sans" charset="0"/>
                <a:cs typeface="DejaVu Sans" charset="0"/>
              </a:defRPr>
            </a:lvl2pPr>
            <a:lvl3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itchFamily="34" charset="0"/>
                <a:ea typeface="DejaVu Sans" charset="0"/>
                <a:cs typeface="DejaVu Sans" charset="0"/>
              </a:defRPr>
            </a:lvl3pPr>
            <a:lvl4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itchFamily="34" charset="0"/>
                <a:ea typeface="DejaVu Sans" charset="0"/>
                <a:cs typeface="DejaVu Sans" charset="0"/>
              </a:defRPr>
            </a:lvl4pPr>
            <a:lvl5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itchFamily="34"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itchFamily="34"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itchFamily="34"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itchFamily="34"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itchFamily="34" charset="0"/>
                <a:ea typeface="DejaVu Sans" charset="0"/>
                <a:cs typeface="DejaVu Sans" charset="0"/>
              </a:defRPr>
            </a:lvl9pPr>
          </a:lstStyle>
          <a:p>
            <a:pPr>
              <a:defRPr/>
            </a:pPr>
            <a:r>
              <a:rPr lang="en-US" sz="2000" u="none" dirty="0">
                <a:solidFill>
                  <a:schemeClr val="accent2"/>
                </a:solidFill>
                <a:latin typeface="+mn-lt"/>
              </a:rPr>
              <a:t>Inclusive </a:t>
            </a:r>
            <a:r>
              <a:rPr lang="en-US" sz="2000" u="none" dirty="0" smtClean="0">
                <a:solidFill>
                  <a:schemeClr val="accent2"/>
                </a:solidFill>
                <a:latin typeface="+mn-lt"/>
              </a:rPr>
              <a:t>J/</a:t>
            </a:r>
            <a:r>
              <a:rPr lang="en-US" sz="2000" u="none" dirty="0" smtClean="0">
                <a:solidFill>
                  <a:schemeClr val="accent2"/>
                </a:solidFill>
                <a:latin typeface="Symbol" pitchFamily="18" charset="2"/>
              </a:rPr>
              <a:t>y</a:t>
            </a:r>
            <a:endParaRPr lang="en-US" sz="2000" dirty="0">
              <a:solidFill>
                <a:schemeClr val="accent2"/>
              </a:solidFill>
              <a:latin typeface="+mn-lt"/>
              <a:hlinkClick r:id="rId4"/>
            </a:endParaRPr>
          </a:p>
        </p:txBody>
      </p:sp>
      <p:pic>
        <p:nvPicPr>
          <p:cNvPr id="86023"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1425" y="4191000"/>
            <a:ext cx="4016375" cy="2590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
          <p:cNvSpPr>
            <a:spLocks noGrp="1" noChangeArrowheads="1"/>
          </p:cNvSpPr>
          <p:nvPr>
            <p:ph type="title"/>
          </p:nvPr>
        </p:nvSpPr>
        <p:spPr>
          <a:xfrm>
            <a:off x="358775" y="239713"/>
            <a:ext cx="7935913" cy="590550"/>
          </a:xfrm>
        </p:spPr>
        <p:txBody>
          <a:bodyPr tIns="28802"/>
          <a:lstStyle/>
          <a:p>
            <a:pPr>
              <a:tabLst>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Lst>
            </a:pPr>
            <a:r>
              <a:rPr lang="en-US" smtClean="0"/>
              <a:t>Two-particle angular correlations</a:t>
            </a:r>
          </a:p>
        </p:txBody>
      </p:sp>
      <p:pic>
        <p:nvPicPr>
          <p:cNvPr id="870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871538"/>
            <a:ext cx="3317875" cy="2952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704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963" y="4095750"/>
            <a:ext cx="2901950" cy="2413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704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1413" y="3840163"/>
            <a:ext cx="2901950" cy="27955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70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2975" y="971550"/>
            <a:ext cx="2903538" cy="2497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7047"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0263" y="4011613"/>
            <a:ext cx="2654300" cy="2546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5" name="Text Box 9"/>
          <p:cNvSpPr txBox="1">
            <a:spLocks noChangeArrowheads="1"/>
          </p:cNvSpPr>
          <p:nvPr/>
        </p:nvSpPr>
        <p:spPr bwMode="auto">
          <a:xfrm>
            <a:off x="6526213" y="3460750"/>
            <a:ext cx="26050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221" rIns="81639" bIns="40820"/>
          <a:lstStyle>
            <a:lvl1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1pPr>
            <a:lvl2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2pPr>
            <a:lvl3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3pPr>
            <a:lvl4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4pPr>
            <a:lvl5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9pPr>
          </a:lstStyle>
          <a:p>
            <a:pPr>
              <a:defRPr/>
            </a:pPr>
            <a:r>
              <a:rPr lang="en-US" sz="2000" u="none" dirty="0" smtClean="0">
                <a:latin typeface="+mn-lt"/>
              </a:rPr>
              <a:t>CMS, arXiv:1305.0609</a:t>
            </a:r>
            <a:endParaRPr lang="en-US" sz="2000" u="none" dirty="0" smtClean="0">
              <a:latin typeface="+mn-lt"/>
              <a:hlinkClick r:id="rId8"/>
            </a:endParaRPr>
          </a:p>
        </p:txBody>
      </p:sp>
      <p:sp>
        <p:nvSpPr>
          <p:cNvPr id="19466" name="Text Box 10"/>
          <p:cNvSpPr txBox="1">
            <a:spLocks noChangeArrowheads="1"/>
          </p:cNvSpPr>
          <p:nvPr/>
        </p:nvSpPr>
        <p:spPr bwMode="auto">
          <a:xfrm>
            <a:off x="207963" y="3617913"/>
            <a:ext cx="3019425"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221" rIns="81639" bIns="40820"/>
          <a:lstStyle>
            <a:lvl1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1pPr>
            <a:lvl2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2pPr>
            <a:lvl3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3pPr>
            <a:lvl4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4pPr>
            <a:lvl5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9pPr>
          </a:lstStyle>
          <a:p>
            <a:pPr>
              <a:defRPr/>
            </a:pPr>
            <a:r>
              <a:rPr lang="en-US" dirty="0" smtClean="0"/>
              <a:t> </a:t>
            </a:r>
            <a:r>
              <a:rPr lang="en-US" sz="2000" u="none" dirty="0" smtClean="0">
                <a:latin typeface="+mn-lt"/>
              </a:rPr>
              <a:t>CMS, JHEP 1009 (2010) 91</a:t>
            </a:r>
            <a:endParaRPr lang="en-US" sz="2000" u="none" dirty="0" smtClean="0">
              <a:latin typeface="+mn-lt"/>
              <a:hlinkClick r:id="rId9"/>
            </a:endParaRPr>
          </a:p>
        </p:txBody>
      </p:sp>
      <p:sp>
        <p:nvSpPr>
          <p:cNvPr id="19467" name="Text Box 11"/>
          <p:cNvSpPr txBox="1">
            <a:spLocks noChangeArrowheads="1"/>
          </p:cNvSpPr>
          <p:nvPr/>
        </p:nvSpPr>
        <p:spPr bwMode="auto">
          <a:xfrm>
            <a:off x="430213" y="6491288"/>
            <a:ext cx="2887662" cy="312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221" rIns="81639" bIns="40820"/>
          <a:lstStyle>
            <a:lvl1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1pPr>
            <a:lvl2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2pPr>
            <a:lvl3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3pPr>
            <a:lvl4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4pPr>
            <a:lvl5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9pPr>
          </a:lstStyle>
          <a:p>
            <a:pPr>
              <a:defRPr/>
            </a:pPr>
            <a:r>
              <a:rPr lang="en-US" sz="2000" u="none" dirty="0" smtClean="0">
                <a:latin typeface="+mn-lt"/>
              </a:rPr>
              <a:t>CMS, PLB 718 (2012) 795</a:t>
            </a:r>
            <a:endParaRPr lang="en-US" sz="2000" u="none" dirty="0" smtClean="0">
              <a:latin typeface="+mn-lt"/>
              <a:hlinkClick r:id="rId10"/>
            </a:endParaRPr>
          </a:p>
        </p:txBody>
      </p:sp>
      <p:sp>
        <p:nvSpPr>
          <p:cNvPr id="19468" name="Text Box 12"/>
          <p:cNvSpPr txBox="1">
            <a:spLocks noChangeArrowheads="1"/>
          </p:cNvSpPr>
          <p:nvPr/>
        </p:nvSpPr>
        <p:spPr bwMode="auto">
          <a:xfrm>
            <a:off x="3509963" y="6475413"/>
            <a:ext cx="2911475"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221" rIns="81639" bIns="40820"/>
          <a:lstStyle>
            <a:lvl1pPr>
              <a:tabLst>
                <a:tab pos="457200" algn="l"/>
                <a:tab pos="914400" algn="l"/>
                <a:tab pos="1371600" algn="l"/>
                <a:tab pos="1828800" algn="l"/>
                <a:tab pos="2286000" algn="l"/>
                <a:tab pos="2743200" algn="l"/>
                <a:tab pos="3200400" algn="l"/>
              </a:tabLst>
              <a:defRPr>
                <a:solidFill>
                  <a:srgbClr val="000000"/>
                </a:solidFill>
                <a:latin typeface="Arial" pitchFamily="34" charset="0"/>
                <a:ea typeface="DejaVu Sans"/>
                <a:cs typeface="DejaVu Sans"/>
              </a:defRPr>
            </a:lvl1pPr>
            <a:lvl2pPr>
              <a:tabLst>
                <a:tab pos="457200" algn="l"/>
                <a:tab pos="914400" algn="l"/>
                <a:tab pos="1371600" algn="l"/>
                <a:tab pos="1828800" algn="l"/>
                <a:tab pos="2286000" algn="l"/>
                <a:tab pos="2743200" algn="l"/>
                <a:tab pos="3200400" algn="l"/>
              </a:tabLst>
              <a:defRPr>
                <a:solidFill>
                  <a:srgbClr val="000000"/>
                </a:solidFill>
                <a:latin typeface="Arial" pitchFamily="34" charset="0"/>
                <a:ea typeface="DejaVu Sans"/>
                <a:cs typeface="DejaVu Sans"/>
              </a:defRPr>
            </a:lvl2pPr>
            <a:lvl3pPr>
              <a:tabLst>
                <a:tab pos="457200" algn="l"/>
                <a:tab pos="914400" algn="l"/>
                <a:tab pos="1371600" algn="l"/>
                <a:tab pos="1828800" algn="l"/>
                <a:tab pos="2286000" algn="l"/>
                <a:tab pos="2743200" algn="l"/>
                <a:tab pos="3200400" algn="l"/>
              </a:tabLst>
              <a:defRPr>
                <a:solidFill>
                  <a:srgbClr val="000000"/>
                </a:solidFill>
                <a:latin typeface="Arial" pitchFamily="34" charset="0"/>
                <a:ea typeface="DejaVu Sans"/>
                <a:cs typeface="DejaVu Sans"/>
              </a:defRPr>
            </a:lvl3pPr>
            <a:lvl4pPr>
              <a:tabLst>
                <a:tab pos="457200" algn="l"/>
                <a:tab pos="914400" algn="l"/>
                <a:tab pos="1371600" algn="l"/>
                <a:tab pos="1828800" algn="l"/>
                <a:tab pos="2286000" algn="l"/>
                <a:tab pos="2743200" algn="l"/>
                <a:tab pos="3200400" algn="l"/>
              </a:tabLst>
              <a:defRPr>
                <a:solidFill>
                  <a:srgbClr val="000000"/>
                </a:solidFill>
                <a:latin typeface="Arial" pitchFamily="34" charset="0"/>
                <a:ea typeface="DejaVu Sans"/>
                <a:cs typeface="DejaVu Sans"/>
              </a:defRPr>
            </a:lvl4pPr>
            <a:lvl5pPr>
              <a:tabLst>
                <a:tab pos="457200" algn="l"/>
                <a:tab pos="914400" algn="l"/>
                <a:tab pos="1371600" algn="l"/>
                <a:tab pos="1828800" algn="l"/>
                <a:tab pos="2286000" algn="l"/>
                <a:tab pos="2743200" algn="l"/>
                <a:tab pos="3200400" algn="l"/>
              </a:tabLst>
              <a:defRPr>
                <a:solidFill>
                  <a:srgbClr val="000000"/>
                </a:solidFill>
                <a:latin typeface="Arial" pitchFamily="34" charset="0"/>
                <a:ea typeface="DejaVu Sans"/>
                <a:cs typeface="DejaVu Sans"/>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a:solidFill>
                  <a:srgbClr val="000000"/>
                </a:solidFill>
                <a:latin typeface="Arial" pitchFamily="34" charset="0"/>
                <a:ea typeface="DejaVu Sans"/>
                <a:cs typeface="DejaVu Sans"/>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a:solidFill>
                  <a:srgbClr val="000000"/>
                </a:solidFill>
                <a:latin typeface="Arial" pitchFamily="34" charset="0"/>
                <a:ea typeface="DejaVu Sans"/>
                <a:cs typeface="DejaVu Sans"/>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a:solidFill>
                  <a:srgbClr val="000000"/>
                </a:solidFill>
                <a:latin typeface="Arial" pitchFamily="34" charset="0"/>
                <a:ea typeface="DejaVu Sans"/>
                <a:cs typeface="DejaVu Sans"/>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a:solidFill>
                  <a:srgbClr val="000000"/>
                </a:solidFill>
                <a:latin typeface="Arial" pitchFamily="34" charset="0"/>
                <a:ea typeface="DejaVu Sans"/>
                <a:cs typeface="DejaVu Sans"/>
              </a:defRPr>
            </a:lvl9pPr>
          </a:lstStyle>
          <a:p>
            <a:pPr>
              <a:defRPr/>
            </a:pPr>
            <a:r>
              <a:rPr lang="en-US" sz="2000" u="none" dirty="0" smtClean="0">
                <a:latin typeface="+mn-lt"/>
              </a:rPr>
              <a:t>ATLAS, arXiv:1212.5198</a:t>
            </a:r>
            <a:endParaRPr lang="en-US" sz="2000" u="none" dirty="0" smtClean="0">
              <a:latin typeface="+mn-lt"/>
              <a:hlinkClick r:id="rId11"/>
            </a:endParaRPr>
          </a:p>
        </p:txBody>
      </p:sp>
      <p:sp>
        <p:nvSpPr>
          <p:cNvPr id="19469" name="Text Box 13"/>
          <p:cNvSpPr txBox="1">
            <a:spLocks noChangeArrowheads="1"/>
          </p:cNvSpPr>
          <p:nvPr/>
        </p:nvSpPr>
        <p:spPr bwMode="auto">
          <a:xfrm>
            <a:off x="6308725" y="6438900"/>
            <a:ext cx="2892425" cy="31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221" rIns="81639" bIns="40820"/>
          <a:lstStyle>
            <a:lvl1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1pPr>
            <a:lvl2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2pPr>
            <a:lvl3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3pPr>
            <a:lvl4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4pPr>
            <a:lvl5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9pPr>
          </a:lstStyle>
          <a:p>
            <a:pPr>
              <a:defRPr/>
            </a:pPr>
            <a:r>
              <a:rPr lang="en-US" sz="2000" u="none" dirty="0" smtClean="0">
                <a:latin typeface="+mn-lt"/>
              </a:rPr>
              <a:t>ALICE, PLB 719 (2013) 29</a:t>
            </a:r>
            <a:endParaRPr lang="en-US" sz="2000" u="none" dirty="0" smtClean="0">
              <a:latin typeface="+mn-lt"/>
              <a:hlinkClick r:id="rId12"/>
            </a:endParaRPr>
          </a:p>
        </p:txBody>
      </p:sp>
      <p:sp>
        <p:nvSpPr>
          <p:cNvPr id="87053" name="Text Box 14"/>
          <p:cNvSpPr txBox="1">
            <a:spLocks noChangeArrowheads="1"/>
          </p:cNvSpPr>
          <p:nvPr/>
        </p:nvSpPr>
        <p:spPr bwMode="auto">
          <a:xfrm>
            <a:off x="763588" y="1208088"/>
            <a:ext cx="446087"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8421" rIns="81639" bIns="40820"/>
          <a:lstStyle>
            <a:lvl1pPr eaLnBrk="0" hangingPunct="0">
              <a:tabLst>
                <a:tab pos="457200" algn="l"/>
              </a:tabLst>
              <a:defRPr sz="2400" u="sng">
                <a:solidFill>
                  <a:schemeClr val="tx1"/>
                </a:solidFill>
                <a:latin typeface="Arial" pitchFamily="34" charset="0"/>
                <a:ea typeface="ＭＳ Ｐゴシック" pitchFamily="34" charset="-128"/>
              </a:defRPr>
            </a:lvl1pPr>
            <a:lvl2pPr marL="742950" indent="-285750" eaLnBrk="0" hangingPunct="0">
              <a:tabLst>
                <a:tab pos="457200" algn="l"/>
              </a:tabLst>
              <a:defRPr sz="2400" u="sng">
                <a:solidFill>
                  <a:schemeClr val="tx1"/>
                </a:solidFill>
                <a:latin typeface="Arial" pitchFamily="34" charset="0"/>
                <a:ea typeface="ＭＳ Ｐゴシック" pitchFamily="34" charset="-128"/>
              </a:defRPr>
            </a:lvl2pPr>
            <a:lvl3pPr marL="1143000" indent="-228600" eaLnBrk="0" hangingPunct="0">
              <a:tabLst>
                <a:tab pos="457200" algn="l"/>
              </a:tabLst>
              <a:defRPr sz="2400" u="sng">
                <a:solidFill>
                  <a:schemeClr val="tx1"/>
                </a:solidFill>
                <a:latin typeface="Arial" pitchFamily="34" charset="0"/>
                <a:ea typeface="ＭＳ Ｐゴシック" pitchFamily="34" charset="-128"/>
              </a:defRPr>
            </a:lvl3pPr>
            <a:lvl4pPr marL="1600200" indent="-228600" eaLnBrk="0" hangingPunct="0">
              <a:tabLst>
                <a:tab pos="457200" algn="l"/>
              </a:tabLst>
              <a:defRPr sz="2400" u="sng">
                <a:solidFill>
                  <a:schemeClr val="tx1"/>
                </a:solidFill>
                <a:latin typeface="Arial" pitchFamily="34" charset="0"/>
                <a:ea typeface="ＭＳ Ｐゴシック" pitchFamily="34" charset="-128"/>
              </a:defRPr>
            </a:lvl4pPr>
            <a:lvl5pPr marL="2057400" indent="-228600" eaLnBrk="0" hangingPunct="0">
              <a:tabLst>
                <a:tab pos="457200" algn="l"/>
              </a:tabLst>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457200" algn="l"/>
              </a:tabLs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457200" algn="l"/>
              </a:tabLs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457200" algn="l"/>
              </a:tabLs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457200" algn="l"/>
              </a:tabLst>
              <a:defRPr sz="2400" u="sng">
                <a:solidFill>
                  <a:schemeClr val="tx1"/>
                </a:solidFill>
                <a:latin typeface="Arial" pitchFamily="34" charset="0"/>
                <a:ea typeface="ＭＳ Ｐゴシック" pitchFamily="34" charset="-128"/>
              </a:defRPr>
            </a:lvl9pPr>
          </a:lstStyle>
          <a:p>
            <a:pPr eaLnBrk="1" hangingPunct="1"/>
            <a:r>
              <a:rPr lang="en-US" sz="2000">
                <a:solidFill>
                  <a:srgbClr val="FF0000"/>
                </a:solidFill>
                <a:ea typeface="DejaVu Sans"/>
                <a:cs typeface="DejaVu Sans"/>
              </a:rPr>
              <a:t>pp</a:t>
            </a:r>
          </a:p>
        </p:txBody>
      </p:sp>
      <p:sp>
        <p:nvSpPr>
          <p:cNvPr id="87054" name="Text Box 15"/>
          <p:cNvSpPr txBox="1">
            <a:spLocks noChangeArrowheads="1"/>
          </p:cNvSpPr>
          <p:nvPr/>
        </p:nvSpPr>
        <p:spPr bwMode="auto">
          <a:xfrm>
            <a:off x="8339138" y="1208088"/>
            <a:ext cx="782637"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8421" rIns="81639" bIns="40820"/>
          <a:lstStyle>
            <a:lvl1pPr eaLnBrk="0" hangingPunct="0">
              <a:tabLst>
                <a:tab pos="457200" algn="l"/>
              </a:tabLst>
              <a:defRPr sz="2400" u="sng">
                <a:solidFill>
                  <a:schemeClr val="tx1"/>
                </a:solidFill>
                <a:latin typeface="Arial" pitchFamily="34" charset="0"/>
                <a:ea typeface="ＭＳ Ｐゴシック" pitchFamily="34" charset="-128"/>
              </a:defRPr>
            </a:lvl1pPr>
            <a:lvl2pPr marL="742950" indent="-285750" eaLnBrk="0" hangingPunct="0">
              <a:tabLst>
                <a:tab pos="457200" algn="l"/>
              </a:tabLst>
              <a:defRPr sz="2400" u="sng">
                <a:solidFill>
                  <a:schemeClr val="tx1"/>
                </a:solidFill>
                <a:latin typeface="Arial" pitchFamily="34" charset="0"/>
                <a:ea typeface="ＭＳ Ｐゴシック" pitchFamily="34" charset="-128"/>
              </a:defRPr>
            </a:lvl2pPr>
            <a:lvl3pPr marL="1143000" indent="-228600" eaLnBrk="0" hangingPunct="0">
              <a:tabLst>
                <a:tab pos="457200" algn="l"/>
              </a:tabLst>
              <a:defRPr sz="2400" u="sng">
                <a:solidFill>
                  <a:schemeClr val="tx1"/>
                </a:solidFill>
                <a:latin typeface="Arial" pitchFamily="34" charset="0"/>
                <a:ea typeface="ＭＳ Ｐゴシック" pitchFamily="34" charset="-128"/>
              </a:defRPr>
            </a:lvl3pPr>
            <a:lvl4pPr marL="1600200" indent="-228600" eaLnBrk="0" hangingPunct="0">
              <a:tabLst>
                <a:tab pos="457200" algn="l"/>
              </a:tabLst>
              <a:defRPr sz="2400" u="sng">
                <a:solidFill>
                  <a:schemeClr val="tx1"/>
                </a:solidFill>
                <a:latin typeface="Arial" pitchFamily="34" charset="0"/>
                <a:ea typeface="ＭＳ Ｐゴシック" pitchFamily="34" charset="-128"/>
              </a:defRPr>
            </a:lvl4pPr>
            <a:lvl5pPr marL="2057400" indent="-228600" eaLnBrk="0" hangingPunct="0">
              <a:tabLst>
                <a:tab pos="457200" algn="l"/>
              </a:tabLst>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457200" algn="l"/>
              </a:tabLs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457200" algn="l"/>
              </a:tabLs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457200" algn="l"/>
              </a:tabLs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457200" algn="l"/>
              </a:tabLst>
              <a:defRPr sz="2400" u="sng">
                <a:solidFill>
                  <a:schemeClr val="tx1"/>
                </a:solidFill>
                <a:latin typeface="Arial" pitchFamily="34" charset="0"/>
                <a:ea typeface="ＭＳ Ｐゴシック" pitchFamily="34" charset="-128"/>
              </a:defRPr>
            </a:lvl9pPr>
          </a:lstStyle>
          <a:p>
            <a:pPr eaLnBrk="1" hangingPunct="1"/>
            <a:r>
              <a:rPr lang="en-US" sz="2000">
                <a:solidFill>
                  <a:srgbClr val="FF0000"/>
                </a:solidFill>
                <a:ea typeface="DejaVu Sans"/>
                <a:cs typeface="DejaVu Sans"/>
              </a:rPr>
              <a:t>PbPb</a:t>
            </a:r>
          </a:p>
        </p:txBody>
      </p:sp>
      <p:sp>
        <p:nvSpPr>
          <p:cNvPr id="87055" name="Text Box 16"/>
          <p:cNvSpPr txBox="1">
            <a:spLocks noChangeArrowheads="1"/>
          </p:cNvSpPr>
          <p:nvPr/>
        </p:nvSpPr>
        <p:spPr bwMode="auto">
          <a:xfrm>
            <a:off x="312738" y="5791200"/>
            <a:ext cx="614362"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8421" rIns="81639" bIns="40820"/>
          <a:lstStyle>
            <a:lvl1pPr eaLnBrk="0" hangingPunct="0">
              <a:tabLst>
                <a:tab pos="457200" algn="l"/>
              </a:tabLst>
              <a:defRPr sz="2400" u="sng">
                <a:solidFill>
                  <a:schemeClr val="tx1"/>
                </a:solidFill>
                <a:latin typeface="Arial" pitchFamily="34" charset="0"/>
                <a:ea typeface="ＭＳ Ｐゴシック" pitchFamily="34" charset="-128"/>
              </a:defRPr>
            </a:lvl1pPr>
            <a:lvl2pPr marL="742950" indent="-285750" eaLnBrk="0" hangingPunct="0">
              <a:tabLst>
                <a:tab pos="457200" algn="l"/>
              </a:tabLst>
              <a:defRPr sz="2400" u="sng">
                <a:solidFill>
                  <a:schemeClr val="tx1"/>
                </a:solidFill>
                <a:latin typeface="Arial" pitchFamily="34" charset="0"/>
                <a:ea typeface="ＭＳ Ｐゴシック" pitchFamily="34" charset="-128"/>
              </a:defRPr>
            </a:lvl2pPr>
            <a:lvl3pPr marL="1143000" indent="-228600" eaLnBrk="0" hangingPunct="0">
              <a:tabLst>
                <a:tab pos="457200" algn="l"/>
              </a:tabLst>
              <a:defRPr sz="2400" u="sng">
                <a:solidFill>
                  <a:schemeClr val="tx1"/>
                </a:solidFill>
                <a:latin typeface="Arial" pitchFamily="34" charset="0"/>
                <a:ea typeface="ＭＳ Ｐゴシック" pitchFamily="34" charset="-128"/>
              </a:defRPr>
            </a:lvl3pPr>
            <a:lvl4pPr marL="1600200" indent="-228600" eaLnBrk="0" hangingPunct="0">
              <a:tabLst>
                <a:tab pos="457200" algn="l"/>
              </a:tabLst>
              <a:defRPr sz="2400" u="sng">
                <a:solidFill>
                  <a:schemeClr val="tx1"/>
                </a:solidFill>
                <a:latin typeface="Arial" pitchFamily="34" charset="0"/>
                <a:ea typeface="ＭＳ Ｐゴシック" pitchFamily="34" charset="-128"/>
              </a:defRPr>
            </a:lvl4pPr>
            <a:lvl5pPr marL="2057400" indent="-228600" eaLnBrk="0" hangingPunct="0">
              <a:tabLst>
                <a:tab pos="457200" algn="l"/>
              </a:tabLst>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457200" algn="l"/>
              </a:tabLs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457200" algn="l"/>
              </a:tabLs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457200" algn="l"/>
              </a:tabLs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457200" algn="l"/>
              </a:tabLst>
              <a:defRPr sz="2400" u="sng">
                <a:solidFill>
                  <a:schemeClr val="tx1"/>
                </a:solidFill>
                <a:latin typeface="Arial" pitchFamily="34" charset="0"/>
                <a:ea typeface="ＭＳ Ｐゴシック" pitchFamily="34" charset="-128"/>
              </a:defRPr>
            </a:lvl9pPr>
          </a:lstStyle>
          <a:p>
            <a:pPr eaLnBrk="1" hangingPunct="1"/>
            <a:r>
              <a:rPr lang="en-US" sz="2000">
                <a:solidFill>
                  <a:srgbClr val="FF0000"/>
                </a:solidFill>
                <a:ea typeface="DejaVu Sans"/>
                <a:cs typeface="DejaVu Sans"/>
              </a:rPr>
              <a:t>pPb</a:t>
            </a:r>
          </a:p>
        </p:txBody>
      </p:sp>
      <p:sp>
        <p:nvSpPr>
          <p:cNvPr id="87056" name="Text Box 17"/>
          <p:cNvSpPr txBox="1">
            <a:spLocks noChangeArrowheads="1"/>
          </p:cNvSpPr>
          <p:nvPr/>
        </p:nvSpPr>
        <p:spPr bwMode="auto">
          <a:xfrm>
            <a:off x="3317875" y="5791200"/>
            <a:ext cx="614363"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8421" rIns="81639" bIns="40820"/>
          <a:lstStyle>
            <a:lvl1pPr eaLnBrk="0" hangingPunct="0">
              <a:tabLst>
                <a:tab pos="457200" algn="l"/>
              </a:tabLst>
              <a:defRPr sz="2400" u="sng">
                <a:solidFill>
                  <a:schemeClr val="tx1"/>
                </a:solidFill>
                <a:latin typeface="Arial" pitchFamily="34" charset="0"/>
                <a:ea typeface="ＭＳ Ｐゴシック" pitchFamily="34" charset="-128"/>
              </a:defRPr>
            </a:lvl1pPr>
            <a:lvl2pPr marL="742950" indent="-285750" eaLnBrk="0" hangingPunct="0">
              <a:tabLst>
                <a:tab pos="457200" algn="l"/>
              </a:tabLst>
              <a:defRPr sz="2400" u="sng">
                <a:solidFill>
                  <a:schemeClr val="tx1"/>
                </a:solidFill>
                <a:latin typeface="Arial" pitchFamily="34" charset="0"/>
                <a:ea typeface="ＭＳ Ｐゴシック" pitchFamily="34" charset="-128"/>
              </a:defRPr>
            </a:lvl2pPr>
            <a:lvl3pPr marL="1143000" indent="-228600" eaLnBrk="0" hangingPunct="0">
              <a:tabLst>
                <a:tab pos="457200" algn="l"/>
              </a:tabLst>
              <a:defRPr sz="2400" u="sng">
                <a:solidFill>
                  <a:schemeClr val="tx1"/>
                </a:solidFill>
                <a:latin typeface="Arial" pitchFamily="34" charset="0"/>
                <a:ea typeface="ＭＳ Ｐゴシック" pitchFamily="34" charset="-128"/>
              </a:defRPr>
            </a:lvl3pPr>
            <a:lvl4pPr marL="1600200" indent="-228600" eaLnBrk="0" hangingPunct="0">
              <a:tabLst>
                <a:tab pos="457200" algn="l"/>
              </a:tabLst>
              <a:defRPr sz="2400" u="sng">
                <a:solidFill>
                  <a:schemeClr val="tx1"/>
                </a:solidFill>
                <a:latin typeface="Arial" pitchFamily="34" charset="0"/>
                <a:ea typeface="ＭＳ Ｐゴシック" pitchFamily="34" charset="-128"/>
              </a:defRPr>
            </a:lvl4pPr>
            <a:lvl5pPr marL="2057400" indent="-228600" eaLnBrk="0" hangingPunct="0">
              <a:tabLst>
                <a:tab pos="457200" algn="l"/>
              </a:tabLst>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457200" algn="l"/>
              </a:tabLs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457200" algn="l"/>
              </a:tabLs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457200" algn="l"/>
              </a:tabLs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457200" algn="l"/>
              </a:tabLst>
              <a:defRPr sz="2400" u="sng">
                <a:solidFill>
                  <a:schemeClr val="tx1"/>
                </a:solidFill>
                <a:latin typeface="Arial" pitchFamily="34" charset="0"/>
                <a:ea typeface="ＭＳ Ｐゴシック" pitchFamily="34" charset="-128"/>
              </a:defRPr>
            </a:lvl9pPr>
          </a:lstStyle>
          <a:p>
            <a:pPr eaLnBrk="1" hangingPunct="1"/>
            <a:r>
              <a:rPr lang="en-US" sz="2000">
                <a:solidFill>
                  <a:srgbClr val="FF0000"/>
                </a:solidFill>
                <a:ea typeface="DejaVu Sans"/>
                <a:cs typeface="DejaVu Sans"/>
              </a:rPr>
              <a:t>pPb</a:t>
            </a:r>
          </a:p>
        </p:txBody>
      </p:sp>
      <p:sp>
        <p:nvSpPr>
          <p:cNvPr id="87057" name="Text Box 18"/>
          <p:cNvSpPr txBox="1">
            <a:spLocks noChangeArrowheads="1"/>
          </p:cNvSpPr>
          <p:nvPr/>
        </p:nvSpPr>
        <p:spPr bwMode="auto">
          <a:xfrm>
            <a:off x="6254750" y="5791200"/>
            <a:ext cx="61595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8421" rIns="81639" bIns="40820"/>
          <a:lstStyle>
            <a:lvl1pPr eaLnBrk="0" hangingPunct="0">
              <a:tabLst>
                <a:tab pos="457200" algn="l"/>
              </a:tabLst>
              <a:defRPr sz="2400" u="sng">
                <a:solidFill>
                  <a:schemeClr val="tx1"/>
                </a:solidFill>
                <a:latin typeface="Arial" pitchFamily="34" charset="0"/>
                <a:ea typeface="ＭＳ Ｐゴシック" pitchFamily="34" charset="-128"/>
              </a:defRPr>
            </a:lvl1pPr>
            <a:lvl2pPr marL="742950" indent="-285750" eaLnBrk="0" hangingPunct="0">
              <a:tabLst>
                <a:tab pos="457200" algn="l"/>
              </a:tabLst>
              <a:defRPr sz="2400" u="sng">
                <a:solidFill>
                  <a:schemeClr val="tx1"/>
                </a:solidFill>
                <a:latin typeface="Arial" pitchFamily="34" charset="0"/>
                <a:ea typeface="ＭＳ Ｐゴシック" pitchFamily="34" charset="-128"/>
              </a:defRPr>
            </a:lvl2pPr>
            <a:lvl3pPr marL="1143000" indent="-228600" eaLnBrk="0" hangingPunct="0">
              <a:tabLst>
                <a:tab pos="457200" algn="l"/>
              </a:tabLst>
              <a:defRPr sz="2400" u="sng">
                <a:solidFill>
                  <a:schemeClr val="tx1"/>
                </a:solidFill>
                <a:latin typeface="Arial" pitchFamily="34" charset="0"/>
                <a:ea typeface="ＭＳ Ｐゴシック" pitchFamily="34" charset="-128"/>
              </a:defRPr>
            </a:lvl3pPr>
            <a:lvl4pPr marL="1600200" indent="-228600" eaLnBrk="0" hangingPunct="0">
              <a:tabLst>
                <a:tab pos="457200" algn="l"/>
              </a:tabLst>
              <a:defRPr sz="2400" u="sng">
                <a:solidFill>
                  <a:schemeClr val="tx1"/>
                </a:solidFill>
                <a:latin typeface="Arial" pitchFamily="34" charset="0"/>
                <a:ea typeface="ＭＳ Ｐゴシック" pitchFamily="34" charset="-128"/>
              </a:defRPr>
            </a:lvl4pPr>
            <a:lvl5pPr marL="2057400" indent="-228600" eaLnBrk="0" hangingPunct="0">
              <a:tabLst>
                <a:tab pos="457200" algn="l"/>
              </a:tabLst>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457200" algn="l"/>
              </a:tabLs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457200" algn="l"/>
              </a:tabLs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457200" algn="l"/>
              </a:tabLs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457200" algn="l"/>
              </a:tabLst>
              <a:defRPr sz="2400" u="sng">
                <a:solidFill>
                  <a:schemeClr val="tx1"/>
                </a:solidFill>
                <a:latin typeface="Arial" pitchFamily="34" charset="0"/>
                <a:ea typeface="ＭＳ Ｐゴシック" pitchFamily="34" charset="-128"/>
              </a:defRPr>
            </a:lvl9pPr>
          </a:lstStyle>
          <a:p>
            <a:pPr eaLnBrk="1" hangingPunct="1"/>
            <a:r>
              <a:rPr lang="en-US" sz="2000">
                <a:solidFill>
                  <a:srgbClr val="FF0000"/>
                </a:solidFill>
                <a:ea typeface="DejaVu Sans"/>
                <a:cs typeface="DejaVu Sans"/>
              </a:rPr>
              <a:t>pPb</a:t>
            </a:r>
          </a:p>
        </p:txBody>
      </p:sp>
      <p:sp>
        <p:nvSpPr>
          <p:cNvPr id="19475" name="Text Box 19"/>
          <p:cNvSpPr txBox="1">
            <a:spLocks noChangeArrowheads="1"/>
          </p:cNvSpPr>
          <p:nvPr/>
        </p:nvSpPr>
        <p:spPr bwMode="auto">
          <a:xfrm>
            <a:off x="3581400" y="1658938"/>
            <a:ext cx="2362200" cy="1347787"/>
          </a:xfrm>
          <a:prstGeom prst="rect">
            <a:avLst/>
          </a:prstGeom>
          <a:noFill/>
          <a:ln w="3672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8293" tIns="76675" rIns="98293" bIns="57474"/>
          <a:lstStyle>
            <a:lvl1pPr>
              <a:tabLst>
                <a:tab pos="457200" algn="l"/>
                <a:tab pos="914400" algn="l"/>
                <a:tab pos="1371600" algn="l"/>
                <a:tab pos="1828800" algn="l"/>
                <a:tab pos="2286000" algn="l"/>
              </a:tabLst>
              <a:defRPr>
                <a:solidFill>
                  <a:srgbClr val="000000"/>
                </a:solidFill>
                <a:latin typeface="Arial" pitchFamily="34" charset="0"/>
                <a:ea typeface="DejaVu Sans"/>
                <a:cs typeface="DejaVu Sans"/>
              </a:defRPr>
            </a:lvl1pPr>
            <a:lvl2pPr>
              <a:tabLst>
                <a:tab pos="457200" algn="l"/>
                <a:tab pos="914400" algn="l"/>
                <a:tab pos="1371600" algn="l"/>
                <a:tab pos="1828800" algn="l"/>
                <a:tab pos="2286000" algn="l"/>
              </a:tabLst>
              <a:defRPr>
                <a:solidFill>
                  <a:srgbClr val="000000"/>
                </a:solidFill>
                <a:latin typeface="Arial" pitchFamily="34" charset="0"/>
                <a:ea typeface="DejaVu Sans"/>
                <a:cs typeface="DejaVu Sans"/>
              </a:defRPr>
            </a:lvl2pPr>
            <a:lvl3pPr>
              <a:tabLst>
                <a:tab pos="457200" algn="l"/>
                <a:tab pos="914400" algn="l"/>
                <a:tab pos="1371600" algn="l"/>
                <a:tab pos="1828800" algn="l"/>
                <a:tab pos="2286000" algn="l"/>
              </a:tabLst>
              <a:defRPr>
                <a:solidFill>
                  <a:srgbClr val="000000"/>
                </a:solidFill>
                <a:latin typeface="Arial" pitchFamily="34" charset="0"/>
                <a:ea typeface="DejaVu Sans"/>
                <a:cs typeface="DejaVu Sans"/>
              </a:defRPr>
            </a:lvl3pPr>
            <a:lvl4pPr>
              <a:tabLst>
                <a:tab pos="457200" algn="l"/>
                <a:tab pos="914400" algn="l"/>
                <a:tab pos="1371600" algn="l"/>
                <a:tab pos="1828800" algn="l"/>
                <a:tab pos="2286000" algn="l"/>
              </a:tabLst>
              <a:defRPr>
                <a:solidFill>
                  <a:srgbClr val="000000"/>
                </a:solidFill>
                <a:latin typeface="Arial" pitchFamily="34" charset="0"/>
                <a:ea typeface="DejaVu Sans"/>
                <a:cs typeface="DejaVu Sans"/>
              </a:defRPr>
            </a:lvl4pPr>
            <a:lvl5pPr>
              <a:tabLst>
                <a:tab pos="457200" algn="l"/>
                <a:tab pos="914400" algn="l"/>
                <a:tab pos="1371600" algn="l"/>
                <a:tab pos="1828800" algn="l"/>
                <a:tab pos="2286000" algn="l"/>
              </a:tabLst>
              <a:defRPr>
                <a:solidFill>
                  <a:srgbClr val="000000"/>
                </a:solidFill>
                <a:latin typeface="Arial" pitchFamily="34" charset="0"/>
                <a:ea typeface="DejaVu Sans"/>
                <a:cs typeface="DejaVu Sans"/>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Lst>
              <a:defRPr>
                <a:solidFill>
                  <a:srgbClr val="000000"/>
                </a:solidFill>
                <a:latin typeface="Arial" pitchFamily="34" charset="0"/>
                <a:ea typeface="DejaVu Sans"/>
                <a:cs typeface="DejaVu Sans"/>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Lst>
              <a:defRPr>
                <a:solidFill>
                  <a:srgbClr val="000000"/>
                </a:solidFill>
                <a:latin typeface="Arial" pitchFamily="34" charset="0"/>
                <a:ea typeface="DejaVu Sans"/>
                <a:cs typeface="DejaVu Sans"/>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Lst>
              <a:defRPr>
                <a:solidFill>
                  <a:srgbClr val="000000"/>
                </a:solidFill>
                <a:latin typeface="Arial" pitchFamily="34" charset="0"/>
                <a:ea typeface="DejaVu Sans"/>
                <a:cs typeface="DejaVu Sans"/>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Lst>
              <a:defRPr>
                <a:solidFill>
                  <a:srgbClr val="000000"/>
                </a:solidFill>
                <a:latin typeface="Arial" pitchFamily="34" charset="0"/>
                <a:ea typeface="DejaVu Sans"/>
                <a:cs typeface="DejaVu Sans"/>
              </a:defRPr>
            </a:lvl9pPr>
          </a:lstStyle>
          <a:p>
            <a:pPr>
              <a:defRPr/>
            </a:pPr>
            <a:r>
              <a:rPr lang="en-US" sz="2000" u="none" dirty="0" smtClean="0">
                <a:latin typeface="+mn-lt"/>
              </a:rPr>
              <a:t>Near-side ridges</a:t>
            </a:r>
          </a:p>
          <a:p>
            <a:pPr>
              <a:defRPr/>
            </a:pPr>
            <a:r>
              <a:rPr lang="en-US" sz="2000" u="none" dirty="0" smtClean="0">
                <a:latin typeface="+mn-lt"/>
              </a:rPr>
              <a:t>apparent in high</a:t>
            </a:r>
          </a:p>
          <a:p>
            <a:pPr>
              <a:defRPr/>
            </a:pPr>
            <a:r>
              <a:rPr lang="en-US" sz="2000" u="none" dirty="0" smtClean="0">
                <a:latin typeface="+mn-lt"/>
              </a:rPr>
              <a:t>multiplicity events</a:t>
            </a:r>
          </a:p>
          <a:p>
            <a:pPr>
              <a:defRPr/>
            </a:pPr>
            <a:r>
              <a:rPr lang="en-US" sz="2000" u="none" dirty="0" smtClean="0">
                <a:latin typeface="+mn-lt"/>
              </a:rPr>
              <a:t>at LHC energies</a:t>
            </a:r>
          </a:p>
        </p:txBody>
      </p:sp>
      <p:sp>
        <p:nvSpPr>
          <p:cNvPr id="87059" name="Line 20"/>
          <p:cNvSpPr>
            <a:spLocks noChangeShapeType="1"/>
          </p:cNvSpPr>
          <p:nvPr/>
        </p:nvSpPr>
        <p:spPr bwMode="auto">
          <a:xfrm flipH="1">
            <a:off x="2693988" y="3111500"/>
            <a:ext cx="1662112" cy="2073275"/>
          </a:xfrm>
          <a:prstGeom prst="line">
            <a:avLst/>
          </a:prstGeom>
          <a:noFill/>
          <a:ln w="1836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it-IT"/>
          </a:p>
        </p:txBody>
      </p:sp>
      <p:sp>
        <p:nvSpPr>
          <p:cNvPr id="87060" name="Line 21"/>
          <p:cNvSpPr>
            <a:spLocks noChangeShapeType="1"/>
          </p:cNvSpPr>
          <p:nvPr/>
        </p:nvSpPr>
        <p:spPr bwMode="auto">
          <a:xfrm>
            <a:off x="5391150" y="3111500"/>
            <a:ext cx="1625600" cy="2138363"/>
          </a:xfrm>
          <a:prstGeom prst="line">
            <a:avLst/>
          </a:prstGeom>
          <a:noFill/>
          <a:ln w="1836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it-IT"/>
          </a:p>
        </p:txBody>
      </p:sp>
      <p:sp>
        <p:nvSpPr>
          <p:cNvPr id="87061" name="Line 22"/>
          <p:cNvSpPr>
            <a:spLocks noChangeShapeType="1"/>
          </p:cNvSpPr>
          <p:nvPr/>
        </p:nvSpPr>
        <p:spPr bwMode="auto">
          <a:xfrm>
            <a:off x="6013450" y="2695575"/>
            <a:ext cx="1354138" cy="273050"/>
          </a:xfrm>
          <a:prstGeom prst="line">
            <a:avLst/>
          </a:prstGeom>
          <a:noFill/>
          <a:ln w="1836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it-IT"/>
          </a:p>
        </p:txBody>
      </p:sp>
      <p:sp>
        <p:nvSpPr>
          <p:cNvPr id="87062" name="Line 23"/>
          <p:cNvSpPr>
            <a:spLocks noChangeShapeType="1"/>
          </p:cNvSpPr>
          <p:nvPr/>
        </p:nvSpPr>
        <p:spPr bwMode="auto">
          <a:xfrm flipH="1">
            <a:off x="2935288" y="2281238"/>
            <a:ext cx="590550" cy="1587"/>
          </a:xfrm>
          <a:prstGeom prst="line">
            <a:avLst/>
          </a:prstGeom>
          <a:noFill/>
          <a:ln w="1836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it-IT"/>
          </a:p>
        </p:txBody>
      </p:sp>
      <p:sp>
        <p:nvSpPr>
          <p:cNvPr id="87063" name="Line 24"/>
          <p:cNvSpPr>
            <a:spLocks noChangeShapeType="1"/>
          </p:cNvSpPr>
          <p:nvPr/>
        </p:nvSpPr>
        <p:spPr bwMode="auto">
          <a:xfrm>
            <a:off x="4833938" y="3111500"/>
            <a:ext cx="622300" cy="2073275"/>
          </a:xfrm>
          <a:prstGeom prst="line">
            <a:avLst/>
          </a:prstGeom>
          <a:noFill/>
          <a:ln w="1836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it-IT"/>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685800" y="0"/>
            <a:ext cx="7772400" cy="990600"/>
          </a:xfrm>
        </p:spPr>
        <p:txBody>
          <a:bodyPr/>
          <a:lstStyle/>
          <a:p>
            <a:r>
              <a:rPr lang="en-US" smtClean="0"/>
              <a:t>pPb ridges</a:t>
            </a:r>
          </a:p>
        </p:txBody>
      </p:sp>
      <p:sp>
        <p:nvSpPr>
          <p:cNvPr id="88067" name="Content Placeholder 2"/>
          <p:cNvSpPr>
            <a:spLocks noGrp="1"/>
          </p:cNvSpPr>
          <p:nvPr>
            <p:ph idx="1"/>
          </p:nvPr>
        </p:nvSpPr>
        <p:spPr>
          <a:xfrm>
            <a:off x="0" y="5029200"/>
            <a:ext cx="5257800" cy="1752600"/>
          </a:xfrm>
        </p:spPr>
        <p:txBody>
          <a:bodyPr/>
          <a:lstStyle/>
          <a:p>
            <a:pPr>
              <a:lnSpc>
                <a:spcPct val="80000"/>
              </a:lnSpc>
            </a:pPr>
            <a:r>
              <a:rPr lang="en-US" sz="2700" smtClean="0"/>
              <a:t>Correlations for pairs of trigger and associated particles, p</a:t>
            </a:r>
            <a:r>
              <a:rPr lang="en-US" sz="2700" baseline="-25000" smtClean="0"/>
              <a:t>T</a:t>
            </a:r>
            <a:r>
              <a:rPr lang="en-US" sz="2700" smtClean="0"/>
              <a:t>,trig&gt;p</a:t>
            </a:r>
            <a:r>
              <a:rPr lang="en-US" sz="2700" baseline="-25000" smtClean="0"/>
              <a:t>T</a:t>
            </a:r>
            <a:r>
              <a:rPr lang="en-US" sz="2700" smtClean="0"/>
              <a:t>,assoc, as f(Δφ,Δη), defined as associated yield per trigger particle</a:t>
            </a:r>
          </a:p>
        </p:txBody>
      </p:sp>
      <p:sp>
        <p:nvSpPr>
          <p:cNvPr id="88068" name="Picture 2"/>
          <p:cNvSpPr>
            <a:spLocks noChangeAspect="1" noChangeArrowheads="1"/>
          </p:cNvSpPr>
          <p:nvPr/>
        </p:nvSpPr>
        <p:spPr bwMode="auto">
          <a:xfrm>
            <a:off x="9525" y="915988"/>
            <a:ext cx="2962275"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8069" name="Picture 3"/>
          <p:cNvSpPr>
            <a:spLocks noChangeAspect="1" noChangeArrowheads="1"/>
          </p:cNvSpPr>
          <p:nvPr/>
        </p:nvSpPr>
        <p:spPr bwMode="auto">
          <a:xfrm>
            <a:off x="2895600" y="914400"/>
            <a:ext cx="29289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8070" name="Text Box 5"/>
          <p:cNvSpPr txBox="1">
            <a:spLocks noChangeArrowheads="1"/>
          </p:cNvSpPr>
          <p:nvPr/>
        </p:nvSpPr>
        <p:spPr bwMode="auto">
          <a:xfrm>
            <a:off x="0" y="1177925"/>
            <a:ext cx="2919413"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0876" rIns="90000" bIns="45000"/>
          <a:lstStyle>
            <a:lvl1pPr eaLnBrk="0" hangingPunct="0">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1pPr>
            <a:lvl2pPr marL="742950" indent="-285750" eaLnBrk="0" hangingPunct="0">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2pPr>
            <a:lvl3pPr marL="1143000" indent="-228600" eaLnBrk="0" hangingPunct="0">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3pPr>
            <a:lvl4pPr marL="1600200" indent="-228600" eaLnBrk="0" hangingPunct="0">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4pPr>
            <a:lvl5pPr marL="2057400" indent="-228600" eaLnBrk="0" hangingPunct="0">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9pPr>
          </a:lstStyle>
          <a:p>
            <a:pPr eaLnBrk="1" hangingPunct="1"/>
            <a:r>
              <a:rPr lang="en-US" sz="1800" u="none">
                <a:solidFill>
                  <a:srgbClr val="0000FF"/>
                </a:solidFill>
                <a:latin typeface="Calibri" pitchFamily="34" charset="0"/>
              </a:rPr>
              <a:t>Low multiplicity event class</a:t>
            </a:r>
          </a:p>
        </p:txBody>
      </p:sp>
      <p:sp>
        <p:nvSpPr>
          <p:cNvPr id="88071" name="Text Box 6"/>
          <p:cNvSpPr txBox="1">
            <a:spLocks noChangeArrowheads="1"/>
          </p:cNvSpPr>
          <p:nvPr/>
        </p:nvSpPr>
        <p:spPr bwMode="auto">
          <a:xfrm>
            <a:off x="5257800" y="6359525"/>
            <a:ext cx="380365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0876" rIns="90000" bIns="45000"/>
          <a:lstStyle>
            <a:lvl1pPr eaLnBrk="0" hangingPunct="0">
              <a:tabLst>
                <a:tab pos="723900" algn="l"/>
                <a:tab pos="1447800" algn="l"/>
                <a:tab pos="2171700" algn="l"/>
                <a:tab pos="2895600" algn="l"/>
                <a:tab pos="3619500" algn="l"/>
              </a:tabLst>
              <a:defRPr sz="2400" u="sng">
                <a:solidFill>
                  <a:schemeClr val="tx1"/>
                </a:solidFill>
                <a:latin typeface="Arial" pitchFamily="34" charset="0"/>
                <a:ea typeface="ＭＳ Ｐゴシック" pitchFamily="34" charset="-128"/>
              </a:defRPr>
            </a:lvl1pPr>
            <a:lvl2pPr marL="742950" indent="-285750" eaLnBrk="0" hangingPunct="0">
              <a:tabLst>
                <a:tab pos="723900" algn="l"/>
                <a:tab pos="1447800" algn="l"/>
                <a:tab pos="2171700" algn="l"/>
                <a:tab pos="2895600" algn="l"/>
                <a:tab pos="3619500" algn="l"/>
              </a:tabLst>
              <a:defRPr sz="2400" u="sng">
                <a:solidFill>
                  <a:schemeClr val="tx1"/>
                </a:solidFill>
                <a:latin typeface="Arial" pitchFamily="34" charset="0"/>
                <a:ea typeface="ＭＳ Ｐゴシック" pitchFamily="34" charset="-128"/>
              </a:defRPr>
            </a:lvl2pPr>
            <a:lvl3pPr marL="1143000" indent="-228600" eaLnBrk="0" hangingPunct="0">
              <a:tabLst>
                <a:tab pos="723900" algn="l"/>
                <a:tab pos="1447800" algn="l"/>
                <a:tab pos="2171700" algn="l"/>
                <a:tab pos="2895600" algn="l"/>
                <a:tab pos="3619500" algn="l"/>
              </a:tabLst>
              <a:defRPr sz="2400" u="sng">
                <a:solidFill>
                  <a:schemeClr val="tx1"/>
                </a:solidFill>
                <a:latin typeface="Arial" pitchFamily="34" charset="0"/>
                <a:ea typeface="ＭＳ Ｐゴシック" pitchFamily="34" charset="-128"/>
              </a:defRPr>
            </a:lvl3pPr>
            <a:lvl4pPr marL="1600200" indent="-228600" eaLnBrk="0" hangingPunct="0">
              <a:tabLst>
                <a:tab pos="723900" algn="l"/>
                <a:tab pos="1447800" algn="l"/>
                <a:tab pos="2171700" algn="l"/>
                <a:tab pos="2895600" algn="l"/>
                <a:tab pos="3619500" algn="l"/>
              </a:tabLst>
              <a:defRPr sz="2400" u="sng">
                <a:solidFill>
                  <a:schemeClr val="tx1"/>
                </a:solidFill>
                <a:latin typeface="Arial" pitchFamily="34" charset="0"/>
                <a:ea typeface="ＭＳ Ｐゴシック" pitchFamily="34" charset="-128"/>
              </a:defRPr>
            </a:lvl4pPr>
            <a:lvl5pPr marL="2057400" indent="-228600" eaLnBrk="0" hangingPunct="0">
              <a:tabLst>
                <a:tab pos="723900" algn="l"/>
                <a:tab pos="1447800" algn="l"/>
                <a:tab pos="2171700" algn="l"/>
                <a:tab pos="2895600" algn="l"/>
                <a:tab pos="3619500" algn="l"/>
              </a:tabLst>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723900" algn="l"/>
                <a:tab pos="1447800" algn="l"/>
                <a:tab pos="2171700" algn="l"/>
                <a:tab pos="2895600" algn="l"/>
                <a:tab pos="3619500" algn="l"/>
              </a:tabLs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723900" algn="l"/>
                <a:tab pos="1447800" algn="l"/>
                <a:tab pos="2171700" algn="l"/>
                <a:tab pos="2895600" algn="l"/>
                <a:tab pos="3619500" algn="l"/>
              </a:tabLs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723900" algn="l"/>
                <a:tab pos="1447800" algn="l"/>
                <a:tab pos="2171700" algn="l"/>
                <a:tab pos="2895600" algn="l"/>
                <a:tab pos="3619500" algn="l"/>
              </a:tabLs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723900" algn="l"/>
                <a:tab pos="1447800" algn="l"/>
                <a:tab pos="2171700" algn="l"/>
                <a:tab pos="2895600" algn="l"/>
                <a:tab pos="3619500" algn="l"/>
              </a:tabLst>
              <a:defRPr sz="2400" u="sng">
                <a:solidFill>
                  <a:schemeClr val="tx1"/>
                </a:solidFill>
                <a:latin typeface="Arial" pitchFamily="34" charset="0"/>
                <a:ea typeface="ＭＳ Ｐゴシック" pitchFamily="34" charset="-128"/>
              </a:defRPr>
            </a:lvl9pPr>
          </a:lstStyle>
          <a:p>
            <a:pPr eaLnBrk="1" hangingPunct="1"/>
            <a:r>
              <a:rPr lang="en-US" sz="1800" u="none">
                <a:solidFill>
                  <a:srgbClr val="000000"/>
                </a:solidFill>
                <a:latin typeface="Calibri" pitchFamily="34" charset="0"/>
              </a:rPr>
              <a:t>Projection on Δφ – pPb and pp data</a:t>
            </a:r>
          </a:p>
        </p:txBody>
      </p:sp>
      <p:sp>
        <p:nvSpPr>
          <p:cNvPr id="88072" name="Text Box 7"/>
          <p:cNvSpPr txBox="1">
            <a:spLocks noChangeArrowheads="1"/>
          </p:cNvSpPr>
          <p:nvPr/>
        </p:nvSpPr>
        <p:spPr bwMode="auto">
          <a:xfrm>
            <a:off x="2514600" y="4256088"/>
            <a:ext cx="2163763" cy="620712"/>
          </a:xfrm>
          <a:prstGeom prst="rect">
            <a:avLst/>
          </a:prstGeom>
          <a:noFill/>
          <a:ln w="1836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9000" tIns="69876" rIns="99000" bIns="54000"/>
          <a:lstStyle>
            <a:lvl1pPr eaLnBrk="0" hangingPunct="0">
              <a:tabLst>
                <a:tab pos="723900" algn="l"/>
                <a:tab pos="1447800" algn="l"/>
              </a:tabLst>
              <a:defRPr sz="2400" u="sng">
                <a:solidFill>
                  <a:schemeClr val="tx1"/>
                </a:solidFill>
                <a:latin typeface="Arial" pitchFamily="34" charset="0"/>
                <a:ea typeface="ＭＳ Ｐゴシック" pitchFamily="34" charset="-128"/>
              </a:defRPr>
            </a:lvl1pPr>
            <a:lvl2pPr marL="742950" indent="-285750" eaLnBrk="0" hangingPunct="0">
              <a:tabLst>
                <a:tab pos="723900" algn="l"/>
                <a:tab pos="1447800" algn="l"/>
              </a:tabLst>
              <a:defRPr sz="2400" u="sng">
                <a:solidFill>
                  <a:schemeClr val="tx1"/>
                </a:solidFill>
                <a:latin typeface="Arial" pitchFamily="34" charset="0"/>
                <a:ea typeface="ＭＳ Ｐゴシック" pitchFamily="34" charset="-128"/>
              </a:defRPr>
            </a:lvl2pPr>
            <a:lvl3pPr marL="1143000" indent="-228600" eaLnBrk="0" hangingPunct="0">
              <a:tabLst>
                <a:tab pos="723900" algn="l"/>
                <a:tab pos="1447800" algn="l"/>
              </a:tabLst>
              <a:defRPr sz="2400" u="sng">
                <a:solidFill>
                  <a:schemeClr val="tx1"/>
                </a:solidFill>
                <a:latin typeface="Arial" pitchFamily="34" charset="0"/>
                <a:ea typeface="ＭＳ Ｐゴシック" pitchFamily="34" charset="-128"/>
              </a:defRPr>
            </a:lvl3pPr>
            <a:lvl4pPr marL="1600200" indent="-228600" eaLnBrk="0" hangingPunct="0">
              <a:tabLst>
                <a:tab pos="723900" algn="l"/>
                <a:tab pos="1447800" algn="l"/>
              </a:tabLst>
              <a:defRPr sz="2400" u="sng">
                <a:solidFill>
                  <a:schemeClr val="tx1"/>
                </a:solidFill>
                <a:latin typeface="Arial" pitchFamily="34" charset="0"/>
                <a:ea typeface="ＭＳ Ｐゴシック" pitchFamily="34" charset="-128"/>
              </a:defRPr>
            </a:lvl4pPr>
            <a:lvl5pPr marL="2057400" indent="-228600" eaLnBrk="0" hangingPunct="0">
              <a:tabLst>
                <a:tab pos="723900" algn="l"/>
                <a:tab pos="1447800" algn="l"/>
              </a:tabLst>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723900" algn="l"/>
                <a:tab pos="1447800" algn="l"/>
              </a:tabLs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723900" algn="l"/>
                <a:tab pos="1447800" algn="l"/>
              </a:tabLs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723900" algn="l"/>
                <a:tab pos="1447800" algn="l"/>
              </a:tabLs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723900" algn="l"/>
                <a:tab pos="1447800" algn="l"/>
              </a:tabLst>
              <a:defRPr sz="2400" u="sng">
                <a:solidFill>
                  <a:schemeClr val="tx1"/>
                </a:solidFill>
                <a:latin typeface="Arial" pitchFamily="34" charset="0"/>
                <a:ea typeface="ＭＳ Ｐゴシック" pitchFamily="34" charset="-128"/>
              </a:defRPr>
            </a:lvl9pPr>
          </a:lstStyle>
          <a:p>
            <a:pPr eaLnBrk="1" hangingPunct="1"/>
            <a:r>
              <a:rPr lang="en-US" sz="1800" u="none">
                <a:solidFill>
                  <a:srgbClr val="000000"/>
                </a:solidFill>
                <a:latin typeface="Calibri" pitchFamily="34" charset="0"/>
              </a:rPr>
              <a:t>Qualitatively similar</a:t>
            </a:r>
          </a:p>
          <a:p>
            <a:pPr eaLnBrk="1" hangingPunct="1"/>
            <a:r>
              <a:rPr lang="en-US" sz="1800" u="none">
                <a:solidFill>
                  <a:srgbClr val="000000"/>
                </a:solidFill>
                <a:latin typeface="Calibri" pitchFamily="34" charset="0"/>
              </a:rPr>
              <a:t>to CMS ridge</a:t>
            </a:r>
          </a:p>
        </p:txBody>
      </p:sp>
      <p:sp>
        <p:nvSpPr>
          <p:cNvPr id="88073" name="Text Box 8"/>
          <p:cNvSpPr txBox="1">
            <a:spLocks noChangeArrowheads="1"/>
          </p:cNvSpPr>
          <p:nvPr/>
        </p:nvSpPr>
        <p:spPr bwMode="auto">
          <a:xfrm>
            <a:off x="6096000" y="1371600"/>
            <a:ext cx="2984500" cy="1143000"/>
          </a:xfrm>
          <a:prstGeom prst="rect">
            <a:avLst/>
          </a:prstGeom>
          <a:noFill/>
          <a:ln w="1836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9000" tIns="68112" rIns="99000" bIns="54000"/>
          <a:lstStyle>
            <a:lvl1pPr eaLnBrk="0" hangingPunct="0">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1pPr>
            <a:lvl2pPr marL="742950" indent="-285750" eaLnBrk="0" hangingPunct="0">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2pPr>
            <a:lvl3pPr marL="1143000" indent="-228600" eaLnBrk="0" hangingPunct="0">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3pPr>
            <a:lvl4pPr marL="1600200" indent="-228600" eaLnBrk="0" hangingPunct="0">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4pPr>
            <a:lvl5pPr marL="2057400" indent="-228600" eaLnBrk="0" hangingPunct="0">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9pPr>
          </a:lstStyle>
          <a:p>
            <a:pPr eaLnBrk="1" hangingPunct="1"/>
            <a:r>
              <a:rPr lang="en-US" sz="1600" u="none">
                <a:solidFill>
                  <a:srgbClr val="000000"/>
                </a:solidFill>
                <a:latin typeface="Calibri" pitchFamily="34" charset="0"/>
              </a:rPr>
              <a:t>Excess on both near-side (NS)</a:t>
            </a:r>
          </a:p>
          <a:p>
            <a:pPr eaLnBrk="1" hangingPunct="1"/>
            <a:r>
              <a:rPr lang="en-US" sz="1600" u="none">
                <a:solidFill>
                  <a:srgbClr val="000000"/>
                </a:solidFill>
                <a:latin typeface="Calibri" pitchFamily="34" charset="0"/>
              </a:rPr>
              <a:t>and away-side (AS) going from</a:t>
            </a:r>
          </a:p>
          <a:p>
            <a:pPr eaLnBrk="1" hangingPunct="1"/>
            <a:r>
              <a:rPr lang="en-US" sz="1600" u="none">
                <a:solidFill>
                  <a:srgbClr val="000000"/>
                </a:solidFill>
                <a:latin typeface="Calibri" pitchFamily="34" charset="0"/>
              </a:rPr>
              <a:t>p-p/low multiplicity -&gt;</a:t>
            </a:r>
          </a:p>
          <a:p>
            <a:pPr eaLnBrk="1" hangingPunct="1"/>
            <a:r>
              <a:rPr lang="en-US" sz="1600" u="none">
                <a:solidFill>
                  <a:srgbClr val="000000"/>
                </a:solidFill>
                <a:latin typeface="Calibri" pitchFamily="34" charset="0"/>
              </a:rPr>
              <a:t>high multiplicity events</a:t>
            </a:r>
          </a:p>
        </p:txBody>
      </p:sp>
      <p:sp>
        <p:nvSpPr>
          <p:cNvPr id="88074" name="Text Box 12"/>
          <p:cNvSpPr txBox="1">
            <a:spLocks noChangeArrowheads="1"/>
          </p:cNvSpPr>
          <p:nvPr/>
        </p:nvSpPr>
        <p:spPr bwMode="auto">
          <a:xfrm>
            <a:off x="2819400" y="1177925"/>
            <a:ext cx="2970213"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0876" rIns="90000" bIns="45000"/>
          <a:lstStyle>
            <a:lvl1pPr eaLnBrk="0" hangingPunct="0">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1pPr>
            <a:lvl2pPr marL="742950" indent="-285750" eaLnBrk="0" hangingPunct="0">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2pPr>
            <a:lvl3pPr marL="1143000" indent="-228600" eaLnBrk="0" hangingPunct="0">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3pPr>
            <a:lvl4pPr marL="1600200" indent="-228600" eaLnBrk="0" hangingPunct="0">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4pPr>
            <a:lvl5pPr marL="2057400" indent="-228600" eaLnBrk="0" hangingPunct="0">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723900" algn="l"/>
                <a:tab pos="1447800" algn="l"/>
                <a:tab pos="2171700" algn="l"/>
                <a:tab pos="2895600" algn="l"/>
              </a:tabLst>
              <a:defRPr sz="2400" u="sng">
                <a:solidFill>
                  <a:schemeClr val="tx1"/>
                </a:solidFill>
                <a:latin typeface="Arial" pitchFamily="34" charset="0"/>
                <a:ea typeface="ＭＳ Ｐゴシック" pitchFamily="34" charset="-128"/>
              </a:defRPr>
            </a:lvl9pPr>
          </a:lstStyle>
          <a:p>
            <a:pPr eaLnBrk="1" hangingPunct="1"/>
            <a:r>
              <a:rPr lang="en-US" sz="2000" u="none">
                <a:solidFill>
                  <a:srgbClr val="FF0000"/>
                </a:solidFill>
                <a:latin typeface="Calibri" pitchFamily="34" charset="0"/>
              </a:rPr>
              <a:t>High multiplicity event class</a:t>
            </a:r>
          </a:p>
        </p:txBody>
      </p:sp>
      <p:sp>
        <p:nvSpPr>
          <p:cNvPr id="88075" name="Line 13"/>
          <p:cNvSpPr>
            <a:spLocks noChangeShapeType="1"/>
          </p:cNvSpPr>
          <p:nvPr/>
        </p:nvSpPr>
        <p:spPr bwMode="auto">
          <a:xfrm flipV="1">
            <a:off x="3733800" y="3200400"/>
            <a:ext cx="685800" cy="1055688"/>
          </a:xfrm>
          <a:prstGeom prst="line">
            <a:avLst/>
          </a:prstGeom>
          <a:noFill/>
          <a:ln w="1836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pic>
        <p:nvPicPr>
          <p:cNvPr id="8807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0" y="0"/>
            <a:ext cx="7620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0288" y="3505200"/>
            <a:ext cx="4256087"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8" name="Line 10"/>
          <p:cNvSpPr>
            <a:spLocks noChangeShapeType="1"/>
          </p:cNvSpPr>
          <p:nvPr/>
        </p:nvSpPr>
        <p:spPr bwMode="auto">
          <a:xfrm flipH="1">
            <a:off x="6781800" y="2514600"/>
            <a:ext cx="762000" cy="1066800"/>
          </a:xfrm>
          <a:prstGeom prst="line">
            <a:avLst/>
          </a:prstGeom>
          <a:noFill/>
          <a:ln w="1836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8079" name="Line 9"/>
          <p:cNvSpPr>
            <a:spLocks noChangeShapeType="1"/>
          </p:cNvSpPr>
          <p:nvPr/>
        </p:nvSpPr>
        <p:spPr bwMode="auto">
          <a:xfrm>
            <a:off x="7529513" y="2514600"/>
            <a:ext cx="609600" cy="1066800"/>
          </a:xfrm>
          <a:prstGeom prst="line">
            <a:avLst/>
          </a:prstGeom>
          <a:noFill/>
          <a:ln w="1836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8080" name="TextBox 6"/>
          <p:cNvSpPr txBox="1">
            <a:spLocks noChangeArrowheads="1"/>
          </p:cNvSpPr>
          <p:nvPr/>
        </p:nvSpPr>
        <p:spPr bwMode="auto">
          <a:xfrm>
            <a:off x="60325" y="3830638"/>
            <a:ext cx="3003550" cy="339725"/>
          </a:xfrm>
          <a:prstGeom prst="rect">
            <a:avLst/>
          </a:prstGeom>
          <a:solidFill>
            <a:srgbClr val="FFFF00"/>
          </a:solidFill>
          <a:ln w="12700">
            <a:solidFill>
              <a:srgbClr val="0000FF"/>
            </a:solidFill>
            <a:miter lim="800000"/>
            <a:headEnd/>
            <a:tailEnd/>
          </a:ln>
        </p:spPr>
        <p:txBody>
          <a:bodyPr wrap="none" lIns="91435" tIns="45718" rIns="91435" bIns="45718">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r>
              <a:rPr lang="en-US" sz="1600" b="1" u="none">
                <a:solidFill>
                  <a:srgbClr val="000000"/>
                </a:solidFill>
              </a:rPr>
              <a:t>Phys.Lett. B719 (2013) 29-41 </a:t>
            </a:r>
          </a:p>
        </p:txBody>
      </p:sp>
      <p:pic>
        <p:nvPicPr>
          <p:cNvPr id="8808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915988"/>
            <a:ext cx="2962275"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808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914400"/>
            <a:ext cx="29289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9" name="Text Box 5"/>
          <p:cNvSpPr txBox="1">
            <a:spLocks noChangeArrowheads="1"/>
          </p:cNvSpPr>
          <p:nvPr/>
        </p:nvSpPr>
        <p:spPr bwMode="auto">
          <a:xfrm>
            <a:off x="0" y="1177925"/>
            <a:ext cx="2919413" cy="346075"/>
          </a:xfrm>
          <a:prstGeom prst="rect">
            <a:avLst/>
          </a:prstGeom>
          <a:noFill/>
          <a:ln w="9525">
            <a:noFill/>
            <a:round/>
            <a:headEnd/>
            <a:tailEnd/>
          </a:ln>
          <a:effectLst/>
        </p:spPr>
        <p:txBody>
          <a:bodyPr wrap="none" lIns="90000" tIns="60876" rIns="90000" bIns="45000"/>
          <a:lstStyle/>
          <a:p>
            <a:pPr>
              <a:tabLst>
                <a:tab pos="723900" algn="l"/>
                <a:tab pos="1447800" algn="l"/>
                <a:tab pos="2171700" algn="l"/>
                <a:tab pos="2895600" algn="l"/>
              </a:tabLst>
              <a:defRPr/>
            </a:pPr>
            <a:r>
              <a:rPr lang="en-US" sz="1800" u="none" dirty="0">
                <a:solidFill>
                  <a:srgbClr val="0000FF"/>
                </a:solidFill>
                <a:latin typeface="+mn-lt"/>
                <a:ea typeface="Droid Sans Fallback" charset="0"/>
                <a:cs typeface="Droid Sans Fallback" charset="0"/>
              </a:rPr>
              <a:t>Low multiplicity event class</a:t>
            </a:r>
          </a:p>
        </p:txBody>
      </p:sp>
      <p:sp>
        <p:nvSpPr>
          <p:cNvPr id="20" name="Text Box 12"/>
          <p:cNvSpPr txBox="1">
            <a:spLocks noChangeArrowheads="1"/>
          </p:cNvSpPr>
          <p:nvPr/>
        </p:nvSpPr>
        <p:spPr bwMode="auto">
          <a:xfrm>
            <a:off x="2819400" y="1177925"/>
            <a:ext cx="2970213" cy="346075"/>
          </a:xfrm>
          <a:prstGeom prst="rect">
            <a:avLst/>
          </a:prstGeom>
          <a:noFill/>
          <a:ln w="9525">
            <a:noFill/>
            <a:round/>
            <a:headEnd/>
            <a:tailEnd/>
          </a:ln>
          <a:effectLst/>
        </p:spPr>
        <p:txBody>
          <a:bodyPr wrap="none" lIns="90000" tIns="60876" rIns="90000" bIns="45000"/>
          <a:lstStyle/>
          <a:p>
            <a:pPr>
              <a:tabLst>
                <a:tab pos="723900" algn="l"/>
                <a:tab pos="1447800" algn="l"/>
                <a:tab pos="2171700" algn="l"/>
                <a:tab pos="2895600" algn="l"/>
              </a:tabLst>
              <a:defRPr/>
            </a:pPr>
            <a:r>
              <a:rPr lang="en-US" sz="2000" u="none" dirty="0">
                <a:solidFill>
                  <a:srgbClr val="FF0000"/>
                </a:solidFill>
                <a:latin typeface="+mn-lt"/>
                <a:ea typeface="Droid Sans Fallback" charset="0"/>
                <a:cs typeface="Droid Sans Fallback" charset="0"/>
              </a:rPr>
              <a:t>High multiplicity event class</a:t>
            </a:r>
          </a:p>
        </p:txBody>
      </p:sp>
      <p:sp>
        <p:nvSpPr>
          <p:cNvPr id="88085" name="Line 13"/>
          <p:cNvSpPr>
            <a:spLocks noChangeShapeType="1"/>
          </p:cNvSpPr>
          <p:nvPr/>
        </p:nvSpPr>
        <p:spPr bwMode="auto">
          <a:xfrm flipV="1">
            <a:off x="3733800" y="3200400"/>
            <a:ext cx="685800" cy="914400"/>
          </a:xfrm>
          <a:prstGeom prst="line">
            <a:avLst/>
          </a:prstGeom>
          <a:noFill/>
          <a:ln w="1836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124200"/>
            <a:ext cx="36576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0"/>
            <a:ext cx="7620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itle 1"/>
          <p:cNvSpPr>
            <a:spLocks noGrp="1"/>
          </p:cNvSpPr>
          <p:nvPr>
            <p:ph type="title"/>
          </p:nvPr>
        </p:nvSpPr>
        <p:spPr>
          <a:xfrm>
            <a:off x="0" y="0"/>
            <a:ext cx="8305800" cy="601663"/>
          </a:xfrm>
        </p:spPr>
        <p:txBody>
          <a:bodyPr/>
          <a:lstStyle/>
          <a:p>
            <a:r>
              <a:rPr lang="en-US" sz="3200" smtClean="0"/>
              <a:t>Subtracting the low-mult from the high-mult</a:t>
            </a:r>
          </a:p>
        </p:txBody>
      </p:sp>
      <p:sp>
        <p:nvSpPr>
          <p:cNvPr id="3" name="Content Placeholder 2"/>
          <p:cNvSpPr>
            <a:spLocks noGrp="1"/>
          </p:cNvSpPr>
          <p:nvPr>
            <p:ph idx="1"/>
          </p:nvPr>
        </p:nvSpPr>
        <p:spPr>
          <a:xfrm>
            <a:off x="11113" y="588963"/>
            <a:ext cx="8991600" cy="2667000"/>
          </a:xfrm>
        </p:spPr>
        <p:txBody>
          <a:bodyPr>
            <a:normAutofit fontScale="70000" lnSpcReduction="20000"/>
          </a:bodyPr>
          <a:lstStyle/>
          <a:p>
            <a:pPr>
              <a:defRPr/>
            </a:pPr>
            <a:r>
              <a:rPr lang="en-US" sz="3000" dirty="0" smtClean="0"/>
              <a:t>A double-ridge structure appears, with remarkable properties: </a:t>
            </a:r>
          </a:p>
          <a:p>
            <a:pPr lvl="1">
              <a:defRPr/>
            </a:pPr>
            <a:r>
              <a:rPr lang="en-US" b="1" dirty="0"/>
              <a:t>Same yield near and away side for all classes of </a:t>
            </a:r>
            <a:r>
              <a:rPr lang="en-US" b="1" dirty="0" err="1"/>
              <a:t>p</a:t>
            </a:r>
            <a:r>
              <a:rPr lang="en-US" b="1" baseline="-25000" dirty="0" err="1"/>
              <a:t>T</a:t>
            </a:r>
            <a:r>
              <a:rPr lang="en-US" b="1" dirty="0"/>
              <a:t> and multiplicity:                    suggest common underlying process</a:t>
            </a:r>
          </a:p>
          <a:p>
            <a:pPr lvl="1">
              <a:defRPr/>
            </a:pPr>
            <a:r>
              <a:rPr lang="en-US" dirty="0"/>
              <a:t>Width independent of </a:t>
            </a:r>
            <a:r>
              <a:rPr lang="en-US" dirty="0" err="1"/>
              <a:t>p</a:t>
            </a:r>
            <a:r>
              <a:rPr lang="en-US" baseline="-25000" dirty="0" err="1"/>
              <a:t>T</a:t>
            </a:r>
            <a:endParaRPr lang="en-US" baseline="-25000" dirty="0"/>
          </a:p>
          <a:p>
            <a:pPr lvl="1">
              <a:defRPr/>
            </a:pPr>
            <a:r>
              <a:rPr lang="en-US" dirty="0" smtClean="0"/>
              <a:t>Shape </a:t>
            </a:r>
            <a:r>
              <a:rPr lang="en-US" dirty="0"/>
              <a:t>of the distributions decomposed into a Fourier series, in </a:t>
            </a:r>
            <a:r>
              <a:rPr lang="en-US" dirty="0" smtClean="0"/>
              <a:t>terms </a:t>
            </a:r>
            <a:r>
              <a:rPr lang="en-US" dirty="0"/>
              <a:t>of the coefficients  </a:t>
            </a:r>
            <a:r>
              <a:rPr lang="en-US" dirty="0" err="1" smtClean="0"/>
              <a:t>v</a:t>
            </a:r>
            <a:r>
              <a:rPr lang="en-US" baseline="-25000" dirty="0" err="1" smtClean="0"/>
              <a:t>n</a:t>
            </a:r>
            <a:r>
              <a:rPr lang="en-US" dirty="0" smtClean="0"/>
              <a:t> </a:t>
            </a:r>
            <a:r>
              <a:rPr lang="en-US" dirty="0"/>
              <a:t>of the corresponding single particle azimuthal distributions</a:t>
            </a:r>
            <a:br>
              <a:rPr lang="en-US" dirty="0"/>
            </a:br>
            <a:r>
              <a:rPr lang="en-US" dirty="0"/>
              <a:t>- </a:t>
            </a:r>
            <a:r>
              <a:rPr lang="en-US" dirty="0" smtClean="0"/>
              <a:t>v</a:t>
            </a:r>
            <a:r>
              <a:rPr lang="en-US" baseline="-25000" dirty="0" smtClean="0"/>
              <a:t>2</a:t>
            </a:r>
            <a:r>
              <a:rPr lang="en-US" dirty="0" smtClean="0"/>
              <a:t> </a:t>
            </a:r>
            <a:r>
              <a:rPr lang="en-US" dirty="0"/>
              <a:t>is the dominant component</a:t>
            </a:r>
            <a:br>
              <a:rPr lang="en-US" dirty="0"/>
            </a:br>
            <a:r>
              <a:rPr lang="en-US" dirty="0"/>
              <a:t>- </a:t>
            </a:r>
            <a:r>
              <a:rPr lang="en-US" dirty="0" smtClean="0"/>
              <a:t>v</a:t>
            </a:r>
            <a:r>
              <a:rPr lang="en-US" baseline="-25000" dirty="0" smtClean="0"/>
              <a:t>2</a:t>
            </a:r>
            <a:r>
              <a:rPr lang="en-US" dirty="0" smtClean="0"/>
              <a:t> </a:t>
            </a:r>
            <a:r>
              <a:rPr lang="en-US" dirty="0"/>
              <a:t>and </a:t>
            </a:r>
            <a:r>
              <a:rPr lang="en-US" dirty="0" smtClean="0"/>
              <a:t>v</a:t>
            </a:r>
            <a:r>
              <a:rPr lang="en-US" baseline="-25000" dirty="0" smtClean="0"/>
              <a:t>3</a:t>
            </a:r>
            <a:r>
              <a:rPr lang="en-US" dirty="0" smtClean="0"/>
              <a:t> </a:t>
            </a:r>
            <a:r>
              <a:rPr lang="en-US" dirty="0"/>
              <a:t>increase with </a:t>
            </a:r>
            <a:r>
              <a:rPr lang="en-US" dirty="0" err="1" smtClean="0"/>
              <a:t>p</a:t>
            </a:r>
            <a:r>
              <a:rPr lang="en-US" baseline="-25000" dirty="0" err="1" smtClean="0"/>
              <a:t>T</a:t>
            </a:r>
            <a:r>
              <a:rPr lang="en-US" dirty="0" smtClean="0"/>
              <a:t> </a:t>
            </a:r>
            <a:r>
              <a:rPr lang="en-US" dirty="0"/>
              <a:t>and v</a:t>
            </a:r>
            <a:r>
              <a:rPr lang="en-US" baseline="-25000" dirty="0"/>
              <a:t>2</a:t>
            </a:r>
            <a:r>
              <a:rPr lang="en-US" dirty="0"/>
              <a:t> also with </a:t>
            </a:r>
            <a:r>
              <a:rPr lang="en-US" dirty="0" smtClean="0"/>
              <a:t>multiplicity</a:t>
            </a:r>
          </a:p>
          <a:p>
            <a:pPr lvl="1">
              <a:defRPr/>
            </a:pPr>
            <a:r>
              <a:rPr lang="en-US" dirty="0" smtClean="0"/>
              <a:t>possible </a:t>
            </a:r>
            <a:r>
              <a:rPr lang="en-US" dirty="0"/>
              <a:t>explanations? CGC?? Flow</a:t>
            </a:r>
            <a:r>
              <a:rPr lang="en-US" dirty="0" smtClean="0"/>
              <a:t>??</a:t>
            </a:r>
            <a:endParaRPr lang="en-US" dirty="0"/>
          </a:p>
        </p:txBody>
      </p:sp>
      <p:sp>
        <p:nvSpPr>
          <p:cNvPr id="89094" name="Text Box 7"/>
          <p:cNvSpPr txBox="1">
            <a:spLocks noChangeArrowheads="1"/>
          </p:cNvSpPr>
          <p:nvPr/>
        </p:nvSpPr>
        <p:spPr bwMode="auto">
          <a:xfrm>
            <a:off x="84138" y="6494463"/>
            <a:ext cx="2662237" cy="363537"/>
          </a:xfrm>
          <a:prstGeom prst="rect">
            <a:avLst/>
          </a:prstGeom>
          <a:solidFill>
            <a:srgbClr val="FFFF00"/>
          </a:solidFill>
          <a:ln w="18360">
            <a:solidFill>
              <a:srgbClr val="FF0000"/>
            </a:solidFill>
            <a:round/>
            <a:headEnd/>
            <a:tailEnd/>
          </a:ln>
        </p:spPr>
        <p:txBody>
          <a:bodyPr wrap="none" lIns="99000" tIns="69876" rIns="99000" bIns="54000"/>
          <a:lstStyle>
            <a:lvl1pPr eaLnBrk="0" hangingPunct="0">
              <a:tabLst>
                <a:tab pos="723900" algn="l"/>
                <a:tab pos="1447800" algn="l"/>
                <a:tab pos="2171700" algn="l"/>
              </a:tabLst>
              <a:defRPr sz="2400" u="sng">
                <a:solidFill>
                  <a:schemeClr val="tx1"/>
                </a:solidFill>
                <a:latin typeface="Arial" pitchFamily="34" charset="0"/>
                <a:ea typeface="ＭＳ Ｐゴシック" pitchFamily="34" charset="-128"/>
              </a:defRPr>
            </a:lvl1pPr>
            <a:lvl2pPr marL="742950" indent="-285750" eaLnBrk="0" hangingPunct="0">
              <a:tabLst>
                <a:tab pos="723900" algn="l"/>
                <a:tab pos="1447800" algn="l"/>
                <a:tab pos="2171700" algn="l"/>
              </a:tabLst>
              <a:defRPr sz="2400" u="sng">
                <a:solidFill>
                  <a:schemeClr val="tx1"/>
                </a:solidFill>
                <a:latin typeface="Arial" pitchFamily="34" charset="0"/>
                <a:ea typeface="ＭＳ Ｐゴシック" pitchFamily="34" charset="-128"/>
              </a:defRPr>
            </a:lvl2pPr>
            <a:lvl3pPr marL="1143000" indent="-228600" eaLnBrk="0" hangingPunct="0">
              <a:tabLst>
                <a:tab pos="723900" algn="l"/>
                <a:tab pos="1447800" algn="l"/>
                <a:tab pos="2171700" algn="l"/>
              </a:tabLst>
              <a:defRPr sz="2400" u="sng">
                <a:solidFill>
                  <a:schemeClr val="tx1"/>
                </a:solidFill>
                <a:latin typeface="Arial" pitchFamily="34" charset="0"/>
                <a:ea typeface="ＭＳ Ｐゴシック" pitchFamily="34" charset="-128"/>
              </a:defRPr>
            </a:lvl3pPr>
            <a:lvl4pPr marL="1600200" indent="-228600" eaLnBrk="0" hangingPunct="0">
              <a:tabLst>
                <a:tab pos="723900" algn="l"/>
                <a:tab pos="1447800" algn="l"/>
                <a:tab pos="2171700" algn="l"/>
              </a:tabLst>
              <a:defRPr sz="2400" u="sng">
                <a:solidFill>
                  <a:schemeClr val="tx1"/>
                </a:solidFill>
                <a:latin typeface="Arial" pitchFamily="34" charset="0"/>
                <a:ea typeface="ＭＳ Ｐゴシック" pitchFamily="34" charset="-128"/>
              </a:defRPr>
            </a:lvl4pPr>
            <a:lvl5pPr marL="2057400" indent="-228600" eaLnBrk="0" hangingPunct="0">
              <a:tabLst>
                <a:tab pos="723900" algn="l"/>
                <a:tab pos="1447800" algn="l"/>
                <a:tab pos="2171700" algn="l"/>
              </a:tabLst>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723900" algn="l"/>
                <a:tab pos="1447800" algn="l"/>
                <a:tab pos="2171700" algn="l"/>
              </a:tabLs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723900" algn="l"/>
                <a:tab pos="1447800" algn="l"/>
                <a:tab pos="2171700" algn="l"/>
              </a:tabLs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723900" algn="l"/>
                <a:tab pos="1447800" algn="l"/>
                <a:tab pos="2171700" algn="l"/>
              </a:tabLs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723900" algn="l"/>
                <a:tab pos="1447800" algn="l"/>
                <a:tab pos="2171700" algn="l"/>
              </a:tabLst>
              <a:defRPr sz="2400" u="sng">
                <a:solidFill>
                  <a:schemeClr val="tx1"/>
                </a:solidFill>
                <a:latin typeface="Arial" pitchFamily="34" charset="0"/>
                <a:ea typeface="ＭＳ Ｐゴシック" pitchFamily="34" charset="-128"/>
              </a:defRPr>
            </a:lvl9pPr>
          </a:lstStyle>
          <a:p>
            <a:pPr eaLnBrk="1" hangingPunct="1"/>
            <a:r>
              <a:rPr lang="en-US" sz="2000" b="1" u="none">
                <a:solidFill>
                  <a:srgbClr val="000000"/>
                </a:solidFill>
                <a:latin typeface="Calibri" pitchFamily="34" charset="0"/>
              </a:rPr>
              <a:t>Double-ridge structure</a:t>
            </a:r>
          </a:p>
        </p:txBody>
      </p:sp>
      <p:pic>
        <p:nvPicPr>
          <p:cNvPr id="1249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8150" y="3160713"/>
            <a:ext cx="4686300" cy="318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Line 8"/>
          <p:cNvSpPr>
            <a:spLocks noChangeShapeType="1"/>
          </p:cNvSpPr>
          <p:nvPr/>
        </p:nvSpPr>
        <p:spPr bwMode="auto">
          <a:xfrm flipV="1">
            <a:off x="1371600" y="5056188"/>
            <a:ext cx="762000" cy="1449387"/>
          </a:xfrm>
          <a:prstGeom prst="line">
            <a:avLst/>
          </a:prstGeom>
          <a:noFill/>
          <a:ln w="18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9097" name="Line 9"/>
          <p:cNvSpPr>
            <a:spLocks noChangeShapeType="1"/>
          </p:cNvSpPr>
          <p:nvPr/>
        </p:nvSpPr>
        <p:spPr bwMode="auto">
          <a:xfrm flipV="1">
            <a:off x="1371600" y="4598988"/>
            <a:ext cx="1600200" cy="1906587"/>
          </a:xfrm>
          <a:prstGeom prst="line">
            <a:avLst/>
          </a:prstGeom>
          <a:noFill/>
          <a:ln w="18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4" name="TextBox 6"/>
          <p:cNvSpPr txBox="1">
            <a:spLocks noChangeArrowheads="1"/>
          </p:cNvSpPr>
          <p:nvPr/>
        </p:nvSpPr>
        <p:spPr bwMode="auto">
          <a:xfrm>
            <a:off x="3429000" y="6488113"/>
            <a:ext cx="5588000"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algn="ctr" eaLnBrk="1" hangingPunct="1"/>
            <a:r>
              <a:rPr lang="en-US" sz="1600" u="none">
                <a:solidFill>
                  <a:srgbClr val="000000"/>
                </a:solidFill>
              </a:rPr>
              <a:t>Also observed by ATLAS, with the same method,  and CMS</a:t>
            </a:r>
            <a:endParaRPr lang="en-GB" sz="1600" u="none">
              <a:solidFill>
                <a:srgbClr val="000000"/>
              </a:solidFill>
            </a:endParaRPr>
          </a:p>
        </p:txBody>
      </p:sp>
      <p:pic>
        <p:nvPicPr>
          <p:cNvPr id="1249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0688" y="3200400"/>
            <a:ext cx="470376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49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49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olo 1"/>
          <p:cNvSpPr>
            <a:spLocks noGrp="1"/>
          </p:cNvSpPr>
          <p:nvPr>
            <p:ph type="title"/>
          </p:nvPr>
        </p:nvSpPr>
        <p:spPr>
          <a:xfrm>
            <a:off x="533400" y="-28575"/>
            <a:ext cx="7773988" cy="836613"/>
          </a:xfrm>
        </p:spPr>
        <p:txBody>
          <a:bodyPr/>
          <a:lstStyle/>
          <a:p>
            <a:r>
              <a:rPr lang="it-IT" smtClean="0"/>
              <a:t>The Experiments</a:t>
            </a:r>
          </a:p>
        </p:txBody>
      </p:sp>
      <p:sp>
        <p:nvSpPr>
          <p:cNvPr id="122883" name="Segnaposto contenuto 2"/>
          <p:cNvSpPr>
            <a:spLocks noGrp="1"/>
          </p:cNvSpPr>
          <p:nvPr>
            <p:ph idx="1"/>
          </p:nvPr>
        </p:nvSpPr>
        <p:spPr>
          <a:xfrm>
            <a:off x="0" y="685800"/>
            <a:ext cx="9144000" cy="6172200"/>
          </a:xfrm>
        </p:spPr>
        <p:txBody>
          <a:bodyPr>
            <a:normAutofit fontScale="77500" lnSpcReduction="20000"/>
          </a:bodyPr>
          <a:lstStyle/>
          <a:p>
            <a:pPr>
              <a:defRPr/>
            </a:pPr>
            <a:r>
              <a:rPr lang="it-IT" dirty="0" smtClean="0">
                <a:ea typeface="MS PGothic" pitchFamily="34" charset="-128"/>
              </a:rPr>
              <a:t>ALICE</a:t>
            </a:r>
          </a:p>
          <a:p>
            <a:pPr lvl="1">
              <a:defRPr/>
            </a:pPr>
            <a:r>
              <a:rPr lang="it-IT" dirty="0" err="1" smtClean="0">
                <a:solidFill>
                  <a:srgbClr val="00B050"/>
                </a:solidFill>
                <a:ea typeface="MS PGothic" pitchFamily="34" charset="-128"/>
              </a:rPr>
              <a:t>Experiment</a:t>
            </a:r>
            <a:r>
              <a:rPr lang="it-IT" dirty="0" smtClean="0">
                <a:solidFill>
                  <a:srgbClr val="00B050"/>
                </a:solidFill>
                <a:ea typeface="MS PGothic" pitchFamily="34" charset="-128"/>
              </a:rPr>
              <a:t> </a:t>
            </a:r>
            <a:r>
              <a:rPr lang="it-IT" dirty="0" err="1" smtClean="0">
                <a:solidFill>
                  <a:srgbClr val="00B050"/>
                </a:solidFill>
                <a:ea typeface="MS PGothic" pitchFamily="34" charset="-128"/>
              </a:rPr>
              <a:t>designed</a:t>
            </a:r>
            <a:r>
              <a:rPr lang="it-IT" dirty="0" smtClean="0">
                <a:solidFill>
                  <a:srgbClr val="00B050"/>
                </a:solidFill>
                <a:ea typeface="MS PGothic" pitchFamily="34" charset="-128"/>
              </a:rPr>
              <a:t> </a:t>
            </a:r>
            <a:r>
              <a:rPr lang="it-IT" dirty="0" err="1" smtClean="0">
                <a:solidFill>
                  <a:srgbClr val="00B050"/>
                </a:solidFill>
                <a:ea typeface="MS PGothic" pitchFamily="34" charset="-128"/>
              </a:rPr>
              <a:t>for</a:t>
            </a:r>
            <a:r>
              <a:rPr lang="it-IT" dirty="0" smtClean="0">
                <a:solidFill>
                  <a:srgbClr val="00B050"/>
                </a:solidFill>
                <a:ea typeface="MS PGothic" pitchFamily="34" charset="-128"/>
              </a:rPr>
              <a:t> </a:t>
            </a:r>
            <a:r>
              <a:rPr lang="it-IT" dirty="0" err="1" smtClean="0">
                <a:solidFill>
                  <a:srgbClr val="00B050"/>
                </a:solidFill>
                <a:ea typeface="MS PGothic" pitchFamily="34" charset="-128"/>
              </a:rPr>
              <a:t>Heavy</a:t>
            </a:r>
            <a:r>
              <a:rPr lang="it-IT" dirty="0" smtClean="0">
                <a:solidFill>
                  <a:srgbClr val="00B050"/>
                </a:solidFill>
                <a:ea typeface="MS PGothic" pitchFamily="34" charset="-128"/>
              </a:rPr>
              <a:t> </a:t>
            </a:r>
            <a:r>
              <a:rPr lang="it-IT" dirty="0" err="1" smtClean="0">
                <a:solidFill>
                  <a:srgbClr val="00B050"/>
                </a:solidFill>
                <a:ea typeface="MS PGothic" pitchFamily="34" charset="-128"/>
              </a:rPr>
              <a:t>Ion</a:t>
            </a:r>
            <a:r>
              <a:rPr lang="it-IT" dirty="0" smtClean="0">
                <a:solidFill>
                  <a:srgbClr val="00B050"/>
                </a:solidFill>
                <a:ea typeface="MS PGothic" pitchFamily="34" charset="-128"/>
              </a:rPr>
              <a:t> </a:t>
            </a:r>
            <a:r>
              <a:rPr lang="it-IT" dirty="0" err="1" smtClean="0">
                <a:solidFill>
                  <a:srgbClr val="00B050"/>
                </a:solidFill>
                <a:ea typeface="MS PGothic" pitchFamily="34" charset="-128"/>
              </a:rPr>
              <a:t>collision</a:t>
            </a:r>
            <a:r>
              <a:rPr lang="it-IT" dirty="0" smtClean="0">
                <a:solidFill>
                  <a:srgbClr val="00B050"/>
                </a:solidFill>
                <a:ea typeface="MS PGothic" pitchFamily="34" charset="-128"/>
              </a:rPr>
              <a:t> </a:t>
            </a:r>
          </a:p>
          <a:p>
            <a:pPr lvl="2">
              <a:defRPr/>
            </a:pPr>
            <a:r>
              <a:rPr lang="it-IT" dirty="0" err="1" smtClean="0">
                <a:ea typeface="MS PGothic" pitchFamily="34" charset="-128"/>
              </a:rPr>
              <a:t>only</a:t>
            </a:r>
            <a:r>
              <a:rPr lang="it-IT" dirty="0" smtClean="0">
                <a:ea typeface="MS PGothic" pitchFamily="34" charset="-128"/>
              </a:rPr>
              <a:t> </a:t>
            </a:r>
            <a:r>
              <a:rPr lang="it-IT" dirty="0" err="1" smtClean="0">
                <a:ea typeface="MS PGothic" pitchFamily="34" charset="-128"/>
              </a:rPr>
              <a:t>dedicated</a:t>
            </a:r>
            <a:r>
              <a:rPr lang="it-IT" dirty="0" smtClean="0">
                <a:ea typeface="MS PGothic" pitchFamily="34" charset="-128"/>
              </a:rPr>
              <a:t> </a:t>
            </a:r>
            <a:r>
              <a:rPr lang="it-IT" dirty="0" err="1" smtClean="0">
                <a:ea typeface="MS PGothic" pitchFamily="34" charset="-128"/>
              </a:rPr>
              <a:t>experiment</a:t>
            </a:r>
            <a:r>
              <a:rPr lang="it-IT" dirty="0" smtClean="0">
                <a:ea typeface="MS PGothic" pitchFamily="34" charset="-128"/>
              </a:rPr>
              <a:t> at LHC, </a:t>
            </a:r>
            <a:r>
              <a:rPr lang="it-IT" dirty="0" err="1" smtClean="0">
                <a:ea typeface="MS PGothic" pitchFamily="34" charset="-128"/>
              </a:rPr>
              <a:t>must</a:t>
            </a:r>
            <a:r>
              <a:rPr lang="it-IT" dirty="0" smtClean="0">
                <a:ea typeface="MS PGothic" pitchFamily="34" charset="-128"/>
              </a:rPr>
              <a:t> </a:t>
            </a:r>
            <a:r>
              <a:rPr lang="it-IT" dirty="0" err="1" smtClean="0">
                <a:ea typeface="MS PGothic" pitchFamily="34" charset="-128"/>
              </a:rPr>
              <a:t>be</a:t>
            </a:r>
            <a:r>
              <a:rPr lang="it-IT" dirty="0" smtClean="0">
                <a:ea typeface="MS PGothic" pitchFamily="34" charset="-128"/>
              </a:rPr>
              <a:t> </a:t>
            </a:r>
            <a:r>
              <a:rPr lang="it-IT" dirty="0" err="1" smtClean="0">
                <a:ea typeface="MS PGothic" pitchFamily="34" charset="-128"/>
              </a:rPr>
              <a:t>comprehensive</a:t>
            </a:r>
            <a:r>
              <a:rPr lang="it-IT" dirty="0" smtClean="0">
                <a:ea typeface="MS PGothic" pitchFamily="34" charset="-128"/>
              </a:rPr>
              <a:t> and </a:t>
            </a:r>
            <a:r>
              <a:rPr lang="it-IT" dirty="0" err="1" smtClean="0">
                <a:ea typeface="MS PGothic" pitchFamily="34" charset="-128"/>
              </a:rPr>
              <a:t>able</a:t>
            </a:r>
            <a:r>
              <a:rPr lang="it-IT" dirty="0" smtClean="0">
                <a:ea typeface="MS PGothic" pitchFamily="34" charset="-128"/>
              </a:rPr>
              <a:t> </a:t>
            </a:r>
            <a:r>
              <a:rPr lang="it-IT" dirty="0" err="1" smtClean="0">
                <a:ea typeface="MS PGothic" pitchFamily="34" charset="-128"/>
              </a:rPr>
              <a:t>to</a:t>
            </a:r>
            <a:r>
              <a:rPr lang="it-IT" dirty="0" smtClean="0">
                <a:ea typeface="MS PGothic" pitchFamily="34" charset="-128"/>
              </a:rPr>
              <a:t> cover </a:t>
            </a:r>
            <a:r>
              <a:rPr lang="it-IT" dirty="0" err="1" smtClean="0">
                <a:ea typeface="MS PGothic" pitchFamily="34" charset="-128"/>
              </a:rPr>
              <a:t>all</a:t>
            </a:r>
            <a:r>
              <a:rPr lang="it-IT" dirty="0" smtClean="0">
                <a:ea typeface="MS PGothic" pitchFamily="34" charset="-128"/>
              </a:rPr>
              <a:t> </a:t>
            </a:r>
            <a:r>
              <a:rPr lang="it-IT" dirty="0" err="1" smtClean="0">
                <a:ea typeface="MS PGothic" pitchFamily="34" charset="-128"/>
              </a:rPr>
              <a:t>relevant</a:t>
            </a:r>
            <a:r>
              <a:rPr lang="it-IT" dirty="0" smtClean="0">
                <a:ea typeface="MS PGothic" pitchFamily="34" charset="-128"/>
              </a:rPr>
              <a:t> </a:t>
            </a:r>
            <a:r>
              <a:rPr lang="it-IT" dirty="0" err="1" smtClean="0">
                <a:ea typeface="MS PGothic" pitchFamily="34" charset="-128"/>
              </a:rPr>
              <a:t>observables</a:t>
            </a:r>
            <a:endParaRPr lang="it-IT" dirty="0" smtClean="0">
              <a:ea typeface="MS PGothic" pitchFamily="34" charset="-128"/>
            </a:endParaRPr>
          </a:p>
          <a:p>
            <a:pPr lvl="2">
              <a:defRPr/>
            </a:pPr>
            <a:r>
              <a:rPr lang="it-IT" b="1" dirty="0" smtClean="0">
                <a:solidFill>
                  <a:srgbClr val="0000FF"/>
                </a:solidFill>
                <a:ea typeface="MS PGothic" pitchFamily="34" charset="-128"/>
              </a:rPr>
              <a:t>VERY </a:t>
            </a:r>
            <a:r>
              <a:rPr lang="it-IT" b="1" dirty="0" err="1" smtClean="0">
                <a:solidFill>
                  <a:srgbClr val="0000FF"/>
                </a:solidFill>
                <a:ea typeface="MS PGothic" pitchFamily="34" charset="-128"/>
              </a:rPr>
              <a:t>robust</a:t>
            </a:r>
            <a:r>
              <a:rPr lang="it-IT" b="1" dirty="0" smtClean="0">
                <a:solidFill>
                  <a:srgbClr val="0000FF"/>
                </a:solidFill>
                <a:ea typeface="MS PGothic" pitchFamily="34" charset="-128"/>
              </a:rPr>
              <a:t> </a:t>
            </a:r>
            <a:r>
              <a:rPr lang="it-IT" b="1" dirty="0" err="1" smtClean="0">
                <a:solidFill>
                  <a:srgbClr val="0000FF"/>
                </a:solidFill>
                <a:ea typeface="MS PGothic" pitchFamily="34" charset="-128"/>
              </a:rPr>
              <a:t>tracking</a:t>
            </a:r>
            <a:r>
              <a:rPr lang="it-IT" b="1" dirty="0" smtClean="0">
                <a:solidFill>
                  <a:srgbClr val="0000FF"/>
                </a:solidFill>
                <a:ea typeface="MS PGothic" pitchFamily="34" charset="-128"/>
              </a:rPr>
              <a:t> </a:t>
            </a:r>
            <a:r>
              <a:rPr lang="it-IT" dirty="0" err="1" smtClean="0">
                <a:ea typeface="MS PGothic" pitchFamily="34" charset="-128"/>
              </a:rPr>
              <a:t>for</a:t>
            </a:r>
            <a:r>
              <a:rPr lang="it-IT" dirty="0" smtClean="0">
                <a:ea typeface="MS PGothic" pitchFamily="34" charset="-128"/>
              </a:rPr>
              <a:t> </a:t>
            </a:r>
            <a:r>
              <a:rPr lang="it-IT" dirty="0" err="1" smtClean="0">
                <a:ea typeface="MS PGothic" pitchFamily="34" charset="-128"/>
              </a:rPr>
              <a:t>p</a:t>
            </a:r>
            <a:r>
              <a:rPr lang="it-IT" baseline="-25000" dirty="0" err="1" smtClean="0">
                <a:ea typeface="MS PGothic" pitchFamily="34" charset="-128"/>
              </a:rPr>
              <a:t>T</a:t>
            </a:r>
            <a:r>
              <a:rPr lang="it-IT" dirty="0" smtClean="0">
                <a:ea typeface="MS PGothic" pitchFamily="34" charset="-128"/>
              </a:rPr>
              <a:t> </a:t>
            </a:r>
            <a:r>
              <a:rPr lang="en-US" dirty="0" smtClean="0">
                <a:ea typeface="MS PGothic" pitchFamily="34" charset="-128"/>
              </a:rPr>
              <a:t>from </a:t>
            </a:r>
            <a:r>
              <a:rPr lang="en-US" b="1" dirty="0" smtClean="0">
                <a:solidFill>
                  <a:srgbClr val="009A00"/>
                </a:solidFill>
                <a:ea typeface="MS PGothic" pitchFamily="34" charset="-128"/>
              </a:rPr>
              <a:t>0.1 GeV/</a:t>
            </a:r>
            <a:r>
              <a:rPr lang="en-US" b="1" i="1" dirty="0" smtClean="0">
                <a:solidFill>
                  <a:srgbClr val="009A00"/>
                </a:solidFill>
                <a:ea typeface="MS PGothic" pitchFamily="34" charset="-128"/>
              </a:rPr>
              <a:t>c</a:t>
            </a:r>
            <a:r>
              <a:rPr lang="en-US" dirty="0" smtClean="0">
                <a:ea typeface="MS PGothic" pitchFamily="34" charset="-128"/>
              </a:rPr>
              <a:t> to </a:t>
            </a:r>
            <a:r>
              <a:rPr lang="en-US" b="1" dirty="0" smtClean="0">
                <a:solidFill>
                  <a:srgbClr val="009A00"/>
                </a:solidFill>
                <a:ea typeface="MS PGothic" pitchFamily="34" charset="-128"/>
              </a:rPr>
              <a:t>100 GeV/</a:t>
            </a:r>
            <a:r>
              <a:rPr lang="en-US" b="1" i="1" dirty="0" smtClean="0">
                <a:solidFill>
                  <a:srgbClr val="009A00"/>
                </a:solidFill>
                <a:ea typeface="MS PGothic" pitchFamily="34" charset="-128"/>
              </a:rPr>
              <a:t>c</a:t>
            </a:r>
            <a:endParaRPr lang="it-IT" dirty="0" smtClean="0">
              <a:ea typeface="MS PGothic" pitchFamily="34" charset="-128"/>
            </a:endParaRPr>
          </a:p>
          <a:p>
            <a:pPr lvl="3">
              <a:defRPr/>
            </a:pPr>
            <a:r>
              <a:rPr lang="it-IT" dirty="0" err="1" smtClean="0">
                <a:ea typeface="MS PGothic" pitchFamily="34" charset="-128"/>
              </a:rPr>
              <a:t>high-granularity</a:t>
            </a:r>
            <a:r>
              <a:rPr lang="it-IT" dirty="0" smtClean="0">
                <a:ea typeface="MS PGothic" pitchFamily="34" charset="-128"/>
              </a:rPr>
              <a:t> 3D </a:t>
            </a:r>
            <a:r>
              <a:rPr lang="it-IT" dirty="0" err="1" smtClean="0">
                <a:ea typeface="MS PGothic" pitchFamily="34" charset="-128"/>
              </a:rPr>
              <a:t>detectors</a:t>
            </a:r>
            <a:r>
              <a:rPr lang="it-IT" dirty="0" smtClean="0">
                <a:ea typeface="MS PGothic" pitchFamily="34" charset="-128"/>
              </a:rPr>
              <a:t>  </a:t>
            </a:r>
            <a:r>
              <a:rPr lang="it-IT" dirty="0" err="1" smtClean="0">
                <a:ea typeface="MS PGothic" pitchFamily="34" charset="-128"/>
              </a:rPr>
              <a:t>with</a:t>
            </a:r>
            <a:r>
              <a:rPr lang="it-IT" dirty="0" smtClean="0">
                <a:ea typeface="MS PGothic" pitchFamily="34" charset="-128"/>
              </a:rPr>
              <a:t> </a:t>
            </a:r>
            <a:r>
              <a:rPr lang="it-IT" dirty="0" err="1" smtClean="0">
                <a:ea typeface="MS PGothic" pitchFamily="34" charset="-128"/>
              </a:rPr>
              <a:t>many</a:t>
            </a:r>
            <a:r>
              <a:rPr lang="it-IT" dirty="0" smtClean="0">
                <a:ea typeface="MS PGothic" pitchFamily="34" charset="-128"/>
              </a:rPr>
              <a:t> </a:t>
            </a:r>
            <a:r>
              <a:rPr lang="it-IT" dirty="0" err="1" smtClean="0">
                <a:ea typeface="MS PGothic" pitchFamily="34" charset="-128"/>
              </a:rPr>
              <a:t>space</a:t>
            </a:r>
            <a:r>
              <a:rPr lang="it-IT" dirty="0" smtClean="0">
                <a:ea typeface="MS PGothic" pitchFamily="34" charset="-128"/>
              </a:rPr>
              <a:t> </a:t>
            </a:r>
            <a:r>
              <a:rPr lang="it-IT" dirty="0" err="1" smtClean="0">
                <a:ea typeface="MS PGothic" pitchFamily="34" charset="-128"/>
              </a:rPr>
              <a:t>points</a:t>
            </a:r>
            <a:r>
              <a:rPr lang="it-IT" dirty="0" smtClean="0">
                <a:ea typeface="MS PGothic" pitchFamily="34" charset="-128"/>
              </a:rPr>
              <a:t> per </a:t>
            </a:r>
            <a:r>
              <a:rPr lang="it-IT" dirty="0" err="1" smtClean="0">
                <a:ea typeface="MS PGothic" pitchFamily="34" charset="-128"/>
              </a:rPr>
              <a:t>track</a:t>
            </a:r>
            <a:r>
              <a:rPr lang="it-IT" dirty="0" smtClean="0">
                <a:ea typeface="MS PGothic" pitchFamily="34" charset="-128"/>
              </a:rPr>
              <a:t> </a:t>
            </a:r>
            <a:r>
              <a:rPr lang="en-US" dirty="0" smtClean="0">
                <a:ea typeface="MS PGothic" pitchFamily="34" charset="-128"/>
              </a:rPr>
              <a:t>(</a:t>
            </a:r>
            <a:r>
              <a:rPr lang="en-US" b="1" dirty="0" smtClean="0">
                <a:ea typeface="MS PGothic" pitchFamily="34" charset="-128"/>
              </a:rPr>
              <a:t>560 million </a:t>
            </a:r>
            <a:r>
              <a:rPr lang="en-US" dirty="0" smtClean="0">
                <a:ea typeface="MS PGothic" pitchFamily="34" charset="-128"/>
              </a:rPr>
              <a:t>pixels in the TPC alone, giving 180 space points/track)</a:t>
            </a:r>
            <a:r>
              <a:rPr lang="it-IT" dirty="0" smtClean="0">
                <a:ea typeface="MS PGothic" pitchFamily="34" charset="-128"/>
              </a:rPr>
              <a:t>  </a:t>
            </a:r>
          </a:p>
          <a:p>
            <a:pPr lvl="3">
              <a:defRPr/>
            </a:pPr>
            <a:r>
              <a:rPr lang="it-IT" b="1" dirty="0" err="1" smtClean="0">
                <a:ea typeface="MS PGothic" pitchFamily="34" charset="-128"/>
              </a:rPr>
              <a:t>very</a:t>
            </a:r>
            <a:r>
              <a:rPr lang="it-IT" b="1" dirty="0" smtClean="0">
                <a:ea typeface="MS PGothic" pitchFamily="34" charset="-128"/>
              </a:rPr>
              <a:t> low material budget  </a:t>
            </a:r>
            <a:r>
              <a:rPr lang="it-IT" dirty="0" smtClean="0">
                <a:ea typeface="MS PGothic" pitchFamily="34" charset="-128"/>
              </a:rPr>
              <a:t>(</a:t>
            </a:r>
            <a:r>
              <a:rPr lang="en-US" b="1" dirty="0" smtClean="0">
                <a:solidFill>
                  <a:srgbClr val="009A00"/>
                </a:solidFill>
                <a:ea typeface="MS PGothic" pitchFamily="34" charset="-128"/>
              </a:rPr>
              <a:t>&lt; 10%X</a:t>
            </a:r>
            <a:r>
              <a:rPr lang="en-US" b="1" baseline="-25000" dirty="0" smtClean="0">
                <a:solidFill>
                  <a:srgbClr val="009A00"/>
                </a:solidFill>
                <a:ea typeface="MS PGothic" pitchFamily="34" charset="-128"/>
              </a:rPr>
              <a:t>0</a:t>
            </a:r>
            <a:r>
              <a:rPr lang="en-US" dirty="0" smtClean="0">
                <a:ea typeface="MS PGothic" pitchFamily="34" charset="-128"/>
              </a:rPr>
              <a:t> in r &lt; 2.5 m )</a:t>
            </a:r>
            <a:endParaRPr lang="it-IT" dirty="0" smtClean="0">
              <a:ea typeface="MS PGothic" pitchFamily="34" charset="-128"/>
            </a:endParaRPr>
          </a:p>
          <a:p>
            <a:pPr lvl="2">
              <a:defRPr/>
            </a:pPr>
            <a:r>
              <a:rPr lang="it-IT" b="1" dirty="0" smtClean="0">
                <a:solidFill>
                  <a:srgbClr val="0000FF"/>
                </a:solidFill>
                <a:ea typeface="MS PGothic" pitchFamily="34" charset="-128"/>
              </a:rPr>
              <a:t>PID</a:t>
            </a:r>
            <a:r>
              <a:rPr lang="it-IT" dirty="0" smtClean="0">
                <a:solidFill>
                  <a:srgbClr val="0000FF"/>
                </a:solidFill>
                <a:ea typeface="MS PGothic" pitchFamily="34" charset="-128"/>
              </a:rPr>
              <a:t> </a:t>
            </a:r>
            <a:r>
              <a:rPr lang="it-IT" dirty="0" err="1" smtClean="0">
                <a:ea typeface="MS PGothic" pitchFamily="34" charset="-128"/>
              </a:rPr>
              <a:t>over</a:t>
            </a:r>
            <a:r>
              <a:rPr lang="it-IT" dirty="0" smtClean="0">
                <a:ea typeface="MS PGothic" pitchFamily="34" charset="-128"/>
              </a:rPr>
              <a:t> a </a:t>
            </a:r>
            <a:r>
              <a:rPr lang="it-IT" dirty="0" err="1" smtClean="0">
                <a:ea typeface="MS PGothic" pitchFamily="34" charset="-128"/>
              </a:rPr>
              <a:t>very</a:t>
            </a:r>
            <a:r>
              <a:rPr lang="it-IT" dirty="0" smtClean="0">
                <a:ea typeface="MS PGothic" pitchFamily="34" charset="-128"/>
              </a:rPr>
              <a:t> </a:t>
            </a:r>
            <a:r>
              <a:rPr lang="it-IT" dirty="0" err="1" smtClean="0">
                <a:ea typeface="MS PGothic" pitchFamily="34" charset="-128"/>
              </a:rPr>
              <a:t>large</a:t>
            </a:r>
            <a:r>
              <a:rPr lang="it-IT" dirty="0" smtClean="0">
                <a:ea typeface="MS PGothic" pitchFamily="34" charset="-128"/>
              </a:rPr>
              <a:t> </a:t>
            </a:r>
            <a:r>
              <a:rPr lang="it-IT" dirty="0" err="1" smtClean="0">
                <a:ea typeface="MS PGothic" pitchFamily="34" charset="-128"/>
              </a:rPr>
              <a:t>p</a:t>
            </a:r>
            <a:r>
              <a:rPr lang="it-IT" baseline="-25000" dirty="0" err="1" smtClean="0">
                <a:ea typeface="MS PGothic" pitchFamily="34" charset="-128"/>
              </a:rPr>
              <a:t>T</a:t>
            </a:r>
            <a:r>
              <a:rPr lang="it-IT" dirty="0" smtClean="0">
                <a:ea typeface="MS PGothic" pitchFamily="34" charset="-128"/>
              </a:rPr>
              <a:t> </a:t>
            </a:r>
            <a:r>
              <a:rPr lang="it-IT" dirty="0" err="1" smtClean="0">
                <a:ea typeface="MS PGothic" pitchFamily="34" charset="-128"/>
              </a:rPr>
              <a:t>range</a:t>
            </a:r>
            <a:r>
              <a:rPr lang="it-IT" dirty="0" smtClean="0">
                <a:ea typeface="MS PGothic" pitchFamily="34" charset="-128"/>
              </a:rPr>
              <a:t> </a:t>
            </a:r>
          </a:p>
          <a:p>
            <a:pPr lvl="3">
              <a:defRPr/>
            </a:pPr>
            <a:r>
              <a:rPr lang="en-US" dirty="0" smtClean="0">
                <a:ea typeface="MS PGothic" pitchFamily="34" charset="-128"/>
              </a:rPr>
              <a:t>use of essentially all known technologies: TOF, </a:t>
            </a:r>
            <a:r>
              <a:rPr lang="en-US" dirty="0" err="1" smtClean="0">
                <a:ea typeface="MS PGothic" pitchFamily="34" charset="-128"/>
              </a:rPr>
              <a:t>dE</a:t>
            </a:r>
            <a:r>
              <a:rPr lang="en-US" dirty="0" smtClean="0">
                <a:ea typeface="MS PGothic" pitchFamily="34" charset="-128"/>
              </a:rPr>
              <a:t>/dx, RICH, TRD, topology, EM </a:t>
            </a:r>
            <a:r>
              <a:rPr lang="en-US" dirty="0" err="1" smtClean="0">
                <a:ea typeface="MS PGothic" pitchFamily="34" charset="-128"/>
              </a:rPr>
              <a:t>calor</a:t>
            </a:r>
            <a:r>
              <a:rPr lang="en-US" dirty="0" smtClean="0">
                <a:ea typeface="MS PGothic" pitchFamily="34" charset="-128"/>
              </a:rPr>
              <a:t>.</a:t>
            </a:r>
            <a:endParaRPr lang="it-IT" dirty="0" smtClean="0">
              <a:ea typeface="MS PGothic" pitchFamily="34" charset="-128"/>
            </a:endParaRPr>
          </a:p>
          <a:p>
            <a:pPr lvl="2">
              <a:defRPr/>
            </a:pPr>
            <a:r>
              <a:rPr lang="it-IT" dirty="0" err="1" smtClean="0">
                <a:ea typeface="MS PGothic" pitchFamily="34" charset="-128"/>
              </a:rPr>
              <a:t>Hadrons</a:t>
            </a:r>
            <a:r>
              <a:rPr lang="it-IT" dirty="0" smtClean="0">
                <a:ea typeface="MS PGothic" pitchFamily="34" charset="-128"/>
              </a:rPr>
              <a:t>, </a:t>
            </a:r>
            <a:r>
              <a:rPr lang="it-IT" dirty="0" err="1" smtClean="0">
                <a:ea typeface="MS PGothic" pitchFamily="34" charset="-128"/>
              </a:rPr>
              <a:t>leptons</a:t>
            </a:r>
            <a:r>
              <a:rPr lang="it-IT" dirty="0" smtClean="0">
                <a:ea typeface="MS PGothic" pitchFamily="34" charset="-128"/>
              </a:rPr>
              <a:t> and </a:t>
            </a:r>
            <a:r>
              <a:rPr lang="it-IT" dirty="0" err="1" smtClean="0">
                <a:ea typeface="MS PGothic" pitchFamily="34" charset="-128"/>
              </a:rPr>
              <a:t>photons</a:t>
            </a:r>
            <a:r>
              <a:rPr lang="it-IT" dirty="0" smtClean="0">
                <a:ea typeface="MS PGothic" pitchFamily="34" charset="-128"/>
              </a:rPr>
              <a:t> + </a:t>
            </a:r>
            <a:r>
              <a:rPr lang="it-IT" dirty="0" err="1" smtClean="0">
                <a:ea typeface="MS PGothic" pitchFamily="34" charset="-128"/>
              </a:rPr>
              <a:t>Excellent</a:t>
            </a:r>
            <a:r>
              <a:rPr lang="it-IT" dirty="0" smtClean="0">
                <a:ea typeface="MS PGothic" pitchFamily="34" charset="-128"/>
              </a:rPr>
              <a:t> </a:t>
            </a:r>
            <a:r>
              <a:rPr lang="it-IT" dirty="0" err="1" smtClean="0">
                <a:ea typeface="MS PGothic" pitchFamily="34" charset="-128"/>
              </a:rPr>
              <a:t>vertexing</a:t>
            </a:r>
            <a:endParaRPr lang="it-IT" dirty="0" smtClean="0">
              <a:ea typeface="MS PGothic" pitchFamily="34" charset="-128"/>
            </a:endParaRPr>
          </a:p>
          <a:p>
            <a:pPr>
              <a:defRPr/>
            </a:pPr>
            <a:r>
              <a:rPr lang="it-IT" dirty="0" smtClean="0">
                <a:ea typeface="MS PGothic" pitchFamily="34" charset="-128"/>
              </a:rPr>
              <a:t>ATLAS and CMS</a:t>
            </a:r>
          </a:p>
          <a:p>
            <a:pPr lvl="1">
              <a:defRPr/>
            </a:pPr>
            <a:r>
              <a:rPr lang="it-IT" dirty="0" err="1" smtClean="0">
                <a:ea typeface="MS PGothic" pitchFamily="34" charset="-128"/>
              </a:rPr>
              <a:t>General-purpose</a:t>
            </a:r>
            <a:r>
              <a:rPr lang="it-IT" dirty="0" smtClean="0">
                <a:ea typeface="MS PGothic" pitchFamily="34" charset="-128"/>
              </a:rPr>
              <a:t> </a:t>
            </a:r>
            <a:r>
              <a:rPr lang="it-IT" dirty="0" err="1" smtClean="0">
                <a:ea typeface="MS PGothic" pitchFamily="34" charset="-128"/>
              </a:rPr>
              <a:t>detectors</a:t>
            </a:r>
            <a:r>
              <a:rPr lang="it-IT" dirty="0" smtClean="0">
                <a:ea typeface="MS PGothic" pitchFamily="34" charset="-128"/>
              </a:rPr>
              <a:t>,  </a:t>
            </a:r>
            <a:r>
              <a:rPr lang="it-IT" dirty="0" err="1" smtClean="0">
                <a:ea typeface="MS PGothic" pitchFamily="34" charset="-128"/>
              </a:rPr>
              <a:t>optimized</a:t>
            </a:r>
            <a:r>
              <a:rPr lang="it-IT" dirty="0" smtClean="0">
                <a:ea typeface="MS PGothic" pitchFamily="34" charset="-128"/>
              </a:rPr>
              <a:t> </a:t>
            </a:r>
            <a:r>
              <a:rPr lang="it-IT" dirty="0" err="1" smtClean="0">
                <a:ea typeface="MS PGothic" pitchFamily="34" charset="-128"/>
              </a:rPr>
              <a:t>for</a:t>
            </a:r>
            <a:r>
              <a:rPr lang="it-IT" dirty="0" smtClean="0">
                <a:ea typeface="MS PGothic" pitchFamily="34" charset="-128"/>
              </a:rPr>
              <a:t> hard </a:t>
            </a:r>
            <a:r>
              <a:rPr lang="it-IT" dirty="0" err="1" smtClean="0">
                <a:ea typeface="MS PGothic" pitchFamily="34" charset="-128"/>
              </a:rPr>
              <a:t>processes</a:t>
            </a:r>
            <a:endParaRPr lang="it-IT" dirty="0" smtClean="0">
              <a:ea typeface="MS PGothic" pitchFamily="34" charset="-128"/>
            </a:endParaRPr>
          </a:p>
          <a:p>
            <a:pPr lvl="2">
              <a:defRPr/>
            </a:pPr>
            <a:r>
              <a:rPr lang="it-IT" dirty="0" err="1" smtClean="0">
                <a:ea typeface="MS PGothic" pitchFamily="34" charset="-128"/>
              </a:rPr>
              <a:t>Excellent</a:t>
            </a:r>
            <a:r>
              <a:rPr lang="it-IT" dirty="0" smtClean="0">
                <a:ea typeface="MS PGothic" pitchFamily="34" charset="-128"/>
              </a:rPr>
              <a:t> </a:t>
            </a:r>
            <a:r>
              <a:rPr lang="it-IT" dirty="0" err="1" smtClean="0">
                <a:ea typeface="MS PGothic" pitchFamily="34" charset="-128"/>
              </a:rPr>
              <a:t>Calorimetry</a:t>
            </a:r>
            <a:r>
              <a:rPr lang="it-IT" dirty="0" smtClean="0">
                <a:ea typeface="MS PGothic" pitchFamily="34" charset="-128"/>
              </a:rPr>
              <a:t> = &gt; </a:t>
            </a:r>
            <a:r>
              <a:rPr lang="it-IT" dirty="0" err="1" smtClean="0">
                <a:ea typeface="MS PGothic" pitchFamily="34" charset="-128"/>
              </a:rPr>
              <a:t>Jets</a:t>
            </a:r>
            <a:endParaRPr lang="it-IT" dirty="0" smtClean="0">
              <a:ea typeface="MS PGothic" pitchFamily="34" charset="-128"/>
            </a:endParaRPr>
          </a:p>
          <a:p>
            <a:pPr lvl="2">
              <a:defRPr/>
            </a:pPr>
            <a:r>
              <a:rPr lang="it-IT" dirty="0" smtClean="0">
                <a:ea typeface="MS PGothic" pitchFamily="34" charset="-128"/>
              </a:rPr>
              <a:t>Excellent dilepton measurements, especially at high pT</a:t>
            </a:r>
          </a:p>
          <a:p>
            <a:pPr lvl="2">
              <a:defRPr/>
            </a:pPr>
            <a:r>
              <a:rPr lang="it-IT" dirty="0" smtClean="0">
                <a:ea typeface="MS PGothic" pitchFamily="34" charset="-128"/>
              </a:rPr>
              <a:t>Very large acceptance tracking </a:t>
            </a:r>
          </a:p>
          <a:p>
            <a:pPr>
              <a:defRPr/>
            </a:pPr>
            <a:r>
              <a:rPr lang="it-IT" dirty="0" smtClean="0">
                <a:ea typeface="MS PGothic" pitchFamily="34" charset="-128"/>
              </a:rPr>
              <a:t>Now Joined by LHCb for pPb</a:t>
            </a:r>
          </a:p>
          <a:p>
            <a:pPr lvl="1">
              <a:defRPr/>
            </a:pPr>
            <a:r>
              <a:rPr lang="it-IT" dirty="0" smtClean="0">
                <a:ea typeface="MS PGothic" pitchFamily="34" charset="-128"/>
              </a:rPr>
              <a:t>Excellent dilepton measurement and PID in forward direction</a:t>
            </a:r>
          </a:p>
          <a:p>
            <a:pPr marL="0" indent="0">
              <a:buFontTx/>
              <a:buNone/>
              <a:defRPr/>
            </a:pPr>
            <a:endParaRPr lang="it-IT" dirty="0" smtClean="0">
              <a:ea typeface="MS PGothic" pitchFamily="34" charset="-128"/>
            </a:endParaRPr>
          </a:p>
          <a:p>
            <a:pPr marL="0" indent="0">
              <a:buFontTx/>
              <a:buNone/>
              <a:defRPr/>
            </a:pPr>
            <a:r>
              <a:rPr lang="it-IT" dirty="0" smtClean="0">
                <a:ea typeface="MS PGothic" pitchFamily="34" charset="-128"/>
              </a:rPr>
              <a:t>Each required 20 years of work by a worldwide collaboration...</a:t>
            </a:r>
          </a:p>
          <a:p>
            <a:pPr lvl="2">
              <a:buFontTx/>
              <a:buNone/>
              <a:defRPr/>
            </a:pPr>
            <a:endParaRPr lang="it-IT" dirty="0" smtClean="0">
              <a:ea typeface="MS PGothic" pitchFamily="34" charset="-128"/>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
          <p:cNvSpPr>
            <a:spLocks noGrp="1" noChangeArrowheads="1"/>
          </p:cNvSpPr>
          <p:nvPr>
            <p:ph type="title"/>
          </p:nvPr>
        </p:nvSpPr>
        <p:spPr>
          <a:xfrm>
            <a:off x="76200" y="76200"/>
            <a:ext cx="2590800" cy="1905000"/>
          </a:xfrm>
        </p:spPr>
        <p:txBody>
          <a:bodyPr tIns="28802"/>
          <a:lstStyle/>
          <a:p>
            <a:pPr>
              <a:tabLst>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Lst>
            </a:pPr>
            <a:r>
              <a:rPr lang="en-US" smtClean="0"/>
              <a:t>v</a:t>
            </a:r>
            <a:r>
              <a:rPr lang="en-US" baseline="-20000" smtClean="0"/>
              <a:t>3</a:t>
            </a:r>
            <a:r>
              <a:rPr lang="en-US" smtClean="0"/>
              <a:t> in PbPb and pPb </a:t>
            </a:r>
          </a:p>
        </p:txBody>
      </p:sp>
      <p:sp>
        <p:nvSpPr>
          <p:cNvPr id="2" name="Content Placeholder 1"/>
          <p:cNvSpPr>
            <a:spLocks noGrp="1"/>
          </p:cNvSpPr>
          <p:nvPr>
            <p:ph idx="1"/>
          </p:nvPr>
        </p:nvSpPr>
        <p:spPr>
          <a:xfrm>
            <a:off x="152400" y="4648200"/>
            <a:ext cx="8915400" cy="2286000"/>
          </a:xfrm>
        </p:spPr>
        <p:txBody>
          <a:bodyPr>
            <a:normAutofit fontScale="70000" lnSpcReduction="20000"/>
          </a:bodyPr>
          <a:lstStyle/>
          <a:p>
            <a:pPr>
              <a:defRPr/>
            </a:pPr>
            <a:r>
              <a:rPr lang="en-US" dirty="0" smtClean="0"/>
              <a:t>Observe essentially the same v3 in </a:t>
            </a:r>
            <a:r>
              <a:rPr lang="en-US" dirty="0" err="1" smtClean="0"/>
              <a:t>pPb</a:t>
            </a:r>
            <a:r>
              <a:rPr lang="en-US" dirty="0" smtClean="0"/>
              <a:t> as in </a:t>
            </a:r>
            <a:r>
              <a:rPr lang="en-US" dirty="0" err="1" smtClean="0"/>
              <a:t>PbPb</a:t>
            </a:r>
            <a:endParaRPr lang="en-US" dirty="0" smtClean="0"/>
          </a:p>
          <a:p>
            <a:pPr>
              <a:defRPr/>
            </a:pPr>
            <a:r>
              <a:rPr lang="en-US" dirty="0" smtClean="0"/>
              <a:t>Turn on at around M=50 tracks</a:t>
            </a:r>
          </a:p>
          <a:p>
            <a:pPr>
              <a:defRPr/>
            </a:pPr>
            <a:r>
              <a:rPr lang="en-US" dirty="0" smtClean="0"/>
              <a:t>Established picture in </a:t>
            </a:r>
            <a:r>
              <a:rPr lang="en-US" dirty="0" err="1" smtClean="0"/>
              <a:t>PbPb</a:t>
            </a:r>
            <a:endParaRPr lang="en-US" dirty="0" smtClean="0"/>
          </a:p>
          <a:p>
            <a:pPr>
              <a:defRPr/>
            </a:pPr>
            <a:r>
              <a:rPr lang="en-US" dirty="0" smtClean="0"/>
              <a:t>Fluctuations of initial state  are transformed into final state through interactions</a:t>
            </a:r>
          </a:p>
          <a:p>
            <a:pPr>
              <a:defRPr/>
            </a:pPr>
            <a:r>
              <a:rPr lang="en-US" dirty="0" err="1" smtClean="0"/>
              <a:t>Hydrodynamical</a:t>
            </a:r>
            <a:r>
              <a:rPr lang="en-US" dirty="0" smtClean="0"/>
              <a:t> predictions (4.4 </a:t>
            </a:r>
            <a:r>
              <a:rPr lang="en-US" dirty="0" err="1" smtClean="0"/>
              <a:t>TeV</a:t>
            </a:r>
            <a:r>
              <a:rPr lang="en-US" dirty="0" smtClean="0"/>
              <a:t>, arXiv:1112.0915)  consistent with </a:t>
            </a:r>
            <a:r>
              <a:rPr lang="en-US" dirty="0" err="1" smtClean="0"/>
              <a:t>pPb</a:t>
            </a:r>
            <a:r>
              <a:rPr lang="en-US" dirty="0" smtClean="0"/>
              <a:t> data</a:t>
            </a:r>
          </a:p>
          <a:p>
            <a:pPr>
              <a:defRPr/>
            </a:pPr>
            <a:endParaRPr lang="en-US" dirty="0"/>
          </a:p>
        </p:txBody>
      </p:sp>
      <p:pic>
        <p:nvPicPr>
          <p:cNvPr id="901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01600"/>
            <a:ext cx="6037263" cy="4408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7" name="Text Box 3"/>
          <p:cNvSpPr txBox="1">
            <a:spLocks noChangeArrowheads="1"/>
          </p:cNvSpPr>
          <p:nvPr/>
        </p:nvSpPr>
        <p:spPr bwMode="auto">
          <a:xfrm>
            <a:off x="6705600" y="4191000"/>
            <a:ext cx="28162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221" rIns="81639" bIns="40820"/>
          <a:lstStyle>
            <a:lvl1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1pPr>
            <a:lvl2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2pPr>
            <a:lvl3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3pPr>
            <a:lvl4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4pPr>
            <a:lvl5pPr>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Lst>
              <a:defRPr>
                <a:solidFill>
                  <a:srgbClr val="000000"/>
                </a:solidFill>
                <a:latin typeface="Arial" pitchFamily="34" charset="0"/>
                <a:ea typeface="DejaVu Sans"/>
                <a:cs typeface="DejaVu Sans"/>
              </a:defRPr>
            </a:lvl9pPr>
          </a:lstStyle>
          <a:p>
            <a:pPr>
              <a:defRPr/>
            </a:pPr>
            <a:r>
              <a:rPr lang="en-US" sz="2000" b="1" u="none" dirty="0" smtClean="0">
                <a:solidFill>
                  <a:srgbClr val="FF0000"/>
                </a:solidFill>
                <a:latin typeface="+mn-lt"/>
              </a:rPr>
              <a:t>CMS</a:t>
            </a:r>
            <a:r>
              <a:rPr lang="en-US" sz="2000" u="none" dirty="0" smtClean="0">
                <a:solidFill>
                  <a:srgbClr val="FF0000"/>
                </a:solidFill>
                <a:latin typeface="+mn-lt"/>
              </a:rPr>
              <a:t>, arXiv:1305.0609</a:t>
            </a:r>
            <a:endParaRPr lang="en-US" sz="2000" u="none" dirty="0" smtClean="0">
              <a:solidFill>
                <a:srgbClr val="FF0000"/>
              </a:solidFill>
              <a:latin typeface="+mn-lt"/>
              <a:hlinkClick r:id="rId4"/>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Grp="1" noChangeArrowheads="1"/>
          </p:cNvSpPr>
          <p:nvPr>
            <p:ph type="title"/>
          </p:nvPr>
        </p:nvSpPr>
        <p:spPr>
          <a:xfrm>
            <a:off x="358775" y="0"/>
            <a:ext cx="8328025" cy="741363"/>
          </a:xfrm>
        </p:spPr>
        <p:txBody>
          <a:bodyPr tIns="28802"/>
          <a:lstStyle/>
          <a:p>
            <a:pPr>
              <a:tabLst>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Lst>
            </a:pPr>
            <a:r>
              <a:rPr lang="en-US" smtClean="0"/>
              <a:t>P/</a:t>
            </a:r>
            <a:r>
              <a:rPr lang="en-US" smtClean="0">
                <a:latin typeface="Symbol" pitchFamily="18" charset="2"/>
              </a:rPr>
              <a:t>p</a:t>
            </a:r>
            <a:r>
              <a:rPr lang="en-US" smtClean="0"/>
              <a:t> and </a:t>
            </a:r>
            <a:r>
              <a:rPr lang="en-US" smtClean="0">
                <a:cs typeface="Arial" pitchFamily="34" charset="0"/>
              </a:rPr>
              <a:t>Λ</a:t>
            </a:r>
            <a:r>
              <a:rPr lang="en-US" smtClean="0"/>
              <a:t>/</a:t>
            </a:r>
            <a:r>
              <a:rPr lang="en-US" smtClean="0">
                <a:cs typeface="Arial" pitchFamily="34" charset="0"/>
              </a:rPr>
              <a:t>K</a:t>
            </a:r>
            <a:r>
              <a:rPr lang="en-US" baseline="33000" smtClean="0">
                <a:cs typeface="Arial" pitchFamily="34" charset="0"/>
              </a:rPr>
              <a:t>0</a:t>
            </a:r>
            <a:r>
              <a:rPr lang="en-US" baseline="-20000" smtClean="0">
                <a:cs typeface="Arial" pitchFamily="34" charset="0"/>
              </a:rPr>
              <a:t>s</a:t>
            </a:r>
            <a:r>
              <a:rPr lang="en-US" smtClean="0"/>
              <a:t> ratio versus p</a:t>
            </a:r>
            <a:r>
              <a:rPr lang="en-US" baseline="-20000" smtClean="0"/>
              <a:t>T</a:t>
            </a:r>
            <a:endParaRPr lang="en-US" smtClean="0"/>
          </a:p>
        </p:txBody>
      </p:sp>
      <p:sp>
        <p:nvSpPr>
          <p:cNvPr id="32775" name="Text Box 7"/>
          <p:cNvSpPr txBox="1">
            <a:spLocks noChangeArrowheads="1"/>
          </p:cNvSpPr>
          <p:nvPr/>
        </p:nvSpPr>
        <p:spPr bwMode="auto">
          <a:xfrm>
            <a:off x="-381000" y="4773613"/>
            <a:ext cx="9067800" cy="2084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01" rIns="0" bIns="0"/>
          <a:lstStyle>
            <a:lvl1pPr marL="431800" indent="-32385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itchFamily="34" charset="0"/>
                <a:ea typeface="DejaVu Sans" charset="0"/>
                <a:cs typeface="DejaVu Sans" charset="0"/>
              </a:defRPr>
            </a:lvl1pPr>
            <a:lvl2pPr marL="863600" indent="-32385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itchFamily="34" charset="0"/>
                <a:ea typeface="DejaVu Sans" charset="0"/>
                <a:cs typeface="DejaVu Sans"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itchFamily="34" charset="0"/>
                <a:ea typeface="DejaVu Sans" charset="0"/>
                <a:cs typeface="DejaVu Sans"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itchFamily="34" charset="0"/>
                <a:ea typeface="DejaVu Sans" charset="0"/>
                <a:cs typeface="DejaVu Sans"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itchFamily="34"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itchFamily="34"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itchFamily="34"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itchFamily="34"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Arial" pitchFamily="34" charset="0"/>
                <a:ea typeface="DejaVu Sans" charset="0"/>
                <a:cs typeface="DejaVu Sans" charset="0"/>
              </a:defRPr>
            </a:lvl9pPr>
          </a:lstStyle>
          <a:p>
            <a:pPr>
              <a:spcAft>
                <a:spcPts val="1293"/>
              </a:spcAft>
              <a:buSzPct val="45000"/>
              <a:buFont typeface="StarSymbol" charset="0"/>
              <a:buChar char="●"/>
              <a:defRPr/>
            </a:pPr>
            <a:r>
              <a:rPr lang="en-US" sz="2000" u="none" dirty="0">
                <a:solidFill>
                  <a:srgbClr val="0000FF"/>
                </a:solidFill>
                <a:latin typeface="+mn-lt"/>
              </a:rPr>
              <a:t>Ratio shows similar </a:t>
            </a:r>
            <a:r>
              <a:rPr lang="en-US" sz="2000" u="none" dirty="0" err="1">
                <a:solidFill>
                  <a:srgbClr val="0000FF"/>
                </a:solidFill>
                <a:latin typeface="+mn-lt"/>
              </a:rPr>
              <a:t>p</a:t>
            </a:r>
            <a:r>
              <a:rPr lang="en-US" sz="2000" u="none" baseline="-20000" dirty="0" err="1">
                <a:solidFill>
                  <a:srgbClr val="0000FF"/>
                </a:solidFill>
                <a:latin typeface="+mn-lt"/>
              </a:rPr>
              <a:t>T</a:t>
            </a:r>
            <a:r>
              <a:rPr lang="en-US" sz="2000" u="none" dirty="0">
                <a:solidFill>
                  <a:srgbClr val="0000FF"/>
                </a:solidFill>
                <a:latin typeface="+mn-lt"/>
              </a:rPr>
              <a:t> dependence as observed in </a:t>
            </a:r>
            <a:r>
              <a:rPr lang="en-US" sz="2000" u="none" dirty="0" err="1">
                <a:solidFill>
                  <a:srgbClr val="0000FF"/>
                </a:solidFill>
                <a:latin typeface="+mn-lt"/>
              </a:rPr>
              <a:t>PbPb</a:t>
            </a:r>
            <a:endParaRPr lang="en-US" sz="2000" u="none" dirty="0">
              <a:solidFill>
                <a:srgbClr val="0000FF"/>
              </a:solidFill>
              <a:latin typeface="+mn-lt"/>
            </a:endParaRPr>
          </a:p>
          <a:p>
            <a:pPr lvl="1">
              <a:spcAft>
                <a:spcPts val="1032"/>
              </a:spcAft>
              <a:buSzPct val="45000"/>
              <a:buFont typeface="StarSymbol" charset="0"/>
              <a:buChar char="●"/>
              <a:defRPr/>
            </a:pPr>
            <a:r>
              <a:rPr lang="en-US" sz="1800" u="none" dirty="0">
                <a:solidFill>
                  <a:srgbClr val="000080"/>
                </a:solidFill>
                <a:latin typeface="+mn-lt"/>
              </a:rPr>
              <a:t>Significant increase at intermediate with increasing V0A multiplicity</a:t>
            </a:r>
          </a:p>
          <a:p>
            <a:pPr lvl="1">
              <a:spcAft>
                <a:spcPts val="1032"/>
              </a:spcAft>
              <a:buSzPct val="45000"/>
              <a:buFont typeface="StarSymbol" charset="0"/>
              <a:buChar char="●"/>
              <a:defRPr/>
            </a:pPr>
            <a:r>
              <a:rPr lang="en-US" sz="1800" u="none" dirty="0">
                <a:solidFill>
                  <a:srgbClr val="000080"/>
                </a:solidFill>
                <a:latin typeface="+mn-lt"/>
              </a:rPr>
              <a:t>Corresponding significant depletion in the low-</a:t>
            </a:r>
            <a:r>
              <a:rPr lang="en-US" sz="1800" u="none" dirty="0" err="1">
                <a:solidFill>
                  <a:srgbClr val="000080"/>
                </a:solidFill>
                <a:latin typeface="+mn-lt"/>
              </a:rPr>
              <a:t>p</a:t>
            </a:r>
            <a:r>
              <a:rPr lang="en-US" sz="1800" u="none" baseline="-20000" dirty="0" err="1">
                <a:solidFill>
                  <a:srgbClr val="000080"/>
                </a:solidFill>
                <a:latin typeface="+mn-lt"/>
              </a:rPr>
              <a:t>T</a:t>
            </a:r>
            <a:r>
              <a:rPr lang="en-US" sz="1800" u="none" dirty="0">
                <a:solidFill>
                  <a:srgbClr val="000080"/>
                </a:solidFill>
                <a:latin typeface="+mn-lt"/>
              </a:rPr>
              <a:t> region</a:t>
            </a:r>
          </a:p>
          <a:p>
            <a:pPr>
              <a:spcAft>
                <a:spcPts val="1293"/>
              </a:spcAft>
              <a:buSzPct val="45000"/>
              <a:buFont typeface="StarSymbol" charset="0"/>
              <a:buChar char="●"/>
              <a:defRPr/>
            </a:pPr>
            <a:r>
              <a:rPr lang="en-US" sz="2000" u="none" dirty="0">
                <a:solidFill>
                  <a:srgbClr val="0000FF"/>
                </a:solidFill>
                <a:latin typeface="+mn-lt"/>
              </a:rPr>
              <a:t>Dependence in </a:t>
            </a:r>
            <a:r>
              <a:rPr lang="en-US" sz="2000" u="none" dirty="0" err="1">
                <a:solidFill>
                  <a:srgbClr val="0000FF"/>
                </a:solidFill>
                <a:latin typeface="+mn-lt"/>
              </a:rPr>
              <a:t>Pb-Pb</a:t>
            </a:r>
            <a:r>
              <a:rPr lang="en-US" sz="2000" u="none" dirty="0">
                <a:solidFill>
                  <a:srgbClr val="0000FF"/>
                </a:solidFill>
                <a:latin typeface="+mn-lt"/>
              </a:rPr>
              <a:t> usually explained by radial flow</a:t>
            </a:r>
          </a:p>
          <a:p>
            <a:pPr lvl="1">
              <a:spcAft>
                <a:spcPts val="1032"/>
              </a:spcAft>
              <a:buSzPct val="45000"/>
              <a:buFont typeface="StarSymbol" charset="0"/>
              <a:buChar char="●"/>
              <a:defRPr/>
            </a:pPr>
            <a:r>
              <a:rPr lang="en-US" sz="1800" u="none" dirty="0">
                <a:solidFill>
                  <a:srgbClr val="000080"/>
                </a:solidFill>
                <a:latin typeface="+mn-lt"/>
              </a:rPr>
              <a:t>Dependence in </a:t>
            </a:r>
            <a:r>
              <a:rPr lang="en-US" sz="1800" u="none" dirty="0" err="1">
                <a:solidFill>
                  <a:srgbClr val="000080"/>
                </a:solidFill>
                <a:latin typeface="+mn-lt"/>
              </a:rPr>
              <a:t>pPb</a:t>
            </a:r>
            <a:r>
              <a:rPr lang="en-US" sz="1800" u="none" dirty="0">
                <a:solidFill>
                  <a:srgbClr val="000080"/>
                </a:solidFill>
                <a:latin typeface="+mn-lt"/>
              </a:rPr>
              <a:t> qualitatively as expected by </a:t>
            </a:r>
            <a:r>
              <a:rPr lang="en-US" sz="1800" u="none" dirty="0" err="1">
                <a:solidFill>
                  <a:srgbClr val="000080"/>
                </a:solidFill>
                <a:latin typeface="+mn-lt"/>
              </a:rPr>
              <a:t>eg</a:t>
            </a:r>
            <a:r>
              <a:rPr lang="en-US" sz="1800" u="none" dirty="0">
                <a:solidFill>
                  <a:srgbClr val="000080"/>
                </a:solidFill>
                <a:latin typeface="+mn-lt"/>
              </a:rPr>
              <a:t>. </a:t>
            </a:r>
            <a:r>
              <a:rPr lang="en-US" sz="1800" u="none" dirty="0" err="1">
                <a:solidFill>
                  <a:srgbClr val="000080"/>
                </a:solidFill>
                <a:latin typeface="+mn-lt"/>
              </a:rPr>
              <a:t>Shuryak</a:t>
            </a:r>
            <a:r>
              <a:rPr lang="en-US" sz="1800" u="none" dirty="0">
                <a:solidFill>
                  <a:srgbClr val="000080"/>
                </a:solidFill>
                <a:latin typeface="+mn-lt"/>
              </a:rPr>
              <a:t> and </a:t>
            </a:r>
            <a:r>
              <a:rPr lang="en-US" sz="1800" u="none" dirty="0" err="1">
                <a:solidFill>
                  <a:srgbClr val="000080"/>
                </a:solidFill>
                <a:latin typeface="+mn-lt"/>
              </a:rPr>
              <a:t>Zahed</a:t>
            </a:r>
            <a:r>
              <a:rPr lang="en-US" sz="1800" u="none" dirty="0">
                <a:solidFill>
                  <a:srgbClr val="000080"/>
                </a:solidFill>
                <a:latin typeface="+mn-lt"/>
              </a:rPr>
              <a:t>, arXiv:1301.4470  </a:t>
            </a:r>
          </a:p>
        </p:txBody>
      </p:sp>
      <p:grpSp>
        <p:nvGrpSpPr>
          <p:cNvPr id="91140" name="Group 1"/>
          <p:cNvGrpSpPr>
            <a:grpSpLocks/>
          </p:cNvGrpSpPr>
          <p:nvPr/>
        </p:nvGrpSpPr>
        <p:grpSpPr bwMode="auto">
          <a:xfrm>
            <a:off x="588963" y="792163"/>
            <a:ext cx="7926387" cy="1862137"/>
            <a:chOff x="284163" y="1320800"/>
            <a:chExt cx="8632825" cy="2903538"/>
          </a:xfrm>
        </p:grpSpPr>
        <p:pic>
          <p:nvPicPr>
            <p:cNvPr id="9114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3450" y="1320800"/>
              <a:ext cx="2903538" cy="2903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114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6113" y="1320800"/>
              <a:ext cx="2903537" cy="2903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114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163" y="1320800"/>
              <a:ext cx="2901950" cy="2903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7" name="Text Box 9"/>
            <p:cNvSpPr txBox="1">
              <a:spLocks noChangeArrowheads="1"/>
            </p:cNvSpPr>
            <p:nvPr/>
          </p:nvSpPr>
          <p:spPr bwMode="auto">
            <a:xfrm>
              <a:off x="1146926" y="2073294"/>
              <a:ext cx="1509405" cy="3143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5221" rIns="81639" bIns="40820"/>
            <a:lstStyle>
              <a:lvl1pPr>
                <a:tabLst>
                  <a:tab pos="457200" algn="l"/>
                  <a:tab pos="914400" algn="l"/>
                  <a:tab pos="1371600" algn="l"/>
                </a:tabLst>
                <a:defRPr>
                  <a:solidFill>
                    <a:srgbClr val="000000"/>
                  </a:solidFill>
                  <a:latin typeface="Arial" pitchFamily="34" charset="0"/>
                  <a:ea typeface="DejaVu Sans" charset="0"/>
                  <a:cs typeface="DejaVu Sans" charset="0"/>
                </a:defRPr>
              </a:lvl1pPr>
              <a:lvl2pPr>
                <a:tabLst>
                  <a:tab pos="457200" algn="l"/>
                  <a:tab pos="914400" algn="l"/>
                  <a:tab pos="1371600" algn="l"/>
                </a:tabLst>
                <a:defRPr>
                  <a:solidFill>
                    <a:srgbClr val="000000"/>
                  </a:solidFill>
                  <a:latin typeface="Arial" pitchFamily="34" charset="0"/>
                  <a:ea typeface="DejaVu Sans" charset="0"/>
                  <a:cs typeface="DejaVu Sans" charset="0"/>
                </a:defRPr>
              </a:lvl2pPr>
              <a:lvl3pPr>
                <a:tabLst>
                  <a:tab pos="457200" algn="l"/>
                  <a:tab pos="914400" algn="l"/>
                  <a:tab pos="1371600" algn="l"/>
                </a:tabLst>
                <a:defRPr>
                  <a:solidFill>
                    <a:srgbClr val="000000"/>
                  </a:solidFill>
                  <a:latin typeface="Arial" pitchFamily="34" charset="0"/>
                  <a:ea typeface="DejaVu Sans" charset="0"/>
                  <a:cs typeface="DejaVu Sans" charset="0"/>
                </a:defRPr>
              </a:lvl3pPr>
              <a:lvl4pPr>
                <a:tabLst>
                  <a:tab pos="457200" algn="l"/>
                  <a:tab pos="914400" algn="l"/>
                  <a:tab pos="1371600" algn="l"/>
                </a:tabLst>
                <a:defRPr>
                  <a:solidFill>
                    <a:srgbClr val="000000"/>
                  </a:solidFill>
                  <a:latin typeface="Arial" pitchFamily="34" charset="0"/>
                  <a:ea typeface="DejaVu Sans" charset="0"/>
                  <a:cs typeface="DejaVu Sans" charset="0"/>
                </a:defRPr>
              </a:lvl4pPr>
              <a:lvl5pPr>
                <a:tabLst>
                  <a:tab pos="457200" algn="l"/>
                  <a:tab pos="914400" algn="l"/>
                  <a:tab pos="1371600" algn="l"/>
                </a:tabLst>
                <a:defRPr>
                  <a:solidFill>
                    <a:srgbClr val="000000"/>
                  </a:solidFill>
                  <a:latin typeface="Arial" pitchFamily="34"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Lst>
                <a:defRPr>
                  <a:solidFill>
                    <a:srgbClr val="000000"/>
                  </a:solidFill>
                  <a:latin typeface="Arial" pitchFamily="34"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Lst>
                <a:defRPr>
                  <a:solidFill>
                    <a:srgbClr val="000000"/>
                  </a:solidFill>
                  <a:latin typeface="Arial" pitchFamily="34"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Lst>
                <a:defRPr>
                  <a:solidFill>
                    <a:srgbClr val="000000"/>
                  </a:solidFill>
                  <a:latin typeface="Arial" pitchFamily="34"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Lst>
                <a:defRPr>
                  <a:solidFill>
                    <a:srgbClr val="000000"/>
                  </a:solidFill>
                  <a:latin typeface="Arial" pitchFamily="34" charset="0"/>
                  <a:ea typeface="DejaVu Sans" charset="0"/>
                  <a:cs typeface="DejaVu Sans" charset="0"/>
                </a:defRPr>
              </a:lvl9pPr>
            </a:lstStyle>
            <a:p>
              <a:pPr>
                <a:defRPr/>
              </a:pPr>
              <a:r>
                <a:rPr lang="en-US" sz="2000" u="none" dirty="0">
                  <a:solidFill>
                    <a:srgbClr val="9999FF"/>
                  </a:solidFill>
                  <a:latin typeface="+mn-lt"/>
                </a:rPr>
                <a:t>p-</a:t>
              </a:r>
              <a:r>
                <a:rPr lang="en-US" sz="2000" u="none" dirty="0" err="1">
                  <a:solidFill>
                    <a:srgbClr val="9999FF"/>
                  </a:solidFill>
                  <a:latin typeface="+mn-lt"/>
                </a:rPr>
                <a:t>Pb</a:t>
              </a:r>
              <a:r>
                <a:rPr lang="en-US" sz="2000" u="none" dirty="0">
                  <a:solidFill>
                    <a:srgbClr val="9999FF"/>
                  </a:solidFill>
                  <a:latin typeface="+mn-lt"/>
                </a:rPr>
                <a:t> (60-80%)</a:t>
              </a:r>
            </a:p>
          </p:txBody>
        </p:sp>
        <p:sp>
          <p:nvSpPr>
            <p:cNvPr id="32778" name="Text Box 10"/>
            <p:cNvSpPr txBox="1">
              <a:spLocks noChangeArrowheads="1"/>
            </p:cNvSpPr>
            <p:nvPr/>
          </p:nvSpPr>
          <p:spPr bwMode="auto">
            <a:xfrm>
              <a:off x="4053352" y="2073294"/>
              <a:ext cx="1277720" cy="3143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5221" rIns="81639" bIns="40820"/>
            <a:lstStyle>
              <a:lvl1pPr>
                <a:tabLst>
                  <a:tab pos="457200" algn="l"/>
                  <a:tab pos="914400" algn="l"/>
                  <a:tab pos="1371600" algn="l"/>
                </a:tabLst>
                <a:defRPr>
                  <a:solidFill>
                    <a:srgbClr val="000000"/>
                  </a:solidFill>
                  <a:latin typeface="Arial" pitchFamily="34" charset="0"/>
                  <a:ea typeface="DejaVu Sans" charset="0"/>
                  <a:cs typeface="DejaVu Sans" charset="0"/>
                </a:defRPr>
              </a:lvl1pPr>
              <a:lvl2pPr>
                <a:tabLst>
                  <a:tab pos="457200" algn="l"/>
                  <a:tab pos="914400" algn="l"/>
                  <a:tab pos="1371600" algn="l"/>
                </a:tabLst>
                <a:defRPr>
                  <a:solidFill>
                    <a:srgbClr val="000000"/>
                  </a:solidFill>
                  <a:latin typeface="Arial" pitchFamily="34" charset="0"/>
                  <a:ea typeface="DejaVu Sans" charset="0"/>
                  <a:cs typeface="DejaVu Sans" charset="0"/>
                </a:defRPr>
              </a:lvl2pPr>
              <a:lvl3pPr>
                <a:tabLst>
                  <a:tab pos="457200" algn="l"/>
                  <a:tab pos="914400" algn="l"/>
                  <a:tab pos="1371600" algn="l"/>
                </a:tabLst>
                <a:defRPr>
                  <a:solidFill>
                    <a:srgbClr val="000000"/>
                  </a:solidFill>
                  <a:latin typeface="Arial" pitchFamily="34" charset="0"/>
                  <a:ea typeface="DejaVu Sans" charset="0"/>
                  <a:cs typeface="DejaVu Sans" charset="0"/>
                </a:defRPr>
              </a:lvl3pPr>
              <a:lvl4pPr>
                <a:tabLst>
                  <a:tab pos="457200" algn="l"/>
                  <a:tab pos="914400" algn="l"/>
                  <a:tab pos="1371600" algn="l"/>
                </a:tabLst>
                <a:defRPr>
                  <a:solidFill>
                    <a:srgbClr val="000000"/>
                  </a:solidFill>
                  <a:latin typeface="Arial" pitchFamily="34" charset="0"/>
                  <a:ea typeface="DejaVu Sans" charset="0"/>
                  <a:cs typeface="DejaVu Sans" charset="0"/>
                </a:defRPr>
              </a:lvl4pPr>
              <a:lvl5pPr>
                <a:tabLst>
                  <a:tab pos="457200" algn="l"/>
                  <a:tab pos="914400" algn="l"/>
                  <a:tab pos="1371600" algn="l"/>
                </a:tabLst>
                <a:defRPr>
                  <a:solidFill>
                    <a:srgbClr val="000000"/>
                  </a:solidFill>
                  <a:latin typeface="Arial" pitchFamily="34"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Lst>
                <a:defRPr>
                  <a:solidFill>
                    <a:srgbClr val="000000"/>
                  </a:solidFill>
                  <a:latin typeface="Arial" pitchFamily="34"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Lst>
                <a:defRPr>
                  <a:solidFill>
                    <a:srgbClr val="000000"/>
                  </a:solidFill>
                  <a:latin typeface="Arial" pitchFamily="34"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Lst>
                <a:defRPr>
                  <a:solidFill>
                    <a:srgbClr val="000000"/>
                  </a:solidFill>
                  <a:latin typeface="Arial" pitchFamily="34"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Lst>
                <a:defRPr>
                  <a:solidFill>
                    <a:srgbClr val="000000"/>
                  </a:solidFill>
                  <a:latin typeface="Arial" pitchFamily="34" charset="0"/>
                  <a:ea typeface="DejaVu Sans" charset="0"/>
                  <a:cs typeface="DejaVu Sans" charset="0"/>
                </a:defRPr>
              </a:lvl9pPr>
            </a:lstStyle>
            <a:p>
              <a:pPr>
                <a:defRPr/>
              </a:pPr>
              <a:r>
                <a:rPr lang="en-US" sz="2000" u="none" dirty="0">
                  <a:solidFill>
                    <a:srgbClr val="DC2300"/>
                  </a:solidFill>
                  <a:latin typeface="+mn-lt"/>
                </a:rPr>
                <a:t>p-</a:t>
              </a:r>
              <a:r>
                <a:rPr lang="en-US" sz="2000" u="none" dirty="0" err="1">
                  <a:solidFill>
                    <a:srgbClr val="DC2300"/>
                  </a:solidFill>
                  <a:latin typeface="+mn-lt"/>
                </a:rPr>
                <a:t>Pb</a:t>
              </a:r>
              <a:r>
                <a:rPr lang="en-US" sz="2000" u="none" dirty="0">
                  <a:solidFill>
                    <a:srgbClr val="DC2300"/>
                  </a:solidFill>
                  <a:latin typeface="+mn-lt"/>
                </a:rPr>
                <a:t> (0-5%)</a:t>
              </a:r>
            </a:p>
          </p:txBody>
        </p:sp>
        <p:sp>
          <p:nvSpPr>
            <p:cNvPr id="32779" name="Text Box 11"/>
            <p:cNvSpPr txBox="1">
              <a:spLocks noChangeArrowheads="1"/>
            </p:cNvSpPr>
            <p:nvPr/>
          </p:nvSpPr>
          <p:spPr bwMode="auto">
            <a:xfrm>
              <a:off x="6861225" y="2073294"/>
              <a:ext cx="1647723" cy="3143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5221" rIns="81639" bIns="40820"/>
            <a:lstStyle>
              <a:lvl1pPr>
                <a:tabLst>
                  <a:tab pos="457200" algn="l"/>
                  <a:tab pos="914400" algn="l"/>
                  <a:tab pos="1371600" algn="l"/>
                </a:tabLst>
                <a:defRPr>
                  <a:solidFill>
                    <a:srgbClr val="000000"/>
                  </a:solidFill>
                  <a:latin typeface="Arial" pitchFamily="34" charset="0"/>
                  <a:ea typeface="DejaVu Sans" charset="0"/>
                  <a:cs typeface="DejaVu Sans" charset="0"/>
                </a:defRPr>
              </a:lvl1pPr>
              <a:lvl2pPr>
                <a:tabLst>
                  <a:tab pos="457200" algn="l"/>
                  <a:tab pos="914400" algn="l"/>
                  <a:tab pos="1371600" algn="l"/>
                </a:tabLst>
                <a:defRPr>
                  <a:solidFill>
                    <a:srgbClr val="000000"/>
                  </a:solidFill>
                  <a:latin typeface="Arial" pitchFamily="34" charset="0"/>
                  <a:ea typeface="DejaVu Sans" charset="0"/>
                  <a:cs typeface="DejaVu Sans" charset="0"/>
                </a:defRPr>
              </a:lvl2pPr>
              <a:lvl3pPr>
                <a:tabLst>
                  <a:tab pos="457200" algn="l"/>
                  <a:tab pos="914400" algn="l"/>
                  <a:tab pos="1371600" algn="l"/>
                </a:tabLst>
                <a:defRPr>
                  <a:solidFill>
                    <a:srgbClr val="000000"/>
                  </a:solidFill>
                  <a:latin typeface="Arial" pitchFamily="34" charset="0"/>
                  <a:ea typeface="DejaVu Sans" charset="0"/>
                  <a:cs typeface="DejaVu Sans" charset="0"/>
                </a:defRPr>
              </a:lvl3pPr>
              <a:lvl4pPr>
                <a:tabLst>
                  <a:tab pos="457200" algn="l"/>
                  <a:tab pos="914400" algn="l"/>
                  <a:tab pos="1371600" algn="l"/>
                </a:tabLst>
                <a:defRPr>
                  <a:solidFill>
                    <a:srgbClr val="000000"/>
                  </a:solidFill>
                  <a:latin typeface="Arial" pitchFamily="34" charset="0"/>
                  <a:ea typeface="DejaVu Sans" charset="0"/>
                  <a:cs typeface="DejaVu Sans" charset="0"/>
                </a:defRPr>
              </a:lvl4pPr>
              <a:lvl5pPr>
                <a:tabLst>
                  <a:tab pos="457200" algn="l"/>
                  <a:tab pos="914400" algn="l"/>
                  <a:tab pos="1371600" algn="l"/>
                </a:tabLst>
                <a:defRPr>
                  <a:solidFill>
                    <a:srgbClr val="000000"/>
                  </a:solidFill>
                  <a:latin typeface="Arial" pitchFamily="34"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Lst>
                <a:defRPr>
                  <a:solidFill>
                    <a:srgbClr val="000000"/>
                  </a:solidFill>
                  <a:latin typeface="Arial" pitchFamily="34"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Lst>
                <a:defRPr>
                  <a:solidFill>
                    <a:srgbClr val="000000"/>
                  </a:solidFill>
                  <a:latin typeface="Arial" pitchFamily="34"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Lst>
                <a:defRPr>
                  <a:solidFill>
                    <a:srgbClr val="000000"/>
                  </a:solidFill>
                  <a:latin typeface="Arial" pitchFamily="34"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Lst>
                <a:defRPr>
                  <a:solidFill>
                    <a:srgbClr val="000000"/>
                  </a:solidFill>
                  <a:latin typeface="Arial" pitchFamily="34" charset="0"/>
                  <a:ea typeface="DejaVu Sans" charset="0"/>
                  <a:cs typeface="DejaVu Sans" charset="0"/>
                </a:defRPr>
              </a:lvl9pPr>
            </a:lstStyle>
            <a:p>
              <a:pPr>
                <a:defRPr/>
              </a:pPr>
              <a:r>
                <a:rPr lang="en-US" sz="2000" u="none" dirty="0" err="1">
                  <a:solidFill>
                    <a:srgbClr val="CCCC00"/>
                  </a:solidFill>
                  <a:latin typeface="+mn-lt"/>
                </a:rPr>
                <a:t>Pb-Pb</a:t>
              </a:r>
              <a:r>
                <a:rPr lang="en-US" sz="2000" u="none" dirty="0">
                  <a:solidFill>
                    <a:srgbClr val="CCCC00"/>
                  </a:solidFill>
                  <a:latin typeface="+mn-lt"/>
                </a:rPr>
                <a:t> (60-70%)</a:t>
              </a:r>
            </a:p>
          </p:txBody>
        </p:sp>
      </p:grpSp>
      <p:grpSp>
        <p:nvGrpSpPr>
          <p:cNvPr id="91141" name="Group 3"/>
          <p:cNvGrpSpPr>
            <a:grpSpLocks/>
          </p:cNvGrpSpPr>
          <p:nvPr/>
        </p:nvGrpSpPr>
        <p:grpSpPr bwMode="auto">
          <a:xfrm>
            <a:off x="635000" y="2667000"/>
            <a:ext cx="5308600" cy="1954213"/>
            <a:chOff x="382588" y="2819400"/>
            <a:chExt cx="5397499" cy="2051843"/>
          </a:xfrm>
        </p:grpSpPr>
        <p:pic>
          <p:nvPicPr>
            <p:cNvPr id="9114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0225" y="2819400"/>
              <a:ext cx="2709862" cy="20518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114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588" y="2819400"/>
              <a:ext cx="2741612" cy="20518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91142"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7738" y="2667000"/>
            <a:ext cx="2506662" cy="2208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3"/>
          <p:cNvSpPr>
            <a:spLocks noGrp="1"/>
          </p:cNvSpPr>
          <p:nvPr>
            <p:ph type="title"/>
          </p:nvPr>
        </p:nvSpPr>
        <p:spPr>
          <a:xfrm>
            <a:off x="685800" y="0"/>
            <a:ext cx="7772400" cy="838200"/>
          </a:xfrm>
        </p:spPr>
        <p:txBody>
          <a:bodyPr/>
          <a:lstStyle/>
          <a:p>
            <a:r>
              <a:rPr lang="en-US" smtClean="0"/>
              <a:t>The future</a:t>
            </a:r>
          </a:p>
        </p:txBody>
      </p:sp>
      <p:sp>
        <p:nvSpPr>
          <p:cNvPr id="5" name="Content Placeholder 4"/>
          <p:cNvSpPr>
            <a:spLocks noGrp="1"/>
          </p:cNvSpPr>
          <p:nvPr>
            <p:ph idx="1"/>
          </p:nvPr>
        </p:nvSpPr>
        <p:spPr>
          <a:xfrm>
            <a:off x="152400" y="762000"/>
            <a:ext cx="8915400" cy="6096000"/>
          </a:xfrm>
        </p:spPr>
        <p:txBody>
          <a:bodyPr>
            <a:normAutofit fontScale="85000" lnSpcReduction="20000"/>
          </a:bodyPr>
          <a:lstStyle/>
          <a:p>
            <a:pPr>
              <a:defRPr/>
            </a:pPr>
            <a:r>
              <a:rPr lang="en-US" dirty="0" smtClean="0">
                <a:solidFill>
                  <a:srgbClr val="0000FF"/>
                </a:solidFill>
              </a:rPr>
              <a:t>So far:</a:t>
            </a:r>
          </a:p>
          <a:p>
            <a:pPr>
              <a:defRPr/>
            </a:pPr>
            <a:endParaRPr lang="en-US" dirty="0" smtClean="0">
              <a:solidFill>
                <a:srgbClr val="0000FF"/>
              </a:solidFill>
            </a:endParaRPr>
          </a:p>
          <a:p>
            <a:pPr>
              <a:defRPr/>
            </a:pPr>
            <a:endParaRPr lang="en-US" dirty="0">
              <a:solidFill>
                <a:srgbClr val="0000FF"/>
              </a:solidFill>
            </a:endParaRPr>
          </a:p>
          <a:p>
            <a:pPr>
              <a:defRPr/>
            </a:pPr>
            <a:endParaRPr lang="en-US" dirty="0" smtClean="0">
              <a:solidFill>
                <a:srgbClr val="0000FF"/>
              </a:solidFill>
            </a:endParaRPr>
          </a:p>
          <a:p>
            <a:pPr>
              <a:defRPr/>
            </a:pPr>
            <a:endParaRPr lang="en-US" dirty="0">
              <a:solidFill>
                <a:srgbClr val="0000FF"/>
              </a:solidFill>
            </a:endParaRPr>
          </a:p>
          <a:p>
            <a:pPr>
              <a:defRPr/>
            </a:pPr>
            <a:endParaRPr lang="en-US" dirty="0">
              <a:solidFill>
                <a:srgbClr val="0000FF"/>
              </a:solidFill>
            </a:endParaRPr>
          </a:p>
          <a:p>
            <a:pPr>
              <a:defRPr/>
            </a:pPr>
            <a:endParaRPr lang="en-US" dirty="0" smtClean="0">
              <a:solidFill>
                <a:srgbClr val="0000FF"/>
              </a:solidFill>
            </a:endParaRPr>
          </a:p>
          <a:p>
            <a:pPr>
              <a:defRPr/>
            </a:pPr>
            <a:r>
              <a:rPr lang="en-US" dirty="0" smtClean="0">
                <a:solidFill>
                  <a:srgbClr val="0000FF"/>
                </a:solidFill>
              </a:rPr>
              <a:t>The future:</a:t>
            </a:r>
          </a:p>
          <a:p>
            <a:pPr lvl="1">
              <a:defRPr/>
            </a:pPr>
            <a:r>
              <a:rPr lang="en-US" b="1" dirty="0" smtClean="0">
                <a:solidFill>
                  <a:srgbClr val="0000FF"/>
                </a:solidFill>
              </a:rPr>
              <a:t>RUN2 (2015, 2016, 2017) </a:t>
            </a:r>
            <a:r>
              <a:rPr lang="en-US" dirty="0" smtClean="0">
                <a:solidFill>
                  <a:srgbClr val="0000FF"/>
                </a:solidFill>
              </a:rPr>
              <a:t>: will allow to approach the </a:t>
            </a:r>
            <a:r>
              <a:rPr lang="en-US" b="1" dirty="0" smtClean="0">
                <a:solidFill>
                  <a:srgbClr val="0000FF"/>
                </a:solidFill>
              </a:rPr>
              <a:t>1 nb</a:t>
            </a:r>
            <a:r>
              <a:rPr lang="en-US" b="1" baseline="30000" dirty="0" smtClean="0">
                <a:solidFill>
                  <a:srgbClr val="0000FF"/>
                </a:solidFill>
              </a:rPr>
              <a:t>-1</a:t>
            </a:r>
            <a:r>
              <a:rPr lang="en-US" b="1" dirty="0" smtClean="0">
                <a:solidFill>
                  <a:srgbClr val="0000FF"/>
                </a:solidFill>
              </a:rPr>
              <a:t> </a:t>
            </a:r>
            <a:r>
              <a:rPr lang="en-US" dirty="0" smtClean="0">
                <a:solidFill>
                  <a:srgbClr val="0000FF"/>
                </a:solidFill>
              </a:rPr>
              <a:t>for </a:t>
            </a:r>
            <a:r>
              <a:rPr lang="en-US" dirty="0" err="1" smtClean="0">
                <a:solidFill>
                  <a:srgbClr val="0000FF"/>
                </a:solidFill>
              </a:rPr>
              <a:t>PbPb</a:t>
            </a:r>
            <a:r>
              <a:rPr lang="en-US" dirty="0" smtClean="0">
                <a:solidFill>
                  <a:srgbClr val="0000FF"/>
                </a:solidFill>
              </a:rPr>
              <a:t> collisions, with improved detectors and double energy</a:t>
            </a:r>
          </a:p>
          <a:p>
            <a:pPr lvl="2">
              <a:defRPr/>
            </a:pPr>
            <a:endParaRPr lang="en-US" dirty="0">
              <a:solidFill>
                <a:srgbClr val="000000"/>
              </a:solidFill>
            </a:endParaRPr>
          </a:p>
          <a:p>
            <a:pPr lvl="1">
              <a:defRPr/>
            </a:pPr>
            <a:r>
              <a:rPr lang="en-US" b="1" dirty="0" smtClean="0"/>
              <a:t>RUN3 + RUN4 (2019, 20, 21 and 24, 25, 26):</a:t>
            </a:r>
            <a:r>
              <a:rPr lang="en-US" dirty="0" smtClean="0"/>
              <a:t>  </a:t>
            </a:r>
            <a:r>
              <a:rPr lang="en-US" b="1" dirty="0" smtClean="0"/>
              <a:t>10 nb</a:t>
            </a:r>
            <a:r>
              <a:rPr lang="en-US" b="1" baseline="30000" dirty="0" smtClean="0"/>
              <a:t>-1</a:t>
            </a:r>
            <a:r>
              <a:rPr lang="en-US" b="1" dirty="0" smtClean="0"/>
              <a:t>  </a:t>
            </a:r>
            <a:r>
              <a:rPr lang="en-US" dirty="0" smtClean="0"/>
              <a:t>with major detector improvements</a:t>
            </a:r>
          </a:p>
          <a:p>
            <a:pPr lvl="2">
              <a:defRPr/>
            </a:pPr>
            <a:endParaRPr lang="en-US" dirty="0"/>
          </a:p>
          <a:p>
            <a:pPr>
              <a:defRPr/>
            </a:pPr>
            <a:r>
              <a:rPr lang="en-US" dirty="0" smtClean="0"/>
              <a:t>So: three phases, each jumping one order of magnitude in statistics and progressively improving the detectors</a:t>
            </a:r>
          </a:p>
        </p:txBody>
      </p:sp>
      <p:graphicFrame>
        <p:nvGraphicFramePr>
          <p:cNvPr id="4" name="Table 3"/>
          <p:cNvGraphicFramePr>
            <a:graphicFrameLocks noGrp="1"/>
          </p:cNvGraphicFramePr>
          <p:nvPr/>
        </p:nvGraphicFramePr>
        <p:xfrm>
          <a:off x="1746250" y="1066800"/>
          <a:ext cx="6864350" cy="2225675"/>
        </p:xfrm>
        <a:graphic>
          <a:graphicData uri="http://schemas.openxmlformats.org/drawingml/2006/table">
            <a:tbl>
              <a:tblPr firstRow="1" bandRow="1">
                <a:tableStyleId>{5C22544A-7EE6-4342-B048-85BDC9FD1C3A}</a:tableStyleId>
              </a:tblPr>
              <a:tblGrid>
                <a:gridCol w="1716088"/>
                <a:gridCol w="1716088"/>
                <a:gridCol w="1716088"/>
                <a:gridCol w="1716088"/>
              </a:tblGrid>
              <a:tr h="701240">
                <a:tc>
                  <a:txBody>
                    <a:bodyPr/>
                    <a:lstStyle/>
                    <a:p>
                      <a:pPr algn="ctr"/>
                      <a:r>
                        <a:rPr lang="en-US" sz="2000" dirty="0" smtClean="0"/>
                        <a:t>year</a:t>
                      </a:r>
                      <a:endParaRPr lang="en-GB" sz="2000" dirty="0"/>
                    </a:p>
                  </a:txBody>
                  <a:tcPr marL="91439" marR="91439" marT="45733" marB="45733"/>
                </a:tc>
                <a:tc>
                  <a:txBody>
                    <a:bodyPr/>
                    <a:lstStyle/>
                    <a:p>
                      <a:pPr algn="ctr"/>
                      <a:r>
                        <a:rPr lang="en-US" sz="2000" dirty="0" smtClean="0"/>
                        <a:t>system</a:t>
                      </a:r>
                      <a:endParaRPr lang="en-GB" sz="2000" dirty="0"/>
                    </a:p>
                  </a:txBody>
                  <a:tcPr marL="91439" marR="91439" marT="45733" marB="45733"/>
                </a:tc>
                <a:tc>
                  <a:txBody>
                    <a:bodyPr/>
                    <a:lstStyle/>
                    <a:p>
                      <a:pPr algn="ctr"/>
                      <a:r>
                        <a:rPr lang="en-US" sz="2000" dirty="0" smtClean="0"/>
                        <a:t>energy √</a:t>
                      </a:r>
                      <a:r>
                        <a:rPr lang="en-US" sz="2000" dirty="0" err="1" smtClean="0"/>
                        <a:t>s</a:t>
                      </a:r>
                      <a:r>
                        <a:rPr lang="en-US" sz="2000" baseline="-25000" dirty="0" err="1" smtClean="0"/>
                        <a:t>NN</a:t>
                      </a:r>
                      <a:endParaRPr lang="en-US" sz="2000" baseline="-25000" dirty="0" smtClean="0"/>
                    </a:p>
                    <a:p>
                      <a:pPr algn="ctr"/>
                      <a:r>
                        <a:rPr lang="en-US" sz="2000" baseline="0" dirty="0" err="1" smtClean="0"/>
                        <a:t>TeV</a:t>
                      </a:r>
                      <a:endParaRPr lang="en-GB" sz="2000" baseline="0" dirty="0"/>
                    </a:p>
                  </a:txBody>
                  <a:tcPr marL="91439" marR="91439" marT="45733" marB="45733"/>
                </a:tc>
                <a:tc>
                  <a:txBody>
                    <a:bodyPr/>
                    <a:lstStyle/>
                    <a:p>
                      <a:pPr algn="ctr"/>
                      <a:r>
                        <a:rPr lang="en-US" sz="2000" dirty="0" smtClean="0"/>
                        <a:t>integrated luminosity</a:t>
                      </a:r>
                      <a:endParaRPr lang="en-GB" sz="2000" dirty="0"/>
                    </a:p>
                  </a:txBody>
                  <a:tcPr marL="91439" marR="91439" marT="45733" marB="45733"/>
                </a:tc>
              </a:tr>
              <a:tr h="508145">
                <a:tc>
                  <a:txBody>
                    <a:bodyPr/>
                    <a:lstStyle/>
                    <a:p>
                      <a:pPr algn="ctr"/>
                      <a:r>
                        <a:rPr lang="en-US" sz="2000" dirty="0" smtClean="0"/>
                        <a:t>2010</a:t>
                      </a:r>
                      <a:endParaRPr lang="en-GB" sz="2000" dirty="0"/>
                    </a:p>
                  </a:txBody>
                  <a:tcPr marL="91439" marR="91439" marT="45733" marB="45733"/>
                </a:tc>
                <a:tc>
                  <a:txBody>
                    <a:bodyPr/>
                    <a:lstStyle/>
                    <a:p>
                      <a:pPr algn="ctr"/>
                      <a:r>
                        <a:rPr lang="en-US" sz="2000" dirty="0" err="1" smtClean="0"/>
                        <a:t>Pb</a:t>
                      </a:r>
                      <a:r>
                        <a:rPr lang="en-US" sz="2000" dirty="0" smtClean="0"/>
                        <a:t> – </a:t>
                      </a:r>
                      <a:r>
                        <a:rPr lang="en-US" sz="2000" dirty="0" err="1" smtClean="0"/>
                        <a:t>Pb</a:t>
                      </a:r>
                      <a:r>
                        <a:rPr lang="en-US" sz="2000" baseline="0" dirty="0" smtClean="0"/>
                        <a:t> </a:t>
                      </a:r>
                      <a:endParaRPr lang="en-GB" sz="2000" dirty="0"/>
                    </a:p>
                  </a:txBody>
                  <a:tcPr marL="91439" marR="91439" marT="45733" marB="45733"/>
                </a:tc>
                <a:tc>
                  <a:txBody>
                    <a:bodyPr/>
                    <a:lstStyle/>
                    <a:p>
                      <a:pPr algn="ctr"/>
                      <a:r>
                        <a:rPr lang="en-US" sz="2000" dirty="0" smtClean="0"/>
                        <a:t>2.76</a:t>
                      </a:r>
                      <a:endParaRPr lang="en-GB" sz="2000" dirty="0"/>
                    </a:p>
                  </a:txBody>
                  <a:tcPr marL="91439" marR="91439" marT="45733" marB="45733"/>
                </a:tc>
                <a:tc>
                  <a:txBody>
                    <a:bodyPr/>
                    <a:lstStyle/>
                    <a:p>
                      <a:pPr algn="ctr"/>
                      <a:r>
                        <a:rPr lang="en-GB" sz="2000" dirty="0" smtClean="0">
                          <a:latin typeface="+mn-lt"/>
                        </a:rPr>
                        <a:t>~ 0.01 nb</a:t>
                      </a:r>
                      <a:r>
                        <a:rPr lang="en-GB" sz="2000" baseline="30000" dirty="0" smtClean="0">
                          <a:latin typeface="+mn-lt"/>
                        </a:rPr>
                        <a:t>-1</a:t>
                      </a:r>
                      <a:endParaRPr lang="en-GB" sz="2000" baseline="30000" dirty="0">
                        <a:latin typeface="+mn-lt"/>
                      </a:endParaRPr>
                    </a:p>
                  </a:txBody>
                  <a:tcPr marL="91439" marR="91439" marT="45733" marB="45733"/>
                </a:tc>
              </a:tr>
              <a:tr h="508145">
                <a:tc>
                  <a:txBody>
                    <a:bodyPr/>
                    <a:lstStyle/>
                    <a:p>
                      <a:pPr algn="ctr"/>
                      <a:r>
                        <a:rPr lang="en-US" sz="2000" dirty="0" smtClean="0"/>
                        <a:t>2011</a:t>
                      </a:r>
                      <a:endParaRPr lang="en-GB" sz="2000" dirty="0"/>
                    </a:p>
                  </a:txBody>
                  <a:tcPr marL="91439" marR="91439" marT="45733" marB="45733"/>
                </a:tc>
                <a:tc>
                  <a:txBody>
                    <a:bodyPr/>
                    <a:lstStyle/>
                    <a:p>
                      <a:pPr algn="ctr"/>
                      <a:r>
                        <a:rPr lang="en-GB" sz="2000" dirty="0" err="1" smtClean="0"/>
                        <a:t>Pb</a:t>
                      </a:r>
                      <a:r>
                        <a:rPr lang="en-GB" sz="2000" dirty="0" smtClean="0"/>
                        <a:t> – </a:t>
                      </a:r>
                      <a:r>
                        <a:rPr lang="en-GB" sz="2000" dirty="0" err="1" smtClean="0"/>
                        <a:t>Pb</a:t>
                      </a:r>
                      <a:r>
                        <a:rPr lang="en-GB" sz="2000" dirty="0" smtClean="0"/>
                        <a:t> </a:t>
                      </a:r>
                    </a:p>
                  </a:txBody>
                  <a:tcPr marL="91439" marR="91439" marT="45733" marB="45733"/>
                </a:tc>
                <a:tc>
                  <a:txBody>
                    <a:bodyPr/>
                    <a:lstStyle/>
                    <a:p>
                      <a:pPr algn="ctr"/>
                      <a:r>
                        <a:rPr lang="en-US" sz="2000" dirty="0" smtClean="0"/>
                        <a:t>2.76</a:t>
                      </a:r>
                      <a:endParaRPr lang="en-GB" sz="2000" dirty="0"/>
                    </a:p>
                  </a:txBody>
                  <a:tcPr marL="91439" marR="91439" marT="45733" marB="45733"/>
                </a:tc>
                <a:tc>
                  <a:txBody>
                    <a:bodyPr/>
                    <a:lstStyle/>
                    <a:p>
                      <a:pPr algn="ctr"/>
                      <a:r>
                        <a:rPr kumimoji="0" lang="en-US" sz="2000" b="0" i="0" u="none" strike="noStrike" kern="1200" cap="none" spc="0" normalizeH="0" baseline="0" noProof="0" dirty="0" smtClean="0">
                          <a:ln>
                            <a:noFill/>
                          </a:ln>
                          <a:solidFill>
                            <a:srgbClr val="000000"/>
                          </a:solidFill>
                          <a:effectLst/>
                          <a:uLnTx/>
                          <a:uFillTx/>
                          <a:latin typeface="+mn-lt"/>
                          <a:ea typeface="+mn-ea"/>
                          <a:cs typeface="+mn-cs"/>
                        </a:rPr>
                        <a:t>~ 0.1 nb</a:t>
                      </a:r>
                      <a:r>
                        <a:rPr kumimoji="0" lang="en-US" sz="2000" b="0" i="0" u="none" strike="noStrike" kern="1200" cap="none" spc="0" normalizeH="0" baseline="30000" noProof="0" dirty="0" smtClean="0">
                          <a:ln>
                            <a:noFill/>
                          </a:ln>
                          <a:solidFill>
                            <a:srgbClr val="000000"/>
                          </a:solidFill>
                          <a:effectLst/>
                          <a:uLnTx/>
                          <a:uFillTx/>
                          <a:latin typeface="+mn-lt"/>
                          <a:ea typeface="+mn-ea"/>
                          <a:cs typeface="+mn-cs"/>
                        </a:rPr>
                        <a:t>-1</a:t>
                      </a:r>
                      <a:endParaRPr lang="en-GB" sz="2000" dirty="0">
                        <a:latin typeface="+mn-lt"/>
                      </a:endParaRPr>
                    </a:p>
                  </a:txBody>
                  <a:tcPr marL="91439" marR="91439" marT="45733" marB="45733"/>
                </a:tc>
              </a:tr>
              <a:tr h="508145">
                <a:tc>
                  <a:txBody>
                    <a:bodyPr/>
                    <a:lstStyle/>
                    <a:p>
                      <a:pPr algn="ctr"/>
                      <a:r>
                        <a:rPr lang="en-US" sz="2000" dirty="0" smtClean="0"/>
                        <a:t>2013</a:t>
                      </a:r>
                      <a:endParaRPr lang="en-GB" sz="2000" dirty="0"/>
                    </a:p>
                  </a:txBody>
                  <a:tcPr marL="91439" marR="91439" marT="45733" marB="45733"/>
                </a:tc>
                <a:tc>
                  <a:txBody>
                    <a:bodyPr/>
                    <a:lstStyle/>
                    <a:p>
                      <a:pPr algn="ctr"/>
                      <a:r>
                        <a:rPr lang="en-US" sz="2000" dirty="0" smtClean="0"/>
                        <a:t>p</a:t>
                      </a:r>
                      <a:r>
                        <a:rPr lang="en-US" sz="2000" baseline="0" dirty="0" smtClean="0"/>
                        <a:t> – </a:t>
                      </a:r>
                      <a:r>
                        <a:rPr lang="en-US" sz="2000" baseline="0" dirty="0" err="1" smtClean="0"/>
                        <a:t>Pb</a:t>
                      </a:r>
                      <a:r>
                        <a:rPr lang="en-US" sz="2000" baseline="0" dirty="0" smtClean="0"/>
                        <a:t> </a:t>
                      </a:r>
                      <a:endParaRPr lang="en-GB" sz="2000" dirty="0"/>
                    </a:p>
                  </a:txBody>
                  <a:tcPr marL="91439" marR="91439" marT="45733" marB="45733"/>
                </a:tc>
                <a:tc>
                  <a:txBody>
                    <a:bodyPr/>
                    <a:lstStyle/>
                    <a:p>
                      <a:pPr algn="ctr"/>
                      <a:r>
                        <a:rPr lang="en-US" sz="2000" dirty="0" smtClean="0"/>
                        <a:t>5.02</a:t>
                      </a:r>
                      <a:endParaRPr lang="en-GB" sz="2000" dirty="0"/>
                    </a:p>
                  </a:txBody>
                  <a:tcPr marL="91439" marR="91439" marT="45733" marB="45733"/>
                </a:tc>
                <a:tc>
                  <a:txBody>
                    <a:bodyPr/>
                    <a:lstStyle/>
                    <a:p>
                      <a:pPr algn="ctr"/>
                      <a:r>
                        <a:rPr kumimoji="0" lang="en-US" sz="2000" b="0" i="0" u="none" strike="noStrike" kern="1200" cap="none" spc="0" normalizeH="0" baseline="0" noProof="0" dirty="0" smtClean="0">
                          <a:ln>
                            <a:noFill/>
                          </a:ln>
                          <a:solidFill>
                            <a:srgbClr val="000000"/>
                          </a:solidFill>
                          <a:effectLst/>
                          <a:uLnTx/>
                          <a:uFillTx/>
                          <a:latin typeface="+mn-lt"/>
                          <a:ea typeface="+mn-ea"/>
                          <a:cs typeface="+mn-cs"/>
                        </a:rPr>
                        <a:t>~ 30 nb</a:t>
                      </a:r>
                      <a:r>
                        <a:rPr kumimoji="0" lang="en-US" sz="2000" b="0" i="0" u="none" strike="noStrike" kern="1200" cap="none" spc="0" normalizeH="0" baseline="30000" noProof="0" dirty="0" smtClean="0">
                          <a:ln>
                            <a:noFill/>
                          </a:ln>
                          <a:solidFill>
                            <a:srgbClr val="000000"/>
                          </a:solidFill>
                          <a:effectLst/>
                          <a:uLnTx/>
                          <a:uFillTx/>
                          <a:latin typeface="+mn-lt"/>
                          <a:ea typeface="+mn-ea"/>
                          <a:cs typeface="+mn-cs"/>
                        </a:rPr>
                        <a:t>-1</a:t>
                      </a:r>
                      <a:endParaRPr lang="en-GB" sz="2000" baseline="30000" dirty="0">
                        <a:latin typeface="+mn-lt"/>
                      </a:endParaRPr>
                    </a:p>
                  </a:txBody>
                  <a:tcPr marL="91439" marR="91439" marT="45733" marB="45733"/>
                </a:tc>
              </a:tr>
            </a:tbl>
          </a:graphicData>
        </a:graphic>
      </p:graphicFrame>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0" y="0"/>
            <a:ext cx="9144000" cy="762000"/>
          </a:xfrm>
        </p:spPr>
        <p:txBody>
          <a:bodyPr/>
          <a:lstStyle/>
          <a:p>
            <a:r>
              <a:rPr lang="en-US" sz="4000" smtClean="0"/>
              <a:t>Long term future of the LHC HI Program</a:t>
            </a:r>
          </a:p>
        </p:txBody>
      </p:sp>
      <p:sp>
        <p:nvSpPr>
          <p:cNvPr id="93187" name="Content Placeholder 2"/>
          <p:cNvSpPr>
            <a:spLocks noGrp="1"/>
          </p:cNvSpPr>
          <p:nvPr>
            <p:ph idx="1"/>
          </p:nvPr>
        </p:nvSpPr>
        <p:spPr>
          <a:xfrm>
            <a:off x="76200" y="304800"/>
            <a:ext cx="8991600" cy="6248400"/>
          </a:xfrm>
        </p:spPr>
        <p:txBody>
          <a:bodyPr/>
          <a:lstStyle/>
          <a:p>
            <a:pPr lvl="1">
              <a:lnSpc>
                <a:spcPct val="90000"/>
              </a:lnSpc>
              <a:spcBef>
                <a:spcPct val="0"/>
              </a:spcBef>
              <a:buFontTx/>
              <a:buNone/>
            </a:pPr>
            <a:endParaRPr lang="en-US" sz="2200" smtClean="0">
              <a:cs typeface="Arial" pitchFamily="34" charset="0"/>
            </a:endParaRPr>
          </a:p>
          <a:p>
            <a:pPr lvl="1">
              <a:lnSpc>
                <a:spcPct val="90000"/>
              </a:lnSpc>
              <a:spcBef>
                <a:spcPct val="0"/>
              </a:spcBef>
            </a:pPr>
            <a:r>
              <a:rPr lang="en-US" sz="2400" smtClean="0">
                <a:cs typeface="Arial" pitchFamily="34" charset="0"/>
              </a:rPr>
              <a:t>All experiments are building on the success of RUN1 and learning from the results</a:t>
            </a:r>
            <a:endParaRPr lang="en-US" sz="2400" smtClean="0"/>
          </a:p>
          <a:p>
            <a:pPr lvl="1">
              <a:lnSpc>
                <a:spcPct val="90000"/>
              </a:lnSpc>
              <a:spcBef>
                <a:spcPct val="0"/>
              </a:spcBef>
            </a:pPr>
            <a:r>
              <a:rPr lang="en-US" sz="2400" smtClean="0"/>
              <a:t>June 29</a:t>
            </a:r>
            <a:r>
              <a:rPr lang="en-US" sz="2400" baseline="30000" smtClean="0"/>
              <a:t>th</a:t>
            </a:r>
            <a:r>
              <a:rPr lang="en-US" sz="2400" smtClean="0"/>
              <a:t> 2012 Town meeting of the whole HI community (at CERN)</a:t>
            </a:r>
          </a:p>
          <a:p>
            <a:pPr lvl="2">
              <a:lnSpc>
                <a:spcPct val="90000"/>
              </a:lnSpc>
              <a:spcBef>
                <a:spcPct val="0"/>
              </a:spcBef>
            </a:pPr>
            <a:r>
              <a:rPr lang="en-US" sz="1900" smtClean="0">
                <a:cs typeface="Arial" pitchFamily="34" charset="0"/>
              </a:rPr>
              <a:t>Very important meeting, resulting in a common document of the Community submitted to the Cracow one, and indicating clearly the extension of the LHC HI program, including the ALICE upgrade, as its first priority. Remarkable coherence of ALICE, ATLAS and CMS</a:t>
            </a:r>
          </a:p>
          <a:p>
            <a:pPr lvl="3">
              <a:lnSpc>
                <a:spcPct val="90000"/>
              </a:lnSpc>
              <a:spcBef>
                <a:spcPct val="0"/>
              </a:spcBef>
            </a:pPr>
            <a:r>
              <a:rPr lang="ja-JP" altLang="en-US" sz="1800" smtClean="0">
                <a:cs typeface="Arial" pitchFamily="34" charset="0"/>
              </a:rPr>
              <a:t>“</a:t>
            </a:r>
            <a:r>
              <a:rPr lang="en-US" altLang="ja-JP" sz="1800" b="1" i="1" smtClean="0"/>
              <a:t>The top priority for future quark matter research in Europe is the full exploitation of the physics potential of colliding heavy ions in the LHC.</a:t>
            </a:r>
            <a:r>
              <a:rPr lang="ja-JP" altLang="en-US" sz="1800" b="1" i="1" smtClean="0"/>
              <a:t>”</a:t>
            </a:r>
            <a:endParaRPr lang="en-US" altLang="ja-JP" sz="1800" b="1" i="1" smtClean="0"/>
          </a:p>
          <a:p>
            <a:pPr lvl="1">
              <a:lnSpc>
                <a:spcPct val="90000"/>
              </a:lnSpc>
              <a:spcBef>
                <a:spcPct val="0"/>
              </a:spcBef>
            </a:pPr>
            <a:r>
              <a:rPr lang="en-US" altLang="ja-JP" sz="2400" smtClean="0">
                <a:solidFill>
                  <a:srgbClr val="0070C0"/>
                </a:solidFill>
                <a:cs typeface="Arial" pitchFamily="34" charset="0"/>
              </a:rPr>
              <a:t>All 3 experiments would benefit from the PbPb luminosity upgrade, and in their upgrades would strengthen their complementarity</a:t>
            </a:r>
          </a:p>
          <a:p>
            <a:pPr lvl="1">
              <a:lnSpc>
                <a:spcPct val="90000"/>
              </a:lnSpc>
              <a:spcBef>
                <a:spcPct val="0"/>
              </a:spcBef>
            </a:pPr>
            <a:r>
              <a:rPr lang="en-US" sz="2400" smtClean="0">
                <a:cs typeface="Arial" pitchFamily="34" charset="0"/>
              </a:rPr>
              <a:t>NUPECC also submitted a document to Cracow European Strategy Meeting,</a:t>
            </a:r>
          </a:p>
          <a:p>
            <a:pPr lvl="2">
              <a:lnSpc>
                <a:spcPct val="90000"/>
              </a:lnSpc>
              <a:spcBef>
                <a:spcPct val="0"/>
              </a:spcBef>
            </a:pPr>
            <a:r>
              <a:rPr lang="en-US" sz="2000" smtClean="0">
                <a:cs typeface="Arial" pitchFamily="34" charset="0"/>
              </a:rPr>
              <a:t>Stresses the commitment of the Nuclear Physics Community to the ALICE long term programs, </a:t>
            </a:r>
            <a:r>
              <a:rPr lang="ja-JP" altLang="en-US" sz="2000" smtClean="0">
                <a:cs typeface="Arial" pitchFamily="34" charset="0"/>
              </a:rPr>
              <a:t>“</a:t>
            </a:r>
            <a:r>
              <a:rPr lang="en-US" altLang="ja-JP" sz="2000" b="1" smtClean="0">
                <a:cs typeface="Arial" pitchFamily="34" charset="0"/>
              </a:rPr>
              <a:t>top priority for European Nuclear Physics</a:t>
            </a:r>
            <a:r>
              <a:rPr lang="ja-JP" altLang="en-US" sz="2000" smtClean="0">
                <a:cs typeface="Arial" pitchFamily="34" charset="0"/>
              </a:rPr>
              <a:t>”</a:t>
            </a:r>
            <a:endParaRPr lang="en-US" altLang="ja-JP" sz="2000" smtClean="0">
              <a:cs typeface="Arial" pitchFamily="34" charset="0"/>
            </a:endParaRPr>
          </a:p>
          <a:p>
            <a:pPr lvl="1">
              <a:lnSpc>
                <a:spcPct val="90000"/>
              </a:lnSpc>
              <a:spcBef>
                <a:spcPct val="0"/>
              </a:spcBef>
            </a:pPr>
            <a:r>
              <a:rPr lang="en-US" sz="2400" smtClean="0">
                <a:cs typeface="Arial" pitchFamily="34" charset="0"/>
              </a:rPr>
              <a:t>Cracow European Strategy Meeting</a:t>
            </a:r>
          </a:p>
          <a:p>
            <a:pPr lvl="2">
              <a:lnSpc>
                <a:spcPct val="90000"/>
              </a:lnSpc>
              <a:spcBef>
                <a:spcPct val="0"/>
              </a:spcBef>
            </a:pPr>
            <a:r>
              <a:rPr lang="en-US" sz="2000" smtClean="0">
                <a:cs typeface="Arial" pitchFamily="34" charset="0"/>
              </a:rPr>
              <a:t>Heavy Ion Physics an integral part of the future LHC program  till at least the mid 2020s</a:t>
            </a:r>
          </a:p>
          <a:p>
            <a:pPr lvl="1">
              <a:lnSpc>
                <a:spcPct val="90000"/>
              </a:lnSpc>
              <a:spcBef>
                <a:spcPct val="0"/>
              </a:spcBef>
            </a:pPr>
            <a:endParaRPr lang="en-US" sz="2600" smtClean="0">
              <a:cs typeface="Arial" pitchFamily="34" charset="0"/>
            </a:endParaRPr>
          </a:p>
          <a:p>
            <a:pPr lvl="2">
              <a:lnSpc>
                <a:spcPct val="90000"/>
              </a:lnSpc>
              <a:spcBef>
                <a:spcPct val="0"/>
              </a:spcBef>
            </a:pPr>
            <a:endParaRPr lang="en-US" sz="2600" smtClean="0">
              <a:cs typeface="Arial" pitchFamily="34" charset="0"/>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685800" y="0"/>
            <a:ext cx="7924800" cy="685800"/>
          </a:xfrm>
        </p:spPr>
        <p:txBody>
          <a:bodyPr/>
          <a:lstStyle/>
          <a:p>
            <a:r>
              <a:rPr lang="en-US" smtClean="0"/>
              <a:t>HI@LHC after LS2 (~2018)</a:t>
            </a:r>
          </a:p>
        </p:txBody>
      </p:sp>
      <p:sp>
        <p:nvSpPr>
          <p:cNvPr id="3" name="Content Placeholder 2"/>
          <p:cNvSpPr>
            <a:spLocks noGrp="1"/>
          </p:cNvSpPr>
          <p:nvPr>
            <p:ph idx="1"/>
          </p:nvPr>
        </p:nvSpPr>
        <p:spPr>
          <a:xfrm>
            <a:off x="-304800" y="495300"/>
            <a:ext cx="9448800" cy="6362700"/>
          </a:xfrm>
        </p:spPr>
        <p:txBody>
          <a:bodyPr>
            <a:normAutofit fontScale="62500" lnSpcReduction="20000"/>
          </a:bodyPr>
          <a:lstStyle/>
          <a:p>
            <a:pPr lvl="2">
              <a:lnSpc>
                <a:spcPct val="110000"/>
              </a:lnSpc>
              <a:spcBef>
                <a:spcPts val="0"/>
              </a:spcBef>
              <a:defRPr/>
            </a:pPr>
            <a:endParaRPr lang="en-US" altLang="ja-JP" sz="2200" i="1" dirty="0">
              <a:solidFill>
                <a:schemeClr val="accent2"/>
              </a:solidFill>
              <a:ea typeface="MS PGothic" pitchFamily="34" charset="-128"/>
            </a:endParaRPr>
          </a:p>
          <a:p>
            <a:pPr lvl="1">
              <a:lnSpc>
                <a:spcPct val="110000"/>
              </a:lnSpc>
              <a:spcBef>
                <a:spcPts val="0"/>
              </a:spcBef>
              <a:defRPr/>
            </a:pPr>
            <a:r>
              <a:rPr lang="en-US" sz="3600" b="1" dirty="0" smtClean="0">
                <a:solidFill>
                  <a:srgbClr val="FF0000"/>
                </a:solidFill>
                <a:ea typeface="MS PGothic" pitchFamily="34" charset="-128"/>
                <a:cs typeface="Arial" pitchFamily="34" charset="0"/>
              </a:rPr>
              <a:t>ALICE Upgrade</a:t>
            </a:r>
          </a:p>
          <a:p>
            <a:pPr lvl="2">
              <a:lnSpc>
                <a:spcPct val="110000"/>
              </a:lnSpc>
              <a:spcBef>
                <a:spcPts val="0"/>
              </a:spcBef>
              <a:defRPr/>
            </a:pPr>
            <a:r>
              <a:rPr lang="en-US" sz="3200" dirty="0" smtClean="0">
                <a:ea typeface="MS PGothic" pitchFamily="34" charset="-128"/>
                <a:cs typeface="Arial" pitchFamily="34" charset="0"/>
              </a:rPr>
              <a:t>Major upgrade of the experiment:</a:t>
            </a:r>
          </a:p>
          <a:p>
            <a:pPr lvl="3">
              <a:lnSpc>
                <a:spcPct val="110000"/>
              </a:lnSpc>
              <a:spcBef>
                <a:spcPts val="0"/>
              </a:spcBef>
              <a:defRPr/>
            </a:pPr>
            <a:r>
              <a:rPr lang="en-US" sz="2800" dirty="0" smtClean="0">
                <a:ea typeface="MS PGothic" pitchFamily="34" charset="-128"/>
                <a:cs typeface="Arial" pitchFamily="34" charset="0"/>
              </a:rPr>
              <a:t>Capability to handle continuous readout of all collisions at 50 kHz of </a:t>
            </a:r>
            <a:r>
              <a:rPr lang="en-US" sz="2800" dirty="0" err="1" smtClean="0">
                <a:ea typeface="MS PGothic" pitchFamily="34" charset="-128"/>
                <a:cs typeface="Arial" pitchFamily="34" charset="0"/>
              </a:rPr>
              <a:t>PbPb</a:t>
            </a:r>
            <a:r>
              <a:rPr lang="en-US" sz="2800" dirty="0" smtClean="0">
                <a:ea typeface="MS PGothic" pitchFamily="34" charset="-128"/>
                <a:cs typeface="Arial" pitchFamily="34" charset="0"/>
              </a:rPr>
              <a:t> collisions =&gt; 100 times increase in statistics for low-</a:t>
            </a:r>
            <a:r>
              <a:rPr lang="en-US" sz="2800" dirty="0" err="1" smtClean="0">
                <a:ea typeface="MS PGothic" pitchFamily="34" charset="-128"/>
                <a:cs typeface="Arial" pitchFamily="34" charset="0"/>
              </a:rPr>
              <a:t>p</a:t>
            </a:r>
            <a:r>
              <a:rPr lang="en-US" sz="2800" baseline="-25000" dirty="0" err="1" smtClean="0">
                <a:ea typeface="MS PGothic" pitchFamily="34" charset="-128"/>
                <a:cs typeface="Arial" pitchFamily="34" charset="0"/>
              </a:rPr>
              <a:t>T</a:t>
            </a:r>
            <a:r>
              <a:rPr lang="en-US" sz="2800" dirty="0" smtClean="0">
                <a:ea typeface="MS PGothic" pitchFamily="34" charset="-128"/>
                <a:cs typeface="Arial" pitchFamily="34" charset="0"/>
              </a:rPr>
              <a:t> observables =&gt; needs new readout for all </a:t>
            </a:r>
            <a:r>
              <a:rPr lang="en-US" sz="2800" dirty="0" err="1" smtClean="0">
                <a:ea typeface="MS PGothic" pitchFamily="34" charset="-128"/>
                <a:cs typeface="Arial" pitchFamily="34" charset="0"/>
              </a:rPr>
              <a:t>dets</a:t>
            </a:r>
            <a:r>
              <a:rPr lang="en-US" sz="2800" dirty="0" smtClean="0">
                <a:ea typeface="MS PGothic" pitchFamily="34" charset="-128"/>
                <a:cs typeface="Arial" pitchFamily="34" charset="0"/>
              </a:rPr>
              <a:t>, new DAQ, new HLT</a:t>
            </a:r>
          </a:p>
          <a:p>
            <a:pPr lvl="3">
              <a:lnSpc>
                <a:spcPct val="110000"/>
              </a:lnSpc>
              <a:spcBef>
                <a:spcPts val="0"/>
              </a:spcBef>
              <a:defRPr/>
            </a:pPr>
            <a:r>
              <a:rPr lang="en-US" sz="2800" dirty="0" smtClean="0">
                <a:ea typeface="MS PGothic" pitchFamily="34" charset="-128"/>
                <a:cs typeface="Arial" pitchFamily="34" charset="0"/>
              </a:rPr>
              <a:t>Improved secondary vertex capability and tracking at low</a:t>
            </a:r>
            <a:r>
              <a:rPr lang="en-US" sz="2800" dirty="0">
                <a:ea typeface="MS PGothic" pitchFamily="34" charset="-128"/>
                <a:cs typeface="Arial" pitchFamily="34" charset="0"/>
              </a:rPr>
              <a:t>-</a:t>
            </a:r>
            <a:r>
              <a:rPr lang="en-US" sz="2800" dirty="0" err="1">
                <a:ea typeface="MS PGothic" pitchFamily="34" charset="-128"/>
                <a:cs typeface="Arial" pitchFamily="34" charset="0"/>
              </a:rPr>
              <a:t>p</a:t>
            </a:r>
            <a:r>
              <a:rPr lang="en-US" sz="2800" baseline="-25000" dirty="0" err="1">
                <a:ea typeface="MS PGothic" pitchFamily="34" charset="-128"/>
                <a:cs typeface="Arial" pitchFamily="34" charset="0"/>
              </a:rPr>
              <a:t>T</a:t>
            </a:r>
            <a:r>
              <a:rPr lang="en-US" sz="2800" dirty="0" smtClean="0">
                <a:ea typeface="MS PGothic" pitchFamily="34" charset="-128"/>
                <a:cs typeface="Arial" pitchFamily="34" charset="0"/>
              </a:rPr>
              <a:t> =&gt; all new Inner Tracker</a:t>
            </a:r>
          </a:p>
          <a:p>
            <a:pPr lvl="2">
              <a:lnSpc>
                <a:spcPct val="110000"/>
              </a:lnSpc>
              <a:spcBef>
                <a:spcPts val="0"/>
              </a:spcBef>
              <a:defRPr/>
            </a:pPr>
            <a:r>
              <a:rPr lang="en-US" sz="3200" dirty="0" smtClean="0">
                <a:ea typeface="MS PGothic" pitchFamily="34" charset="-128"/>
                <a:cs typeface="Arial" pitchFamily="34" charset="0"/>
              </a:rPr>
              <a:t>Endorsed by LHCC </a:t>
            </a:r>
            <a:r>
              <a:rPr lang="en-US" sz="3200" dirty="0" err="1" smtClean="0">
                <a:ea typeface="MS PGothic" pitchFamily="34" charset="-128"/>
                <a:cs typeface="Arial" pitchFamily="34" charset="0"/>
              </a:rPr>
              <a:t>sept</a:t>
            </a:r>
            <a:r>
              <a:rPr lang="en-US" sz="3200" dirty="0" smtClean="0">
                <a:ea typeface="MS PGothic" pitchFamily="34" charset="-128"/>
                <a:cs typeface="Arial" pitchFamily="34" charset="0"/>
              </a:rPr>
              <a:t> 6</a:t>
            </a:r>
            <a:r>
              <a:rPr lang="en-US" sz="3200" baseline="30000" dirty="0" smtClean="0">
                <a:ea typeface="MS PGothic" pitchFamily="34" charset="-128"/>
                <a:cs typeface="Arial" pitchFamily="34" charset="0"/>
              </a:rPr>
              <a:t>th</a:t>
            </a:r>
            <a:r>
              <a:rPr lang="en-US" sz="3200" dirty="0" smtClean="0">
                <a:ea typeface="MS PGothic" pitchFamily="34" charset="-128"/>
                <a:cs typeface="Arial" pitchFamily="34" charset="0"/>
              </a:rPr>
              <a:t> 2012</a:t>
            </a:r>
          </a:p>
          <a:p>
            <a:pPr lvl="2">
              <a:lnSpc>
                <a:spcPct val="110000"/>
              </a:lnSpc>
              <a:spcBef>
                <a:spcPts val="0"/>
              </a:spcBef>
              <a:defRPr/>
            </a:pPr>
            <a:r>
              <a:rPr lang="en-US" sz="3200" dirty="0" smtClean="0">
                <a:ea typeface="MS PGothic" pitchFamily="34" charset="-128"/>
                <a:cs typeface="Arial" pitchFamily="34" charset="0"/>
              </a:rPr>
              <a:t>Approved by Research Board Nov 28</a:t>
            </a:r>
            <a:r>
              <a:rPr lang="en-US" sz="3200" baseline="30000" dirty="0" smtClean="0">
                <a:ea typeface="MS PGothic" pitchFamily="34" charset="-128"/>
                <a:cs typeface="Arial" pitchFamily="34" charset="0"/>
              </a:rPr>
              <a:t>th</a:t>
            </a:r>
            <a:r>
              <a:rPr lang="en-US" sz="3200" dirty="0" smtClean="0">
                <a:ea typeface="MS PGothic" pitchFamily="34" charset="-128"/>
                <a:cs typeface="Arial" pitchFamily="34" charset="0"/>
              </a:rPr>
              <a:t> 2012 </a:t>
            </a:r>
            <a:endParaRPr lang="en-US" sz="3600" dirty="0" smtClean="0">
              <a:ea typeface="MS PGothic" pitchFamily="34" charset="-128"/>
              <a:cs typeface="Arial" pitchFamily="34" charset="0"/>
            </a:endParaRPr>
          </a:p>
          <a:p>
            <a:pPr lvl="3">
              <a:lnSpc>
                <a:spcPct val="110000"/>
              </a:lnSpc>
              <a:spcBef>
                <a:spcPts val="0"/>
              </a:spcBef>
              <a:defRPr/>
            </a:pPr>
            <a:r>
              <a:rPr lang="en-US" sz="2900" dirty="0" smtClean="0">
                <a:ea typeface="MS PGothic" pitchFamily="34" charset="-128"/>
              </a:rPr>
              <a:t>THE </a:t>
            </a:r>
            <a:r>
              <a:rPr lang="en-US" sz="2900" dirty="0">
                <a:ea typeface="MS PGothic" pitchFamily="34" charset="-128"/>
              </a:rPr>
              <a:t>RB endorses the LHCC recommendation of the ALICE upgrade LOI:      ”</a:t>
            </a:r>
            <a:r>
              <a:rPr lang="en-US" sz="2900" b="1" i="1" dirty="0">
                <a:ea typeface="MS PGothic" pitchFamily="34" charset="-128"/>
              </a:rPr>
              <a:t>The Research Board approved the upgrade of ALICE for the physics case that has been made in the </a:t>
            </a:r>
            <a:r>
              <a:rPr lang="en-US" sz="2900" b="1" i="1" dirty="0" err="1">
                <a:ea typeface="MS PGothic" pitchFamily="34" charset="-128"/>
              </a:rPr>
              <a:t>LoI</a:t>
            </a:r>
            <a:r>
              <a:rPr lang="en-US" sz="2900" b="1" i="1" dirty="0">
                <a:ea typeface="MS PGothic" pitchFamily="34" charset="-128"/>
              </a:rPr>
              <a:t>, </a:t>
            </a:r>
            <a:r>
              <a:rPr lang="en-US" sz="2900" i="1" dirty="0">
                <a:ea typeface="MS PGothic" pitchFamily="34" charset="-128"/>
              </a:rPr>
              <a:t>based on up to 10 nb-1 of data taken with lead ions, implying that </a:t>
            </a:r>
            <a:r>
              <a:rPr lang="en-US" sz="2900" b="1" i="1" dirty="0">
                <a:solidFill>
                  <a:srgbClr val="FF0000"/>
                </a:solidFill>
                <a:ea typeface="MS PGothic" pitchFamily="34" charset="-128"/>
              </a:rPr>
              <a:t>the experiment will continue to run beyond 2018</a:t>
            </a:r>
            <a:r>
              <a:rPr lang="en-US" sz="2900" i="1" dirty="0">
                <a:ea typeface="MS PGothic" pitchFamily="34" charset="-128"/>
              </a:rPr>
              <a:t>. The CERN accelerator departments should assess the feasibility of delivering the requested integrated luminosity</a:t>
            </a:r>
            <a:r>
              <a:rPr lang="en-US" sz="2900" dirty="0" smtClean="0">
                <a:ea typeface="MS PGothic" pitchFamily="34" charset="-128"/>
              </a:rPr>
              <a:t>.”</a:t>
            </a:r>
            <a:endParaRPr lang="en-US" sz="2900" dirty="0">
              <a:ea typeface="MS PGothic" pitchFamily="34" charset="-128"/>
              <a:cs typeface="Arial" pitchFamily="34" charset="0"/>
            </a:endParaRPr>
          </a:p>
          <a:p>
            <a:pPr lvl="1">
              <a:lnSpc>
                <a:spcPct val="110000"/>
              </a:lnSpc>
              <a:spcBef>
                <a:spcPts val="0"/>
              </a:spcBef>
              <a:defRPr/>
            </a:pPr>
            <a:r>
              <a:rPr lang="en-US" sz="3600" b="1" dirty="0" err="1" smtClean="0">
                <a:solidFill>
                  <a:srgbClr val="FF0000"/>
                </a:solidFill>
                <a:ea typeface="MS PGothic" pitchFamily="34" charset="-128"/>
                <a:cs typeface="Arial" pitchFamily="34" charset="0"/>
              </a:rPr>
              <a:t>Erice</a:t>
            </a:r>
            <a:r>
              <a:rPr lang="en-US" sz="3600" b="1" dirty="0" smtClean="0">
                <a:solidFill>
                  <a:srgbClr val="FF0000"/>
                </a:solidFill>
                <a:ea typeface="MS PGothic" pitchFamily="34" charset="-128"/>
                <a:cs typeface="Arial" pitchFamily="34" charset="0"/>
              </a:rPr>
              <a:t> final document on </a:t>
            </a:r>
            <a:r>
              <a:rPr lang="en-US" sz="3600" b="1" dirty="0">
                <a:solidFill>
                  <a:srgbClr val="FF0000"/>
                </a:solidFill>
                <a:ea typeface="MS PGothic" pitchFamily="34" charset="-128"/>
                <a:cs typeface="Arial" pitchFamily="34" charset="0"/>
              </a:rPr>
              <a:t>the European Strategy for Particle </a:t>
            </a:r>
            <a:r>
              <a:rPr lang="en-US" sz="3600" b="1" dirty="0" smtClean="0">
                <a:solidFill>
                  <a:srgbClr val="FF0000"/>
                </a:solidFill>
                <a:ea typeface="MS PGothic" pitchFamily="34" charset="-128"/>
                <a:cs typeface="Arial" pitchFamily="34" charset="0"/>
              </a:rPr>
              <a:t>Physics</a:t>
            </a:r>
          </a:p>
          <a:p>
            <a:pPr lvl="2">
              <a:lnSpc>
                <a:spcPct val="110000"/>
              </a:lnSpc>
              <a:spcBef>
                <a:spcPts val="0"/>
              </a:spcBef>
              <a:defRPr/>
            </a:pPr>
            <a:r>
              <a:rPr lang="en-US" sz="3200" dirty="0">
                <a:ea typeface="MS PGothic" pitchFamily="34" charset="-128"/>
                <a:cs typeface="Arial" pitchFamily="34" charset="0"/>
              </a:rPr>
              <a:t>Heavy Ions are an integral part of </a:t>
            </a:r>
            <a:r>
              <a:rPr lang="en-US" sz="3200" b="1" dirty="0">
                <a:ea typeface="MS PGothic" pitchFamily="34" charset="-128"/>
                <a:cs typeface="Arial" pitchFamily="34" charset="0"/>
              </a:rPr>
              <a:t>the top priority of the plan</a:t>
            </a:r>
            <a:r>
              <a:rPr lang="en-US" sz="3200" dirty="0">
                <a:ea typeface="MS PGothic" pitchFamily="34" charset="-128"/>
                <a:cs typeface="Arial" pitchFamily="34" charset="0"/>
              </a:rPr>
              <a:t>: </a:t>
            </a:r>
            <a:r>
              <a:rPr lang="en-US" sz="3200" dirty="0" smtClean="0">
                <a:ea typeface="MS PGothic" pitchFamily="34" charset="-128"/>
                <a:cs typeface="Arial" pitchFamily="34" charset="0"/>
              </a:rPr>
              <a:t>“</a:t>
            </a:r>
            <a:r>
              <a:rPr lang="en-US" sz="3200" i="1" dirty="0" smtClean="0">
                <a:ea typeface="MS PGothic" pitchFamily="34" charset="-128"/>
                <a:cs typeface="Arial" pitchFamily="34" charset="0"/>
              </a:rPr>
              <a:t>Europe’s </a:t>
            </a:r>
            <a:r>
              <a:rPr lang="en-US" sz="3200" i="1" dirty="0">
                <a:ea typeface="MS PGothic" pitchFamily="34" charset="-128"/>
                <a:cs typeface="Arial" pitchFamily="34" charset="0"/>
              </a:rPr>
              <a:t>top priority should be the exploitation of the full potential of the </a:t>
            </a:r>
            <a:r>
              <a:rPr lang="en-US" sz="3200" i="1" dirty="0" smtClean="0">
                <a:ea typeface="MS PGothic" pitchFamily="34" charset="-128"/>
                <a:cs typeface="Arial" pitchFamily="34" charset="0"/>
              </a:rPr>
              <a:t>LHC, including </a:t>
            </a:r>
            <a:r>
              <a:rPr lang="en-US" sz="3200" i="1" dirty="0">
                <a:ea typeface="MS PGothic" pitchFamily="34" charset="-128"/>
                <a:cs typeface="Arial" pitchFamily="34" charset="0"/>
              </a:rPr>
              <a:t>the high-luminosity upgrade of the machine and detectors with a view to collecting ten </a:t>
            </a:r>
            <a:r>
              <a:rPr lang="en-US" sz="3200" i="1" dirty="0" smtClean="0">
                <a:ea typeface="MS PGothic" pitchFamily="34" charset="-128"/>
                <a:cs typeface="Arial" pitchFamily="34" charset="0"/>
              </a:rPr>
              <a:t>times more </a:t>
            </a:r>
            <a:r>
              <a:rPr lang="en-US" sz="3200" i="1" dirty="0">
                <a:ea typeface="MS PGothic" pitchFamily="34" charset="-128"/>
                <a:cs typeface="Arial" pitchFamily="34" charset="0"/>
              </a:rPr>
              <a:t>data than in the initial design, by around 2030. This upgrade </a:t>
            </a:r>
            <a:r>
              <a:rPr lang="en-US" sz="3200" i="1" dirty="0" err="1">
                <a:ea typeface="MS PGothic" pitchFamily="34" charset="-128"/>
                <a:cs typeface="Arial" pitchFamily="34" charset="0"/>
              </a:rPr>
              <a:t>programme</a:t>
            </a:r>
            <a:r>
              <a:rPr lang="en-US" sz="3200" i="1" dirty="0">
                <a:ea typeface="MS PGothic" pitchFamily="34" charset="-128"/>
                <a:cs typeface="Arial" pitchFamily="34" charset="0"/>
              </a:rPr>
              <a:t> will also </a:t>
            </a:r>
            <a:r>
              <a:rPr lang="en-US" sz="3200" i="1" dirty="0" smtClean="0">
                <a:ea typeface="MS PGothic" pitchFamily="34" charset="-128"/>
                <a:cs typeface="Arial" pitchFamily="34" charset="0"/>
              </a:rPr>
              <a:t>provide further </a:t>
            </a:r>
            <a:r>
              <a:rPr lang="en-US" sz="3200" i="1" dirty="0">
                <a:ea typeface="MS PGothic" pitchFamily="34" charset="-128"/>
                <a:cs typeface="Arial" pitchFamily="34" charset="0"/>
              </a:rPr>
              <a:t>exciting opportunities for the study of </a:t>
            </a:r>
            <a:r>
              <a:rPr lang="en-US" sz="3200" i="1" dirty="0" err="1">
                <a:ea typeface="MS PGothic" pitchFamily="34" charset="-128"/>
                <a:cs typeface="Arial" pitchFamily="34" charset="0"/>
              </a:rPr>
              <a:t>flavour</a:t>
            </a:r>
            <a:r>
              <a:rPr lang="en-US" sz="3200" i="1" dirty="0">
                <a:ea typeface="MS PGothic" pitchFamily="34" charset="-128"/>
                <a:cs typeface="Arial" pitchFamily="34" charset="0"/>
              </a:rPr>
              <a:t> physics </a:t>
            </a:r>
            <a:r>
              <a:rPr lang="en-US" sz="3200" b="1" i="1" dirty="0">
                <a:ea typeface="MS PGothic" pitchFamily="34" charset="-128"/>
                <a:cs typeface="Arial" pitchFamily="34" charset="0"/>
              </a:rPr>
              <a:t>and the quark-gluon plasma</a:t>
            </a:r>
            <a:r>
              <a:rPr lang="en-US" sz="3200" b="1" i="1" dirty="0" smtClean="0">
                <a:ea typeface="MS PGothic" pitchFamily="34" charset="-128"/>
                <a:cs typeface="Arial" pitchFamily="34" charset="0"/>
              </a:rPr>
              <a:t>.”</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685800" y="115888"/>
            <a:ext cx="7772400" cy="792162"/>
          </a:xfrm>
        </p:spPr>
        <p:txBody>
          <a:bodyPr/>
          <a:lstStyle/>
          <a:p>
            <a:r>
              <a:rPr lang="en-US" smtClean="0"/>
              <a:t>Conclusions</a:t>
            </a:r>
          </a:p>
        </p:txBody>
      </p:sp>
      <p:sp>
        <p:nvSpPr>
          <p:cNvPr id="97283" name="Content Placeholder 2"/>
          <p:cNvSpPr>
            <a:spLocks noGrp="1"/>
          </p:cNvSpPr>
          <p:nvPr>
            <p:ph idx="1"/>
          </p:nvPr>
        </p:nvSpPr>
        <p:spPr>
          <a:xfrm>
            <a:off x="228600" y="914400"/>
            <a:ext cx="8588375" cy="5791200"/>
          </a:xfrm>
        </p:spPr>
        <p:txBody>
          <a:bodyPr>
            <a:normAutofit fontScale="92500" lnSpcReduction="20000"/>
          </a:bodyPr>
          <a:lstStyle/>
          <a:p>
            <a:pPr>
              <a:defRPr/>
            </a:pPr>
            <a:r>
              <a:rPr lang="it-IT" b="1" dirty="0" smtClean="0"/>
              <a:t>This is an amazing time for the LHC HI program</a:t>
            </a:r>
          </a:p>
          <a:p>
            <a:pPr>
              <a:defRPr/>
            </a:pPr>
            <a:r>
              <a:rPr lang="it-IT" b="1" dirty="0" smtClean="0"/>
              <a:t>A rich harvest of Physics results has started, and promises to continue even richer! </a:t>
            </a:r>
          </a:p>
          <a:p>
            <a:pPr lvl="1">
              <a:defRPr/>
            </a:pPr>
            <a:r>
              <a:rPr lang="it-IT" b="1" dirty="0" smtClean="0"/>
              <a:t>A continuous flow of new results</a:t>
            </a:r>
          </a:p>
          <a:p>
            <a:pPr lvl="2">
              <a:defRPr/>
            </a:pPr>
            <a:r>
              <a:rPr lang="en-US" dirty="0" smtClean="0"/>
              <a:t>global features defined </a:t>
            </a:r>
          </a:p>
          <a:p>
            <a:pPr lvl="2">
              <a:defRPr/>
            </a:pPr>
            <a:r>
              <a:rPr lang="en-US" dirty="0" smtClean="0"/>
              <a:t>QGP strongly </a:t>
            </a:r>
            <a:r>
              <a:rPr lang="en-US" dirty="0"/>
              <a:t>interacting </a:t>
            </a:r>
            <a:r>
              <a:rPr lang="en-US" dirty="0" smtClean="0"/>
              <a:t>liquid even at higher T, access to transport coefficients </a:t>
            </a:r>
            <a:endParaRPr lang="en-US" dirty="0"/>
          </a:p>
          <a:p>
            <a:pPr lvl="2">
              <a:defRPr/>
            </a:pPr>
            <a:r>
              <a:rPr lang="en-US" dirty="0" smtClean="0"/>
              <a:t>energy loss of </a:t>
            </a:r>
            <a:r>
              <a:rPr lang="en-US" dirty="0" err="1" smtClean="0"/>
              <a:t>partons</a:t>
            </a:r>
            <a:r>
              <a:rPr lang="en-US" dirty="0" smtClean="0"/>
              <a:t> in QGP: wealth of data from leading particles and reconstructed </a:t>
            </a:r>
            <a:r>
              <a:rPr lang="en-US" dirty="0"/>
              <a:t>jets, </a:t>
            </a:r>
            <a:r>
              <a:rPr lang="en-US" dirty="0" smtClean="0"/>
              <a:t>including </a:t>
            </a:r>
            <a:r>
              <a:rPr lang="en-US" dirty="0"/>
              <a:t>heavy </a:t>
            </a:r>
            <a:r>
              <a:rPr lang="en-US" dirty="0" smtClean="0"/>
              <a:t>quarks</a:t>
            </a:r>
          </a:p>
          <a:p>
            <a:pPr lvl="2">
              <a:defRPr/>
            </a:pPr>
            <a:r>
              <a:rPr lang="en-US" dirty="0" smtClean="0"/>
              <a:t>Heavy quarks also appear to thermalize!</a:t>
            </a:r>
            <a:endParaRPr lang="en-US" dirty="0"/>
          </a:p>
          <a:p>
            <a:pPr lvl="2">
              <a:defRPr/>
            </a:pPr>
            <a:r>
              <a:rPr lang="en-US" dirty="0" smtClean="0"/>
              <a:t>rich results on both </a:t>
            </a:r>
            <a:r>
              <a:rPr lang="en-US" dirty="0" err="1" smtClean="0"/>
              <a:t>bottomomium</a:t>
            </a:r>
            <a:r>
              <a:rPr lang="en-US" dirty="0" smtClean="0"/>
              <a:t> and </a:t>
            </a:r>
            <a:r>
              <a:rPr lang="en-US" dirty="0" err="1" smtClean="0"/>
              <a:t>charmonium</a:t>
            </a:r>
            <a:r>
              <a:rPr lang="en-US" dirty="0" smtClean="0"/>
              <a:t>, </a:t>
            </a:r>
            <a:r>
              <a:rPr lang="en-US" dirty="0"/>
              <a:t>well on the way towards proof of </a:t>
            </a:r>
            <a:r>
              <a:rPr lang="en-US" dirty="0" err="1" smtClean="0"/>
              <a:t>deconfinement</a:t>
            </a:r>
            <a:endParaRPr lang="en-US" dirty="0"/>
          </a:p>
          <a:p>
            <a:pPr lvl="1">
              <a:defRPr/>
            </a:pPr>
            <a:r>
              <a:rPr lang="it-IT" b="1" dirty="0" smtClean="0"/>
              <a:t>Intriguing, unexpected results from the pA run</a:t>
            </a:r>
          </a:p>
          <a:p>
            <a:pPr lvl="2">
              <a:defRPr/>
            </a:pPr>
            <a:r>
              <a:rPr lang="it-IT" dirty="0" smtClean="0"/>
              <a:t>How small a QGP serving to observe collective behaviour?</a:t>
            </a:r>
          </a:p>
          <a:p>
            <a:pPr lvl="1">
              <a:defRPr/>
            </a:pPr>
            <a:r>
              <a:rPr lang="it-IT" b="1" dirty="0" smtClean="0"/>
              <a:t>An exciting plan for the years to come</a:t>
            </a:r>
          </a:p>
          <a:p>
            <a:pPr>
              <a:defRPr/>
            </a:pPr>
            <a:r>
              <a:rPr lang="it-IT" b="1" dirty="0" smtClean="0"/>
              <a:t>We look forward to a great future!</a:t>
            </a:r>
          </a:p>
          <a:p>
            <a:pPr>
              <a:buFontTx/>
              <a:buNone/>
              <a:defRPr/>
            </a:pPr>
            <a:endParaRPr lang="it-IT" b="1" dirty="0" smtClean="0"/>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
          <p:cNvPicPr>
            <a:picLocks noChangeAspect="1" noChangeArrowheads="1"/>
          </p:cNvPicPr>
          <p:nvPr/>
        </p:nvPicPr>
        <p:blipFill>
          <a:blip r:embed="rId2">
            <a:extLst>
              <a:ext uri="{28A0092B-C50C-407E-A947-70E740481C1C}">
                <a14:useLocalDpi xmlns:a14="http://schemas.microsoft.com/office/drawing/2010/main" val="0"/>
              </a:ext>
            </a:extLst>
          </a:blip>
          <a:srcRect t="3003" b="2852"/>
          <a:stretch>
            <a:fillRect/>
          </a:stretch>
        </p:blipFill>
        <p:spPr bwMode="auto">
          <a:xfrm>
            <a:off x="-304800" y="0"/>
            <a:ext cx="10282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US" smtClean="0"/>
              <a:t>SPARES</a:t>
            </a:r>
          </a:p>
        </p:txBody>
      </p:sp>
      <p:sp>
        <p:nvSpPr>
          <p:cNvPr id="97283" name="Content Placeholder 2"/>
          <p:cNvSpPr>
            <a:spLocks noGrp="1"/>
          </p:cNvSpPr>
          <p:nvPr>
            <p:ph idx="1"/>
          </p:nvPr>
        </p:nvSpPr>
        <p:spPr/>
        <p:txBody>
          <a:bodyPr/>
          <a:lstStyle/>
          <a:p>
            <a:endParaRPr lang="it-IT" smtClean="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44450"/>
            <a:ext cx="7772400" cy="708025"/>
          </a:xfrm>
          <a:ln w="31750"/>
        </p:spPr>
        <p:txBody>
          <a:bodyPr/>
          <a:lstStyle/>
          <a:p>
            <a:pPr algn="ctr">
              <a:defRPr/>
            </a:pPr>
            <a:r>
              <a:rPr lang="en-US" cap="none" dirty="0" smtClean="0">
                <a:ea typeface="MS PGothic" pitchFamily="34" charset="-128"/>
              </a:rPr>
              <a:t>ALICE Upgrade Physics Reach</a:t>
            </a:r>
            <a:endParaRPr lang="en-US" dirty="0">
              <a:ea typeface="MS PGothic" pitchFamily="34" charset="-128"/>
            </a:endParaRPr>
          </a:p>
        </p:txBody>
      </p:sp>
      <p:graphicFrame>
        <p:nvGraphicFramePr>
          <p:cNvPr id="9" name="Table 8"/>
          <p:cNvGraphicFramePr>
            <a:graphicFrameLocks noGrp="1"/>
          </p:cNvGraphicFramePr>
          <p:nvPr/>
        </p:nvGraphicFramePr>
        <p:xfrm>
          <a:off x="0" y="1481138"/>
          <a:ext cx="9144000" cy="5259387"/>
        </p:xfrm>
        <a:graphic>
          <a:graphicData uri="http://schemas.openxmlformats.org/drawingml/2006/table">
            <a:tbl>
              <a:tblPr/>
              <a:tblGrid>
                <a:gridCol w="1547813"/>
                <a:gridCol w="3384550"/>
                <a:gridCol w="2232025"/>
                <a:gridCol w="1979612"/>
              </a:tblGrid>
              <a:tr h="7794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000000"/>
                          </a:solidFill>
                          <a:effectLst/>
                          <a:latin typeface="Calibri" pitchFamily="34" charset="0"/>
                          <a:ea typeface="ＭＳ Ｐゴシック" pitchFamily="34" charset="-128"/>
                        </a:rPr>
                        <a:t>Topic</a:t>
                      </a:r>
                    </a:p>
                  </a:txBody>
                  <a:tcPr anchor="ct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A6A6A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smtClean="0">
                          <a:ln>
                            <a:noFill/>
                          </a:ln>
                          <a:solidFill>
                            <a:srgbClr val="000000"/>
                          </a:solidFill>
                          <a:effectLst/>
                          <a:latin typeface="Calibri" pitchFamily="34" charset="0"/>
                          <a:ea typeface="ＭＳ Ｐゴシック" pitchFamily="34" charset="-128"/>
                        </a:rPr>
                        <a:t>Observable</a:t>
                      </a:r>
                    </a:p>
                  </a:txBody>
                  <a:tcPr anchor="ct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A6A6A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rPr>
                        <a:t>Approved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rPr>
                        <a:t>(1/nb delivered,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rPr>
                        <a:t>0.1/nb m.b.)</a:t>
                      </a:r>
                      <a:endParaRPr kumimoji="0" lang="en-GB" sz="1400" b="1" i="0" u="none" strike="noStrike" cap="none" normalizeH="0" baseline="0" smtClean="0">
                        <a:ln>
                          <a:noFill/>
                        </a:ln>
                        <a:solidFill>
                          <a:srgbClr val="000000"/>
                        </a:solidFill>
                        <a:effectLst/>
                        <a:latin typeface="Calibri" pitchFamily="34" charset="0"/>
                        <a:ea typeface="ＭＳ Ｐゴシック" pitchFamily="34" charset="-128"/>
                      </a:endParaRPr>
                    </a:p>
                  </a:txBody>
                  <a:tcPr anchor="ct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A6A6A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rPr>
                        <a:t>Upgrade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rPr>
                        <a:t>(10/nb delivered,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rPr>
                        <a:t>10/nb m.b.)</a:t>
                      </a:r>
                    </a:p>
                  </a:txBody>
                  <a:tcPr anchor="ct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A6A6A6"/>
                    </a:solidFill>
                  </a:tcPr>
                </a:tc>
              </a:tr>
              <a:tr h="317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rPr>
                        <a:t>Heavy flavour</a:t>
                      </a:r>
                      <a:endParaRPr kumimoji="0" lang="en-GB" sz="1400" b="1" i="0" u="none" strike="noStrike" cap="none" normalizeH="0" baseline="0" smtClean="0">
                        <a:ln>
                          <a:noFill/>
                        </a:ln>
                        <a:solidFill>
                          <a:srgbClr val="000000"/>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rPr>
                        <a:t>D meson R</a:t>
                      </a:r>
                      <a:r>
                        <a:rPr kumimoji="0" lang="en-US" sz="1400" b="1" i="0" u="none" strike="noStrike" cap="none" normalizeH="0" baseline="-25000" smtClean="0">
                          <a:ln>
                            <a:noFill/>
                          </a:ln>
                          <a:solidFill>
                            <a:srgbClr val="000000"/>
                          </a:solidFill>
                          <a:effectLst/>
                          <a:latin typeface="Calibri" pitchFamily="34" charset="0"/>
                          <a:ea typeface="ＭＳ Ｐゴシック" pitchFamily="34" charset="-128"/>
                        </a:rPr>
                        <a:t>AA</a:t>
                      </a:r>
                      <a:endParaRPr kumimoji="0" lang="en-GB" sz="1400" b="1" i="0" u="none" strike="noStrike" cap="none" normalizeH="0" baseline="-25000" smtClean="0">
                        <a:ln>
                          <a:noFill/>
                        </a:ln>
                        <a:solidFill>
                          <a:srgbClr val="000000"/>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E2F4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ＭＳ Ｐゴシック" pitchFamily="34" charset="-128"/>
                        </a:rPr>
                        <a:t>p</a:t>
                      </a:r>
                      <a:r>
                        <a:rPr kumimoji="0" lang="en-US" sz="1400" b="1" i="0" u="none" strike="noStrike" cap="none" normalizeH="0" baseline="-25000" smtClean="0">
                          <a:ln>
                            <a:noFill/>
                          </a:ln>
                          <a:solidFill>
                            <a:schemeClr val="tx1"/>
                          </a:solidFill>
                          <a:effectLst/>
                          <a:latin typeface="Calibri" pitchFamily="34" charset="0"/>
                          <a:ea typeface="ＭＳ Ｐゴシック" pitchFamily="34" charset="-128"/>
                        </a:rPr>
                        <a:t>T</a:t>
                      </a:r>
                      <a:r>
                        <a:rPr kumimoji="0" lang="en-US" sz="1400" b="1" i="0" u="none" strike="noStrike" cap="none" normalizeH="0" baseline="0" smtClean="0">
                          <a:ln>
                            <a:noFill/>
                          </a:ln>
                          <a:solidFill>
                            <a:schemeClr val="tx1"/>
                          </a:solidFill>
                          <a:effectLst/>
                          <a:latin typeface="Calibri" pitchFamily="34" charset="0"/>
                          <a:ea typeface="ＭＳ Ｐゴシック" pitchFamily="34" charset="-128"/>
                        </a:rPr>
                        <a:t>&gt;1, 10%</a:t>
                      </a:r>
                      <a:endParaRPr kumimoji="0" lang="en-GB" sz="1400" b="1" i="0" u="none" strike="noStrike" cap="none" normalizeH="0" baseline="0" smtClean="0">
                        <a:ln>
                          <a:noFill/>
                        </a:ln>
                        <a:solidFill>
                          <a:schemeClr val="tx1"/>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ＭＳ Ｐゴシック" pitchFamily="34" charset="-128"/>
                        </a:rPr>
                        <a:t>p</a:t>
                      </a:r>
                      <a:r>
                        <a:rPr kumimoji="0" lang="en-US" sz="1400" b="1" i="0" u="none" strike="noStrike" cap="none" normalizeH="0" baseline="-25000" smtClean="0">
                          <a:ln>
                            <a:noFill/>
                          </a:ln>
                          <a:solidFill>
                            <a:schemeClr val="tx1"/>
                          </a:solidFill>
                          <a:effectLst/>
                          <a:latin typeface="Calibri" pitchFamily="34" charset="0"/>
                          <a:ea typeface="ＭＳ Ｐゴシック" pitchFamily="34" charset="-128"/>
                        </a:rPr>
                        <a:t>T</a:t>
                      </a:r>
                      <a:r>
                        <a:rPr kumimoji="0" lang="en-US" sz="1400" b="1" i="0" u="none" strike="noStrike" cap="none" normalizeH="0" baseline="0" smtClean="0">
                          <a:ln>
                            <a:noFill/>
                          </a:ln>
                          <a:solidFill>
                            <a:schemeClr val="tx1"/>
                          </a:solidFill>
                          <a:effectLst/>
                          <a:latin typeface="Calibri" pitchFamily="34" charset="0"/>
                          <a:ea typeface="ＭＳ Ｐゴシック" pitchFamily="34" charset="-128"/>
                        </a:rPr>
                        <a:t>&gt;0, 0.3%</a:t>
                      </a:r>
                      <a:endParaRPr kumimoji="0" lang="en-GB" sz="1400" b="1" i="0" u="none" strike="noStrike" cap="none" normalizeH="0" baseline="0" smtClean="0">
                        <a:ln>
                          <a:noFill/>
                        </a:ln>
                        <a:solidFill>
                          <a:schemeClr val="tx1"/>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FFFFF"/>
                    </a:solidFill>
                  </a:tcPr>
                </a:tc>
              </a:tr>
              <a:tr h="317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rPr>
                        <a:t>D from B R</a:t>
                      </a:r>
                      <a:r>
                        <a:rPr kumimoji="0" lang="en-US" sz="1400" b="1" i="0" u="none" strike="noStrike" cap="none" normalizeH="0" baseline="-25000" smtClean="0">
                          <a:ln>
                            <a:noFill/>
                          </a:ln>
                          <a:solidFill>
                            <a:srgbClr val="000000"/>
                          </a:solidFill>
                          <a:effectLst/>
                          <a:latin typeface="Calibri" pitchFamily="34" charset="0"/>
                          <a:ea typeface="ＭＳ Ｐゴシック" pitchFamily="34" charset="-128"/>
                        </a:rPr>
                        <a:t>AA</a:t>
                      </a:r>
                      <a:endParaRPr kumimoji="0" lang="en-GB" sz="1400" b="1" i="0" u="none" strike="noStrike" cap="none" normalizeH="0" baseline="-25000" smtClean="0">
                        <a:ln>
                          <a:noFill/>
                        </a:ln>
                        <a:solidFill>
                          <a:srgbClr val="000000"/>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1FA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ＭＳ Ｐゴシック" pitchFamily="34" charset="-128"/>
                        </a:rPr>
                        <a:t>p</a:t>
                      </a:r>
                      <a:r>
                        <a:rPr kumimoji="0" lang="en-US" sz="1400" b="1" i="0" u="none" strike="noStrike" cap="none" normalizeH="0" baseline="-25000" smtClean="0">
                          <a:ln>
                            <a:noFill/>
                          </a:ln>
                          <a:solidFill>
                            <a:schemeClr val="tx1"/>
                          </a:solidFill>
                          <a:effectLst/>
                          <a:latin typeface="Calibri" pitchFamily="34" charset="0"/>
                          <a:ea typeface="ＭＳ Ｐゴシック" pitchFamily="34" charset="-128"/>
                        </a:rPr>
                        <a:t>T</a:t>
                      </a:r>
                      <a:r>
                        <a:rPr kumimoji="0" lang="en-US" sz="1400" b="1" i="0" u="none" strike="noStrike" cap="none" normalizeH="0" baseline="0" smtClean="0">
                          <a:ln>
                            <a:noFill/>
                          </a:ln>
                          <a:solidFill>
                            <a:schemeClr val="tx1"/>
                          </a:solidFill>
                          <a:effectLst/>
                          <a:latin typeface="Calibri" pitchFamily="34" charset="0"/>
                          <a:ea typeface="ＭＳ Ｐゴシック" pitchFamily="34" charset="-128"/>
                        </a:rPr>
                        <a:t>&gt;3, 30%</a:t>
                      </a:r>
                      <a:endParaRPr kumimoji="0" lang="en-GB" sz="1400" b="1" i="0" u="none" strike="noStrike" cap="none" normalizeH="0" baseline="0" smtClean="0">
                        <a:ln>
                          <a:noFill/>
                        </a:ln>
                        <a:solidFill>
                          <a:schemeClr val="tx1"/>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ＭＳ Ｐゴシック" pitchFamily="34" charset="-128"/>
                        </a:rPr>
                        <a:t>p</a:t>
                      </a:r>
                      <a:r>
                        <a:rPr kumimoji="0" lang="en-US" sz="1400" b="1" i="0" u="none" strike="noStrike" cap="none" normalizeH="0" baseline="-25000" smtClean="0">
                          <a:ln>
                            <a:noFill/>
                          </a:ln>
                          <a:solidFill>
                            <a:schemeClr val="tx1"/>
                          </a:solidFill>
                          <a:effectLst/>
                          <a:latin typeface="Calibri" pitchFamily="34" charset="0"/>
                          <a:ea typeface="ＭＳ Ｐゴシック" pitchFamily="34" charset="-128"/>
                        </a:rPr>
                        <a:t>T</a:t>
                      </a:r>
                      <a:r>
                        <a:rPr kumimoji="0" lang="en-US" sz="1400" b="1" i="0" u="none" strike="noStrike" cap="none" normalizeH="0" baseline="0" smtClean="0">
                          <a:ln>
                            <a:noFill/>
                          </a:ln>
                          <a:solidFill>
                            <a:schemeClr val="tx1"/>
                          </a:solidFill>
                          <a:effectLst/>
                          <a:latin typeface="Calibri" pitchFamily="34" charset="0"/>
                          <a:ea typeface="ＭＳ Ｐゴシック" pitchFamily="34" charset="-128"/>
                        </a:rPr>
                        <a:t>&gt;2, 1%</a:t>
                      </a:r>
                      <a:endParaRPr kumimoji="0" lang="en-GB" sz="1400" b="1" i="0" u="none" strike="noStrike" cap="none" normalizeH="0" baseline="0" smtClean="0">
                        <a:ln>
                          <a:noFill/>
                        </a:ln>
                        <a:solidFill>
                          <a:schemeClr val="tx1"/>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FFFFF"/>
                    </a:solidFill>
                  </a:tcPr>
                </a:tc>
              </a:tr>
              <a:tr h="317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rPr>
                        <a:t>D meson elliptic flow (for v</a:t>
                      </a:r>
                      <a:r>
                        <a:rPr kumimoji="0" lang="en-US" sz="1400" b="1" i="0" u="none" strike="noStrike" cap="none" normalizeH="0" baseline="-25000" smtClean="0">
                          <a:ln>
                            <a:noFill/>
                          </a:ln>
                          <a:solidFill>
                            <a:srgbClr val="000000"/>
                          </a:solidFill>
                          <a:effectLst/>
                          <a:latin typeface="Calibri" pitchFamily="34" charset="0"/>
                          <a:ea typeface="ＭＳ Ｐゴシック" pitchFamily="34" charset="-128"/>
                        </a:rPr>
                        <a:t>2</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rPr>
                        <a:t>=0.2)</a:t>
                      </a:r>
                      <a:endParaRPr kumimoji="0" lang="en-GB" sz="1400" b="1" i="0" u="none" strike="noStrike" cap="none" normalizeH="0" baseline="-25000" smtClean="0">
                        <a:ln>
                          <a:noFill/>
                        </a:ln>
                        <a:solidFill>
                          <a:srgbClr val="000000"/>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E2F4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ＭＳ Ｐゴシック" pitchFamily="34" charset="-128"/>
                        </a:rPr>
                        <a:t>p</a:t>
                      </a:r>
                      <a:r>
                        <a:rPr kumimoji="0" lang="en-US" sz="1400" b="1" i="0" u="none" strike="noStrike" cap="none" normalizeH="0" baseline="-25000" smtClean="0">
                          <a:ln>
                            <a:noFill/>
                          </a:ln>
                          <a:solidFill>
                            <a:schemeClr val="tx1"/>
                          </a:solidFill>
                          <a:effectLst/>
                          <a:latin typeface="Calibri" pitchFamily="34" charset="0"/>
                          <a:ea typeface="ＭＳ Ｐゴシック" pitchFamily="34" charset="-128"/>
                        </a:rPr>
                        <a:t>T</a:t>
                      </a:r>
                      <a:r>
                        <a:rPr kumimoji="0" lang="en-US" sz="1400" b="1" i="0" u="none" strike="noStrike" cap="none" normalizeH="0" baseline="0" smtClean="0">
                          <a:ln>
                            <a:noFill/>
                          </a:ln>
                          <a:solidFill>
                            <a:schemeClr val="tx1"/>
                          </a:solidFill>
                          <a:effectLst/>
                          <a:latin typeface="Calibri" pitchFamily="34" charset="0"/>
                          <a:ea typeface="ＭＳ Ｐゴシック" pitchFamily="34" charset="-128"/>
                        </a:rPr>
                        <a:t>&gt;1, 50%</a:t>
                      </a:r>
                      <a:endParaRPr kumimoji="0" lang="en-GB" sz="1400" b="1" i="0" u="none" strike="noStrike" cap="none" normalizeH="0" baseline="0" smtClean="0">
                        <a:ln>
                          <a:noFill/>
                        </a:ln>
                        <a:solidFill>
                          <a:schemeClr val="tx1"/>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ＭＳ Ｐゴシック" pitchFamily="34" charset="-128"/>
                        </a:rPr>
                        <a:t>p</a:t>
                      </a:r>
                      <a:r>
                        <a:rPr kumimoji="0" lang="en-US" sz="1400" b="1" i="0" u="none" strike="noStrike" cap="none" normalizeH="0" baseline="-25000" smtClean="0">
                          <a:ln>
                            <a:noFill/>
                          </a:ln>
                          <a:solidFill>
                            <a:schemeClr val="tx1"/>
                          </a:solidFill>
                          <a:effectLst/>
                          <a:latin typeface="Calibri" pitchFamily="34" charset="0"/>
                          <a:ea typeface="ＭＳ Ｐゴシック" pitchFamily="34" charset="-128"/>
                        </a:rPr>
                        <a:t>T</a:t>
                      </a:r>
                      <a:r>
                        <a:rPr kumimoji="0" lang="en-US" sz="1400" b="1" i="0" u="none" strike="noStrike" cap="none" normalizeH="0" baseline="0" smtClean="0">
                          <a:ln>
                            <a:noFill/>
                          </a:ln>
                          <a:solidFill>
                            <a:schemeClr val="tx1"/>
                          </a:solidFill>
                          <a:effectLst/>
                          <a:latin typeface="Calibri" pitchFamily="34" charset="0"/>
                          <a:ea typeface="ＭＳ Ｐゴシック" pitchFamily="34" charset="-128"/>
                        </a:rPr>
                        <a:t>&gt;0, 2.5%</a:t>
                      </a:r>
                      <a:endParaRPr kumimoji="0" lang="en-GB" sz="1400" b="1" i="0" u="none" strike="noStrike" cap="none" normalizeH="0" baseline="0" smtClean="0">
                        <a:ln>
                          <a:noFill/>
                        </a:ln>
                        <a:solidFill>
                          <a:schemeClr val="tx1"/>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FFFFF"/>
                    </a:solidFill>
                  </a:tcPr>
                </a:tc>
              </a:tr>
              <a:tr h="317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rPr>
                        <a:t>D from B elliptic flow (for v</a:t>
                      </a:r>
                      <a:r>
                        <a:rPr kumimoji="0" lang="en-US" sz="1400" b="1" i="0" u="none" strike="noStrike" cap="none" normalizeH="0" baseline="-25000" smtClean="0">
                          <a:ln>
                            <a:noFill/>
                          </a:ln>
                          <a:solidFill>
                            <a:srgbClr val="000000"/>
                          </a:solidFill>
                          <a:effectLst/>
                          <a:latin typeface="Calibri" pitchFamily="34" charset="0"/>
                          <a:ea typeface="ＭＳ Ｐゴシック" pitchFamily="34" charset="-128"/>
                        </a:rPr>
                        <a:t>2</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rPr>
                        <a:t>=0.1)</a:t>
                      </a:r>
                      <a:endParaRPr kumimoji="0" lang="en-GB" sz="1400" b="1" i="0" u="none" strike="noStrike" cap="none" normalizeH="0" baseline="-25000" smtClean="0">
                        <a:ln>
                          <a:noFill/>
                        </a:ln>
                        <a:solidFill>
                          <a:srgbClr val="000000"/>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1FA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ＭＳ Ｐゴシック" pitchFamily="34" charset="-128"/>
                        </a:rPr>
                        <a:t>not accessible</a:t>
                      </a:r>
                      <a:endParaRPr kumimoji="0" lang="en-GB" sz="1400" b="1" i="0" u="none" strike="noStrike" cap="none" normalizeH="0" baseline="0" smtClean="0">
                        <a:ln>
                          <a:noFill/>
                        </a:ln>
                        <a:solidFill>
                          <a:schemeClr val="tx1"/>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ＭＳ Ｐゴシック" pitchFamily="34" charset="-128"/>
                        </a:rPr>
                        <a:t>p</a:t>
                      </a:r>
                      <a:r>
                        <a:rPr kumimoji="0" lang="en-US" sz="1400" b="1" i="0" u="none" strike="noStrike" cap="none" normalizeH="0" baseline="-25000" smtClean="0">
                          <a:ln>
                            <a:noFill/>
                          </a:ln>
                          <a:solidFill>
                            <a:schemeClr val="tx1"/>
                          </a:solidFill>
                          <a:effectLst/>
                          <a:latin typeface="Calibri" pitchFamily="34" charset="0"/>
                          <a:ea typeface="ＭＳ Ｐゴシック" pitchFamily="34" charset="-128"/>
                        </a:rPr>
                        <a:t>T</a:t>
                      </a:r>
                      <a:r>
                        <a:rPr kumimoji="0" lang="en-US" sz="1400" b="1" i="0" u="none" strike="noStrike" cap="none" normalizeH="0" baseline="0" smtClean="0">
                          <a:ln>
                            <a:noFill/>
                          </a:ln>
                          <a:solidFill>
                            <a:schemeClr val="tx1"/>
                          </a:solidFill>
                          <a:effectLst/>
                          <a:latin typeface="Calibri" pitchFamily="34" charset="0"/>
                          <a:ea typeface="ＭＳ Ｐゴシック" pitchFamily="34" charset="-128"/>
                        </a:rPr>
                        <a:t>&gt;2, 20%</a:t>
                      </a:r>
                      <a:endParaRPr kumimoji="0" lang="en-GB" sz="1400" b="1" i="0" u="none" strike="noStrike" cap="none" normalizeH="0" baseline="0" smtClean="0">
                        <a:ln>
                          <a:noFill/>
                        </a:ln>
                        <a:solidFill>
                          <a:schemeClr val="tx1"/>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FFFFF"/>
                    </a:solidFill>
                  </a:tcPr>
                </a:tc>
              </a:tr>
              <a:tr h="317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rPr>
                        <a:t>Charm baryon/meson ratio (</a:t>
                      </a:r>
                      <a:r>
                        <a:rPr kumimoji="0" lang="en-US" sz="1400" b="1" i="0" u="none" strike="noStrike" cap="none" normalizeH="0" baseline="0" smtClean="0">
                          <a:ln>
                            <a:noFill/>
                          </a:ln>
                          <a:solidFill>
                            <a:srgbClr val="000000"/>
                          </a:solidFill>
                          <a:effectLst/>
                          <a:latin typeface="Symbol" pitchFamily="18" charset="2"/>
                          <a:ea typeface="ＭＳ Ｐゴシック" pitchFamily="34" charset="-128"/>
                        </a:rPr>
                        <a:t>L</a:t>
                      </a:r>
                      <a:r>
                        <a:rPr kumimoji="0" lang="en-US" sz="1400" b="1" i="0" u="none" strike="noStrike" cap="none" normalizeH="0" baseline="-25000" smtClean="0">
                          <a:ln>
                            <a:noFill/>
                          </a:ln>
                          <a:solidFill>
                            <a:srgbClr val="000000"/>
                          </a:solidFill>
                          <a:effectLst/>
                          <a:latin typeface="Calibri" pitchFamily="34" charset="0"/>
                          <a:ea typeface="ＭＳ Ｐゴシック" pitchFamily="34" charset="-128"/>
                        </a:rPr>
                        <a:t>c</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rPr>
                        <a:t>/D)</a:t>
                      </a:r>
                      <a:endParaRPr kumimoji="0" lang="en-GB" sz="1400" b="1" i="0" u="none" strike="noStrike" cap="none" normalizeH="0" baseline="-25000" smtClean="0">
                        <a:ln>
                          <a:noFill/>
                        </a:ln>
                        <a:solidFill>
                          <a:srgbClr val="000000"/>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E2F4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Calibri" pitchFamily="34" charset="0"/>
                          <a:ea typeface="ＭＳ Ｐゴシック" pitchFamily="34" charset="-128"/>
                        </a:rPr>
                        <a:t>not accessible</a:t>
                      </a: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ＭＳ Ｐゴシック" pitchFamily="34" charset="-128"/>
                        </a:rPr>
                        <a:t>p</a:t>
                      </a:r>
                      <a:r>
                        <a:rPr kumimoji="0" lang="en-US" sz="1400" b="1" i="0" u="none" strike="noStrike" cap="none" normalizeH="0" baseline="-25000" smtClean="0">
                          <a:ln>
                            <a:noFill/>
                          </a:ln>
                          <a:solidFill>
                            <a:schemeClr val="tx1"/>
                          </a:solidFill>
                          <a:effectLst/>
                          <a:latin typeface="Calibri" pitchFamily="34" charset="0"/>
                          <a:ea typeface="ＭＳ Ｐゴシック" pitchFamily="34" charset="-128"/>
                        </a:rPr>
                        <a:t>T</a:t>
                      </a:r>
                      <a:r>
                        <a:rPr kumimoji="0" lang="en-US" sz="1400" b="1" i="0" u="none" strike="noStrike" cap="none" normalizeH="0" baseline="0" smtClean="0">
                          <a:ln>
                            <a:noFill/>
                          </a:ln>
                          <a:solidFill>
                            <a:schemeClr val="tx1"/>
                          </a:solidFill>
                          <a:effectLst/>
                          <a:latin typeface="Calibri" pitchFamily="34" charset="0"/>
                          <a:ea typeface="ＭＳ Ｐゴシック" pitchFamily="34" charset="-128"/>
                        </a:rPr>
                        <a:t>&gt;2, 15%</a:t>
                      </a:r>
                      <a:endParaRPr kumimoji="0" lang="en-GB" sz="1400" b="1" i="0" u="none" strike="noStrike" cap="none" normalizeH="0" baseline="0" smtClean="0">
                        <a:ln>
                          <a:noFill/>
                        </a:ln>
                        <a:solidFill>
                          <a:schemeClr val="tx1"/>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FFFFF"/>
                    </a:solidFill>
                  </a:tcPr>
                </a:tc>
              </a:tr>
              <a:tr h="317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rgbClr val="000000"/>
                          </a:solidFill>
                          <a:effectLst/>
                          <a:latin typeface="Calibri" pitchFamily="34" charset="0"/>
                          <a:ea typeface="ＭＳ Ｐゴシック" pitchFamily="34" charset="-128"/>
                        </a:rPr>
                        <a:t>D</a:t>
                      </a:r>
                      <a:r>
                        <a:rPr kumimoji="0" lang="en-GB" sz="1400" b="1" i="0" u="none" strike="noStrike" cap="none" normalizeH="0" baseline="-25000" smtClean="0">
                          <a:ln>
                            <a:noFill/>
                          </a:ln>
                          <a:solidFill>
                            <a:srgbClr val="000000"/>
                          </a:solidFill>
                          <a:effectLst/>
                          <a:latin typeface="Calibri" pitchFamily="34" charset="0"/>
                          <a:ea typeface="ＭＳ Ｐゴシック" pitchFamily="34" charset="-128"/>
                        </a:rPr>
                        <a:t>s</a:t>
                      </a:r>
                      <a:r>
                        <a:rPr kumimoji="0" lang="en-GB" sz="1400" b="1" i="0" u="none" strike="noStrike" cap="none" normalizeH="0" baseline="0" smtClean="0">
                          <a:ln>
                            <a:noFill/>
                          </a:ln>
                          <a:solidFill>
                            <a:srgbClr val="000000"/>
                          </a:solidFill>
                          <a:effectLst/>
                          <a:latin typeface="Calibri" pitchFamily="34" charset="0"/>
                          <a:ea typeface="ＭＳ Ｐゴシック" pitchFamily="34" charset="-128"/>
                        </a:rPr>
                        <a:t> R</a:t>
                      </a:r>
                      <a:r>
                        <a:rPr kumimoji="0" lang="en-GB" sz="1400" b="1" i="0" u="none" strike="noStrike" cap="none" normalizeH="0" baseline="-25000" smtClean="0">
                          <a:ln>
                            <a:noFill/>
                          </a:ln>
                          <a:solidFill>
                            <a:srgbClr val="000000"/>
                          </a:solidFill>
                          <a:effectLst/>
                          <a:latin typeface="Calibri" pitchFamily="34" charset="0"/>
                          <a:ea typeface="ＭＳ Ｐゴシック" pitchFamily="34" charset="-128"/>
                        </a:rPr>
                        <a:t>AA</a:t>
                      </a: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1FA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Calibri" pitchFamily="34" charset="0"/>
                          <a:ea typeface="ＭＳ Ｐゴシック" pitchFamily="34" charset="-128"/>
                        </a:rPr>
                        <a:t>p</a:t>
                      </a:r>
                      <a:r>
                        <a:rPr kumimoji="0" lang="en-GB" sz="1400" b="1" i="0" u="none" strike="noStrike" cap="none" normalizeH="0" baseline="-25000" smtClean="0">
                          <a:ln>
                            <a:noFill/>
                          </a:ln>
                          <a:solidFill>
                            <a:schemeClr val="tx1"/>
                          </a:solidFill>
                          <a:effectLst/>
                          <a:latin typeface="Calibri" pitchFamily="34" charset="0"/>
                          <a:ea typeface="ＭＳ Ｐゴシック" pitchFamily="34" charset="-128"/>
                        </a:rPr>
                        <a:t>T</a:t>
                      </a:r>
                      <a:r>
                        <a:rPr kumimoji="0" lang="en-GB" sz="1400" b="1" i="0" u="none" strike="noStrike" cap="none" normalizeH="0" baseline="0" smtClean="0">
                          <a:ln>
                            <a:noFill/>
                          </a:ln>
                          <a:solidFill>
                            <a:schemeClr val="tx1"/>
                          </a:solidFill>
                          <a:effectLst/>
                          <a:latin typeface="Calibri" pitchFamily="34" charset="0"/>
                          <a:ea typeface="ＭＳ Ｐゴシック" pitchFamily="34" charset="-128"/>
                        </a:rPr>
                        <a:t>&gt;4, 15%</a:t>
                      </a: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Calibri" pitchFamily="34" charset="0"/>
                          <a:ea typeface="ＭＳ Ｐゴシック" pitchFamily="34" charset="-128"/>
                        </a:rPr>
                        <a:t>p</a:t>
                      </a:r>
                      <a:r>
                        <a:rPr kumimoji="0" lang="en-GB" sz="1400" b="1" i="0" u="none" strike="noStrike" cap="none" normalizeH="0" baseline="-25000" smtClean="0">
                          <a:ln>
                            <a:noFill/>
                          </a:ln>
                          <a:solidFill>
                            <a:schemeClr val="tx1"/>
                          </a:solidFill>
                          <a:effectLst/>
                          <a:latin typeface="Calibri" pitchFamily="34" charset="0"/>
                          <a:ea typeface="ＭＳ Ｐゴシック" pitchFamily="34" charset="-128"/>
                        </a:rPr>
                        <a:t>T</a:t>
                      </a:r>
                      <a:r>
                        <a:rPr kumimoji="0" lang="en-GB" sz="1400" b="1" i="0" u="none" strike="noStrike" cap="none" normalizeH="0" baseline="0" smtClean="0">
                          <a:ln>
                            <a:noFill/>
                          </a:ln>
                          <a:solidFill>
                            <a:schemeClr val="tx1"/>
                          </a:solidFill>
                          <a:effectLst/>
                          <a:latin typeface="Calibri" pitchFamily="34" charset="0"/>
                          <a:ea typeface="ＭＳ Ｐゴシック" pitchFamily="34" charset="-128"/>
                        </a:rPr>
                        <a:t>&gt;1, 1%</a:t>
                      </a: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FFFFF"/>
                    </a:solidFill>
                  </a:tcPr>
                </a:tc>
              </a:tr>
              <a:tr h="317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rPr>
                        <a:t>Charmonia</a:t>
                      </a:r>
                      <a:endParaRPr kumimoji="0" lang="en-GB" sz="1400" b="1" i="0" u="none" strike="noStrike" cap="none" normalizeH="0" baseline="0" smtClean="0">
                        <a:ln>
                          <a:noFill/>
                        </a:ln>
                        <a:solidFill>
                          <a:srgbClr val="000000"/>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rPr>
                        <a:t>J/</a:t>
                      </a:r>
                      <a:r>
                        <a:rPr kumimoji="0" lang="en-US" sz="1400" b="1" i="0" u="none" strike="noStrike" cap="none" normalizeH="0" baseline="0" smtClean="0">
                          <a:ln>
                            <a:noFill/>
                          </a:ln>
                          <a:solidFill>
                            <a:srgbClr val="000000"/>
                          </a:solidFill>
                          <a:effectLst/>
                          <a:latin typeface="Symbol" pitchFamily="18" charset="2"/>
                          <a:ea typeface="ＭＳ Ｐゴシック" pitchFamily="34" charset="-128"/>
                        </a:rPr>
                        <a:t>y </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rPr>
                        <a:t>R</a:t>
                      </a:r>
                      <a:r>
                        <a:rPr kumimoji="0" lang="en-US" sz="1400" b="1" i="0" u="none" strike="noStrike" cap="none" normalizeH="0" baseline="-25000" smtClean="0">
                          <a:ln>
                            <a:noFill/>
                          </a:ln>
                          <a:solidFill>
                            <a:srgbClr val="000000"/>
                          </a:solidFill>
                          <a:effectLst/>
                          <a:latin typeface="Calibri" pitchFamily="34" charset="0"/>
                          <a:ea typeface="ＭＳ Ｐゴシック" pitchFamily="34" charset="-128"/>
                        </a:rPr>
                        <a:t>AA</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rPr>
                        <a:t> (forward y)</a:t>
                      </a:r>
                      <a:endParaRPr kumimoji="0" lang="en-GB" sz="1400" b="1" i="0" u="none" strike="noStrike" cap="none" normalizeH="0" baseline="-25000" smtClean="0">
                        <a:ln>
                          <a:noFill/>
                        </a:ln>
                        <a:solidFill>
                          <a:srgbClr val="000000"/>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E2F4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rPr>
                        <a:t>p</a:t>
                      </a:r>
                      <a:r>
                        <a:rPr kumimoji="0" lang="en-US" sz="1400" b="1" i="0" u="none" strike="noStrike" cap="none" normalizeH="0" baseline="-25000" smtClean="0">
                          <a:ln>
                            <a:noFill/>
                          </a:ln>
                          <a:solidFill>
                            <a:srgbClr val="000000"/>
                          </a:solidFill>
                          <a:effectLst/>
                          <a:latin typeface="Calibri" pitchFamily="34" charset="0"/>
                          <a:ea typeface="ＭＳ Ｐゴシック" pitchFamily="34" charset="-128"/>
                        </a:rPr>
                        <a:t>T</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rPr>
                        <a:t>&gt;0, 1%</a:t>
                      </a:r>
                      <a:endParaRPr kumimoji="0" lang="en-GB" sz="1400" b="1" i="0" u="none" strike="noStrike" cap="none" normalizeH="0" baseline="0" smtClean="0">
                        <a:ln>
                          <a:noFill/>
                        </a:ln>
                        <a:solidFill>
                          <a:srgbClr val="000000"/>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rPr>
                        <a:t>p</a:t>
                      </a:r>
                      <a:r>
                        <a:rPr kumimoji="0" lang="en-US" sz="1400" b="1" i="0" u="none" strike="noStrike" cap="none" normalizeH="0" baseline="-25000" smtClean="0">
                          <a:ln>
                            <a:noFill/>
                          </a:ln>
                          <a:solidFill>
                            <a:srgbClr val="000000"/>
                          </a:solidFill>
                          <a:effectLst/>
                          <a:latin typeface="Calibri" pitchFamily="34" charset="0"/>
                          <a:ea typeface="ＭＳ Ｐゴシック" pitchFamily="34" charset="-128"/>
                        </a:rPr>
                        <a:t>T</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rPr>
                        <a:t>&gt;0, 0.3%</a:t>
                      </a:r>
                      <a:endParaRPr kumimoji="0" lang="en-GB" sz="1400" b="1" i="0" u="none" strike="noStrike" cap="none" normalizeH="0" baseline="0" smtClean="0">
                        <a:ln>
                          <a:noFill/>
                        </a:ln>
                        <a:solidFill>
                          <a:srgbClr val="000000"/>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FFFFF"/>
                    </a:solidFill>
                  </a:tcPr>
                </a:tc>
              </a:tr>
              <a:tr h="317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Symbol" pitchFamily="18" charset="2"/>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rPr>
                        <a:t>J/</a:t>
                      </a:r>
                      <a:r>
                        <a:rPr kumimoji="0" lang="en-US" sz="1400" b="1" i="0" u="none" strike="noStrike" cap="none" normalizeH="0" baseline="0" smtClean="0">
                          <a:ln>
                            <a:noFill/>
                          </a:ln>
                          <a:solidFill>
                            <a:srgbClr val="000000"/>
                          </a:solidFill>
                          <a:effectLst/>
                          <a:latin typeface="Symbol" pitchFamily="18" charset="2"/>
                          <a:ea typeface="ＭＳ Ｐゴシック" pitchFamily="34" charset="-128"/>
                        </a:rPr>
                        <a:t>y</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rPr>
                        <a:t> R</a:t>
                      </a:r>
                      <a:r>
                        <a:rPr kumimoji="0" lang="en-US" sz="1400" b="1" i="0" u="none" strike="noStrike" cap="none" normalizeH="0" baseline="-25000" smtClean="0">
                          <a:ln>
                            <a:noFill/>
                          </a:ln>
                          <a:solidFill>
                            <a:srgbClr val="000000"/>
                          </a:solidFill>
                          <a:effectLst/>
                          <a:latin typeface="Calibri" pitchFamily="34" charset="0"/>
                          <a:ea typeface="ＭＳ Ｐゴシック" pitchFamily="34" charset="-128"/>
                        </a:rPr>
                        <a:t>AA </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rPr>
                        <a:t>(central y)</a:t>
                      </a:r>
                      <a:endParaRPr kumimoji="0" lang="en-GB" sz="1400" b="1" i="0" u="none" strike="noStrike" cap="none" normalizeH="0" baseline="0" smtClean="0">
                        <a:ln>
                          <a:noFill/>
                        </a:ln>
                        <a:solidFill>
                          <a:srgbClr val="000000"/>
                        </a:solidFill>
                        <a:effectLst/>
                        <a:latin typeface="Symbol" pitchFamily="18" charset="2"/>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1FA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ＭＳ Ｐゴシック" pitchFamily="34" charset="-128"/>
                        </a:rPr>
                        <a:t>p</a:t>
                      </a:r>
                      <a:r>
                        <a:rPr kumimoji="0" lang="en-US" sz="1400" b="1" i="0" u="none" strike="noStrike" cap="none" normalizeH="0" baseline="-25000" smtClean="0">
                          <a:ln>
                            <a:noFill/>
                          </a:ln>
                          <a:solidFill>
                            <a:schemeClr val="tx1"/>
                          </a:solidFill>
                          <a:effectLst/>
                          <a:latin typeface="Calibri" pitchFamily="34" charset="0"/>
                          <a:ea typeface="ＭＳ Ｐゴシック" pitchFamily="34" charset="-128"/>
                        </a:rPr>
                        <a:t>T</a:t>
                      </a:r>
                      <a:r>
                        <a:rPr kumimoji="0" lang="en-US" sz="1400" b="1" i="0" u="none" strike="noStrike" cap="none" normalizeH="0" baseline="0" smtClean="0">
                          <a:ln>
                            <a:noFill/>
                          </a:ln>
                          <a:solidFill>
                            <a:schemeClr val="tx1"/>
                          </a:solidFill>
                          <a:effectLst/>
                          <a:latin typeface="Calibri" pitchFamily="34" charset="0"/>
                          <a:ea typeface="ＭＳ Ｐゴシック" pitchFamily="34" charset="-128"/>
                        </a:rPr>
                        <a:t>&gt;0, 5%</a:t>
                      </a:r>
                      <a:endParaRPr kumimoji="0" lang="en-GB" sz="1400" b="1" i="0" u="none" strike="noStrike" cap="none" normalizeH="0" baseline="0" smtClean="0">
                        <a:ln>
                          <a:noFill/>
                        </a:ln>
                        <a:solidFill>
                          <a:schemeClr val="tx1"/>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ＭＳ Ｐゴシック" pitchFamily="34" charset="-128"/>
                        </a:rPr>
                        <a:t>p</a:t>
                      </a:r>
                      <a:r>
                        <a:rPr kumimoji="0" lang="en-US" sz="1400" b="1" i="0" u="none" strike="noStrike" cap="none" normalizeH="0" baseline="-25000" smtClean="0">
                          <a:ln>
                            <a:noFill/>
                          </a:ln>
                          <a:solidFill>
                            <a:schemeClr val="tx1"/>
                          </a:solidFill>
                          <a:effectLst/>
                          <a:latin typeface="Calibri" pitchFamily="34" charset="0"/>
                          <a:ea typeface="ＭＳ Ｐゴシック" pitchFamily="34" charset="-128"/>
                        </a:rPr>
                        <a:t>T</a:t>
                      </a:r>
                      <a:r>
                        <a:rPr kumimoji="0" lang="en-US" sz="1400" b="1" i="0" u="none" strike="noStrike" cap="none" normalizeH="0" baseline="0" smtClean="0">
                          <a:ln>
                            <a:noFill/>
                          </a:ln>
                          <a:solidFill>
                            <a:schemeClr val="tx1"/>
                          </a:solidFill>
                          <a:effectLst/>
                          <a:latin typeface="Calibri" pitchFamily="34" charset="0"/>
                          <a:ea typeface="ＭＳ Ｐゴシック" pitchFamily="34" charset="-128"/>
                        </a:rPr>
                        <a:t>&gt;0, 0.5%</a:t>
                      </a:r>
                      <a:endParaRPr kumimoji="0" lang="en-GB" sz="1400" b="1" i="0" u="none" strike="noStrike" cap="none" normalizeH="0" baseline="0" smtClean="0">
                        <a:ln>
                          <a:noFill/>
                        </a:ln>
                        <a:solidFill>
                          <a:schemeClr val="tx1"/>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FFFFF"/>
                    </a:solidFill>
                  </a:tcPr>
                </a:tc>
              </a:tr>
              <a:tr h="352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rPr>
                        <a:t>J/</a:t>
                      </a:r>
                      <a:r>
                        <a:rPr kumimoji="0" lang="en-US" sz="1400" b="1" i="0" u="none" strike="noStrike" cap="none" normalizeH="0" baseline="0" smtClean="0">
                          <a:ln>
                            <a:noFill/>
                          </a:ln>
                          <a:solidFill>
                            <a:srgbClr val="000000"/>
                          </a:solidFill>
                          <a:effectLst/>
                          <a:latin typeface="Symbol" pitchFamily="18" charset="2"/>
                          <a:ea typeface="ＭＳ Ｐゴシック" pitchFamily="34" charset="-128"/>
                        </a:rPr>
                        <a:t>y</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rPr>
                        <a:t> elliptic flow (forward y, for v</a:t>
                      </a:r>
                      <a:r>
                        <a:rPr kumimoji="0" lang="en-US" sz="1400" b="1" i="0" u="none" strike="noStrike" cap="none" normalizeH="0" baseline="-25000" smtClean="0">
                          <a:ln>
                            <a:noFill/>
                          </a:ln>
                          <a:solidFill>
                            <a:srgbClr val="000000"/>
                          </a:solidFill>
                          <a:effectLst/>
                          <a:latin typeface="Calibri" pitchFamily="34" charset="0"/>
                          <a:ea typeface="ＭＳ Ｐゴシック" pitchFamily="34" charset="-128"/>
                        </a:rPr>
                        <a:t>2</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rPr>
                        <a:t> =0.1)</a:t>
                      </a:r>
                      <a:endParaRPr kumimoji="0" lang="en-GB" sz="1400" b="1" i="0" u="none" strike="noStrike" cap="none" normalizeH="0" baseline="0" smtClean="0">
                        <a:ln>
                          <a:noFill/>
                        </a:ln>
                        <a:solidFill>
                          <a:srgbClr val="000000"/>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E2F4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ＭＳ Ｐゴシック" pitchFamily="34" charset="-128"/>
                        </a:rPr>
                        <a:t>p</a:t>
                      </a:r>
                      <a:r>
                        <a:rPr kumimoji="0" lang="en-US" sz="1400" b="1" i="0" u="none" strike="noStrike" cap="none" normalizeH="0" baseline="-25000" smtClean="0">
                          <a:ln>
                            <a:noFill/>
                          </a:ln>
                          <a:solidFill>
                            <a:schemeClr val="tx1"/>
                          </a:solidFill>
                          <a:effectLst/>
                          <a:latin typeface="Calibri" pitchFamily="34" charset="0"/>
                          <a:ea typeface="ＭＳ Ｐゴシック" pitchFamily="34" charset="-128"/>
                        </a:rPr>
                        <a:t>T</a:t>
                      </a:r>
                      <a:r>
                        <a:rPr kumimoji="0" lang="en-US" sz="1400" b="1" i="0" u="none" strike="noStrike" cap="none" normalizeH="0" baseline="0" smtClean="0">
                          <a:ln>
                            <a:noFill/>
                          </a:ln>
                          <a:solidFill>
                            <a:schemeClr val="tx1"/>
                          </a:solidFill>
                          <a:effectLst/>
                          <a:latin typeface="Calibri" pitchFamily="34" charset="0"/>
                          <a:ea typeface="ＭＳ Ｐゴシック" pitchFamily="34" charset="-128"/>
                        </a:rPr>
                        <a:t>&gt;0, 15%</a:t>
                      </a:r>
                      <a:endParaRPr kumimoji="0" lang="en-GB" sz="1400" b="1" i="0" u="none" strike="noStrike" cap="none" normalizeH="0" baseline="0" smtClean="0">
                        <a:ln>
                          <a:noFill/>
                        </a:ln>
                        <a:solidFill>
                          <a:schemeClr val="tx1"/>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ＭＳ Ｐゴシック" pitchFamily="34" charset="-128"/>
                        </a:rPr>
                        <a:t>p</a:t>
                      </a:r>
                      <a:r>
                        <a:rPr kumimoji="0" lang="en-US" sz="1400" b="1" i="0" u="none" strike="noStrike" cap="none" normalizeH="0" baseline="-25000" smtClean="0">
                          <a:ln>
                            <a:noFill/>
                          </a:ln>
                          <a:solidFill>
                            <a:schemeClr val="tx1"/>
                          </a:solidFill>
                          <a:effectLst/>
                          <a:latin typeface="Calibri" pitchFamily="34" charset="0"/>
                          <a:ea typeface="ＭＳ Ｐゴシック" pitchFamily="34" charset="-128"/>
                        </a:rPr>
                        <a:t>T</a:t>
                      </a:r>
                      <a:r>
                        <a:rPr kumimoji="0" lang="en-US" sz="1400" b="1" i="0" u="none" strike="noStrike" cap="none" normalizeH="0" baseline="0" smtClean="0">
                          <a:ln>
                            <a:noFill/>
                          </a:ln>
                          <a:solidFill>
                            <a:schemeClr val="tx1"/>
                          </a:solidFill>
                          <a:effectLst/>
                          <a:latin typeface="Calibri" pitchFamily="34" charset="0"/>
                          <a:ea typeface="ＭＳ Ｐゴシック" pitchFamily="34" charset="-128"/>
                        </a:rPr>
                        <a:t>&gt;0, 5%</a:t>
                      </a:r>
                      <a:endParaRPr kumimoji="0" lang="en-GB" sz="1400" b="1" i="0" u="none" strike="noStrike" cap="none" normalizeH="0" baseline="0" smtClean="0">
                        <a:ln>
                          <a:noFill/>
                        </a:ln>
                        <a:solidFill>
                          <a:schemeClr val="tx1"/>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FFFFF"/>
                    </a:solidFill>
                  </a:tcPr>
                </a:tc>
              </a:tr>
              <a:tr h="317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Symbol" pitchFamily="18" charset="2"/>
                          <a:ea typeface="ＭＳ Ｐゴシック" pitchFamily="34" charset="-128"/>
                        </a:rPr>
                        <a:t>y</a:t>
                      </a:r>
                      <a:r>
                        <a:rPr kumimoji="0" lang="ja-JP" altLang="en-US" sz="1400" b="1" i="0" u="none" strike="noStrike" cap="none" normalizeH="0" baseline="0" smtClean="0">
                          <a:ln>
                            <a:noFill/>
                          </a:ln>
                          <a:solidFill>
                            <a:srgbClr val="000000"/>
                          </a:solidFill>
                          <a:effectLst/>
                          <a:latin typeface="Calibri" pitchFamily="34" charset="0"/>
                          <a:ea typeface="ＭＳ Ｐゴシック" pitchFamily="34" charset="-128"/>
                        </a:rPr>
                        <a:t>’</a:t>
                      </a:r>
                      <a:endParaRPr kumimoji="0" lang="en-GB" sz="1400" b="1" i="0" u="none" strike="noStrike" cap="none" normalizeH="0" baseline="-25000" smtClean="0">
                        <a:ln>
                          <a:noFill/>
                        </a:ln>
                        <a:solidFill>
                          <a:srgbClr val="000000"/>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1FA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ＭＳ Ｐゴシック" pitchFamily="34" charset="-128"/>
                        </a:rPr>
                        <a:t>p</a:t>
                      </a:r>
                      <a:r>
                        <a:rPr kumimoji="0" lang="en-US" sz="1400" b="1" i="0" u="none" strike="noStrike" cap="none" normalizeH="0" baseline="-25000" smtClean="0">
                          <a:ln>
                            <a:noFill/>
                          </a:ln>
                          <a:solidFill>
                            <a:schemeClr val="tx1"/>
                          </a:solidFill>
                          <a:effectLst/>
                          <a:latin typeface="Calibri" pitchFamily="34" charset="0"/>
                          <a:ea typeface="ＭＳ Ｐゴシック" pitchFamily="34" charset="-128"/>
                        </a:rPr>
                        <a:t>T</a:t>
                      </a:r>
                      <a:r>
                        <a:rPr kumimoji="0" lang="en-US" sz="1400" b="1" i="0" u="none" strike="noStrike" cap="none" normalizeH="0" baseline="0" smtClean="0">
                          <a:ln>
                            <a:noFill/>
                          </a:ln>
                          <a:solidFill>
                            <a:schemeClr val="tx1"/>
                          </a:solidFill>
                          <a:effectLst/>
                          <a:latin typeface="Calibri" pitchFamily="34" charset="0"/>
                          <a:ea typeface="ＭＳ Ｐゴシック" pitchFamily="34" charset="-128"/>
                        </a:rPr>
                        <a:t>&gt;0, 30%</a:t>
                      </a:r>
                      <a:endParaRPr kumimoji="0" lang="en-GB" sz="1400" b="1" i="0" u="none" strike="noStrike" cap="none" normalizeH="0" baseline="0" smtClean="0">
                        <a:ln>
                          <a:noFill/>
                        </a:ln>
                        <a:solidFill>
                          <a:schemeClr val="tx1"/>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ＭＳ Ｐゴシック" pitchFamily="34" charset="-128"/>
                        </a:rPr>
                        <a:t>p</a:t>
                      </a:r>
                      <a:r>
                        <a:rPr kumimoji="0" lang="en-US" sz="1400" b="1" i="0" u="none" strike="noStrike" cap="none" normalizeH="0" baseline="-25000" smtClean="0">
                          <a:ln>
                            <a:noFill/>
                          </a:ln>
                          <a:solidFill>
                            <a:schemeClr val="tx1"/>
                          </a:solidFill>
                          <a:effectLst/>
                          <a:latin typeface="Calibri" pitchFamily="34" charset="0"/>
                          <a:ea typeface="ＭＳ Ｐゴシック" pitchFamily="34" charset="-128"/>
                        </a:rPr>
                        <a:t>T</a:t>
                      </a:r>
                      <a:r>
                        <a:rPr kumimoji="0" lang="en-US" sz="1400" b="1" i="0" u="none" strike="noStrike" cap="none" normalizeH="0" baseline="0" smtClean="0">
                          <a:ln>
                            <a:noFill/>
                          </a:ln>
                          <a:solidFill>
                            <a:schemeClr val="tx1"/>
                          </a:solidFill>
                          <a:effectLst/>
                          <a:latin typeface="Calibri" pitchFamily="34" charset="0"/>
                          <a:ea typeface="ＭＳ Ｐゴシック" pitchFamily="34" charset="-128"/>
                        </a:rPr>
                        <a:t>&gt;0, 10%</a:t>
                      </a:r>
                      <a:endParaRPr kumimoji="0" lang="en-GB" sz="1400" b="1" i="0" u="none" strike="noStrike" cap="none" normalizeH="0" baseline="0" smtClean="0">
                        <a:ln>
                          <a:noFill/>
                        </a:ln>
                        <a:solidFill>
                          <a:schemeClr val="tx1"/>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FFFFF"/>
                    </a:solidFill>
                  </a:tcPr>
                </a:tc>
              </a:tr>
              <a:tr h="317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rPr>
                        <a:t>Dielectrons</a:t>
                      </a:r>
                      <a:endParaRPr kumimoji="0" lang="en-GB" sz="1400" b="1" i="0" u="none" strike="noStrike" cap="none" normalizeH="0" baseline="0" smtClean="0">
                        <a:ln>
                          <a:noFill/>
                        </a:ln>
                        <a:solidFill>
                          <a:srgbClr val="000000"/>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rPr>
                        <a:t>Temperature IMR</a:t>
                      </a:r>
                      <a:endParaRPr kumimoji="0" lang="en-GB" sz="1400" b="1" i="0" u="none" strike="noStrike" cap="none" normalizeH="0" baseline="0" smtClean="0">
                        <a:ln>
                          <a:noFill/>
                        </a:ln>
                        <a:solidFill>
                          <a:srgbClr val="000000"/>
                        </a:solidFill>
                        <a:effectLst/>
                        <a:latin typeface="Symbol" pitchFamily="18" charset="2"/>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E2F4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rPr>
                        <a:t>n</a:t>
                      </a:r>
                      <a:r>
                        <a:rPr kumimoji="0" lang="en-GB" sz="1400" b="1" i="0" u="none" strike="noStrike" cap="none" normalizeH="0" baseline="0" smtClean="0">
                          <a:ln>
                            <a:noFill/>
                          </a:ln>
                          <a:solidFill>
                            <a:srgbClr val="000000"/>
                          </a:solidFill>
                          <a:effectLst/>
                          <a:latin typeface="Calibri" pitchFamily="34" charset="0"/>
                          <a:ea typeface="ＭＳ Ｐゴシック" pitchFamily="34" charset="-128"/>
                        </a:rPr>
                        <a:t>ot accessible</a:t>
                      </a: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ＭＳ Ｐゴシック" pitchFamily="34" charset="-128"/>
                        </a:rPr>
                        <a:t>10% on T</a:t>
                      </a:r>
                      <a:endParaRPr kumimoji="0" lang="en-GB" sz="1400" b="1" i="0" u="none" strike="noStrike" cap="none" normalizeH="0" baseline="0" smtClean="0">
                        <a:ln>
                          <a:noFill/>
                        </a:ln>
                        <a:solidFill>
                          <a:schemeClr val="tx1"/>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FFFFF"/>
                    </a:solidFill>
                  </a:tcPr>
                </a:tc>
              </a:tr>
              <a:tr h="317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rgbClr val="000000"/>
                          </a:solidFill>
                          <a:effectLst/>
                          <a:latin typeface="Calibri" pitchFamily="34" charset="0"/>
                          <a:ea typeface="ＭＳ Ｐゴシック" pitchFamily="34" charset="-128"/>
                        </a:rPr>
                        <a:t>Elliptic flow IMR (for v</a:t>
                      </a:r>
                      <a:r>
                        <a:rPr kumimoji="0" lang="en-GB" sz="1400" b="1" i="0" u="none" strike="noStrike" cap="none" normalizeH="0" baseline="-25000" smtClean="0">
                          <a:ln>
                            <a:noFill/>
                          </a:ln>
                          <a:solidFill>
                            <a:srgbClr val="000000"/>
                          </a:solidFill>
                          <a:effectLst/>
                          <a:latin typeface="Calibri" pitchFamily="34" charset="0"/>
                          <a:ea typeface="ＭＳ Ｐゴシック" pitchFamily="34" charset="-128"/>
                        </a:rPr>
                        <a:t>2</a:t>
                      </a:r>
                      <a:r>
                        <a:rPr kumimoji="0" lang="en-GB" sz="1400" b="1" i="0" u="none" strike="noStrike" cap="none" normalizeH="0" baseline="0" smtClean="0">
                          <a:ln>
                            <a:noFill/>
                          </a:ln>
                          <a:solidFill>
                            <a:srgbClr val="000000"/>
                          </a:solidFill>
                          <a:effectLst/>
                          <a:latin typeface="Calibri" pitchFamily="34" charset="0"/>
                          <a:ea typeface="ＭＳ Ｐゴシック" pitchFamily="34" charset="-128"/>
                        </a:rPr>
                        <a:t>=0.1)</a:t>
                      </a: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1FA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rPr>
                        <a:t>n</a:t>
                      </a:r>
                      <a:r>
                        <a:rPr kumimoji="0" lang="en-GB" sz="1400" b="1" i="0" u="none" strike="noStrike" cap="none" normalizeH="0" baseline="0" smtClean="0">
                          <a:ln>
                            <a:noFill/>
                          </a:ln>
                          <a:solidFill>
                            <a:srgbClr val="000000"/>
                          </a:solidFill>
                          <a:effectLst/>
                          <a:latin typeface="Calibri" pitchFamily="34" charset="0"/>
                          <a:ea typeface="ＭＳ Ｐゴシック" pitchFamily="34" charset="-128"/>
                        </a:rPr>
                        <a:t>ot accessible</a:t>
                      </a: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Calibri" pitchFamily="34" charset="0"/>
                          <a:ea typeface="ＭＳ Ｐゴシック" pitchFamily="34" charset="-128"/>
                        </a:rPr>
                        <a:t>10%</a:t>
                      </a: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FFFFF"/>
                    </a:solidFill>
                  </a:tcPr>
                </a:tc>
              </a:tr>
              <a:tr h="317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rPr>
                        <a:t>Low-mass vector spectral function</a:t>
                      </a:r>
                      <a:endParaRPr kumimoji="0" lang="en-GB" sz="1400" b="1" i="0" u="none" strike="noStrike" cap="none" normalizeH="0" baseline="0" smtClean="0">
                        <a:ln>
                          <a:noFill/>
                        </a:ln>
                        <a:solidFill>
                          <a:srgbClr val="000000"/>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E2F4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ＭＳ Ｐゴシック" pitchFamily="34" charset="-128"/>
                        </a:rPr>
                        <a:t>n</a:t>
                      </a:r>
                      <a:r>
                        <a:rPr kumimoji="0" lang="en-GB" sz="1400" b="1" i="0" u="none" strike="noStrike" cap="none" normalizeH="0" baseline="0" smtClean="0">
                          <a:ln>
                            <a:noFill/>
                          </a:ln>
                          <a:solidFill>
                            <a:schemeClr val="tx1"/>
                          </a:solidFill>
                          <a:effectLst/>
                          <a:latin typeface="Calibri" pitchFamily="34" charset="0"/>
                          <a:ea typeface="ＭＳ Ｐゴシック" pitchFamily="34" charset="-128"/>
                        </a:rPr>
                        <a:t>ot accessible</a:t>
                      </a: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ＭＳ Ｐゴシック" pitchFamily="34" charset="-128"/>
                        </a:rPr>
                        <a:t>p</a:t>
                      </a:r>
                      <a:r>
                        <a:rPr kumimoji="0" lang="en-US" sz="1400" b="1" i="0" u="none" strike="noStrike" cap="none" normalizeH="0" baseline="-25000" smtClean="0">
                          <a:ln>
                            <a:noFill/>
                          </a:ln>
                          <a:solidFill>
                            <a:schemeClr val="tx1"/>
                          </a:solidFill>
                          <a:effectLst/>
                          <a:latin typeface="Calibri" pitchFamily="34" charset="0"/>
                          <a:ea typeface="ＭＳ Ｐゴシック" pitchFamily="34" charset="-128"/>
                        </a:rPr>
                        <a:t>T</a:t>
                      </a:r>
                      <a:r>
                        <a:rPr kumimoji="0" lang="en-US" sz="1400" b="1" i="0" u="none" strike="noStrike" cap="none" normalizeH="0" baseline="0" smtClean="0">
                          <a:ln>
                            <a:noFill/>
                          </a:ln>
                          <a:solidFill>
                            <a:schemeClr val="tx1"/>
                          </a:solidFill>
                          <a:effectLst/>
                          <a:latin typeface="Calibri" pitchFamily="34" charset="0"/>
                          <a:ea typeface="ＭＳ Ｐゴシック" pitchFamily="34" charset="-128"/>
                        </a:rPr>
                        <a:t>&gt;0.3, 20%</a:t>
                      </a:r>
                      <a:endParaRPr kumimoji="0" lang="en-GB" sz="1400" b="1" i="0" u="none" strike="noStrike" cap="none" normalizeH="0" baseline="0" smtClean="0">
                        <a:ln>
                          <a:noFill/>
                        </a:ln>
                        <a:solidFill>
                          <a:schemeClr val="tx1"/>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FFFFF"/>
                    </a:solidFill>
                  </a:tcPr>
                </a:tc>
              </a:tr>
              <a:tr h="317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rPr>
                        <a:t>Heavy nuclei</a:t>
                      </a:r>
                      <a:endParaRPr kumimoji="0" lang="en-GB" sz="1400" b="1" i="0" u="none" strike="noStrike" cap="none" normalizeH="0" baseline="0" smtClean="0">
                        <a:ln>
                          <a:noFill/>
                        </a:ln>
                        <a:solidFill>
                          <a:srgbClr val="000000"/>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alibri" pitchFamily="34" charset="0"/>
                          <a:ea typeface="ＭＳ Ｐゴシック" pitchFamily="34" charset="-128"/>
                        </a:rPr>
                        <a:t>hyper(anti)nuclei, H-dibaryon</a:t>
                      </a:r>
                      <a:endParaRPr kumimoji="0" lang="en-GB" sz="1400" b="1" i="0" u="none" strike="noStrike" cap="none" normalizeH="0" baseline="0" smtClean="0">
                        <a:ln>
                          <a:noFill/>
                        </a:ln>
                        <a:solidFill>
                          <a:srgbClr val="000000"/>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1FA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ea typeface="ＭＳ Ｐゴシック" pitchFamily="34" charset="-128"/>
                        </a:rPr>
                        <a:t>35% (</a:t>
                      </a:r>
                      <a:r>
                        <a:rPr kumimoji="0" lang="en-US" sz="1400" b="1" i="0" u="none" strike="noStrike" cap="none" normalizeH="0" baseline="30000" dirty="0" smtClean="0">
                          <a:ln>
                            <a:noFill/>
                          </a:ln>
                          <a:solidFill>
                            <a:srgbClr val="000000"/>
                          </a:solidFill>
                          <a:effectLst/>
                          <a:latin typeface="Calibri" pitchFamily="34" charset="0"/>
                          <a:ea typeface="ＭＳ Ｐゴシック" pitchFamily="34" charset="-128"/>
                        </a:rPr>
                        <a:t>4</a:t>
                      </a:r>
                      <a:r>
                        <a:rPr kumimoji="0" lang="en-US" sz="1400" b="1" i="0" u="none" strike="noStrike" cap="none" normalizeH="0" baseline="-25000" dirty="0" smtClean="0">
                          <a:ln>
                            <a:noFill/>
                          </a:ln>
                          <a:solidFill>
                            <a:srgbClr val="000000"/>
                          </a:solidFill>
                          <a:effectLst/>
                          <a:latin typeface="Symbol" pitchFamily="18" charset="2"/>
                          <a:ea typeface="ＭＳ Ｐゴシック" pitchFamily="34" charset="-128"/>
                        </a:rPr>
                        <a:t>L</a:t>
                      </a:r>
                      <a:r>
                        <a:rPr kumimoji="0" lang="en-US" sz="1400" b="1" i="0" u="none" strike="noStrike" cap="none" normalizeH="0" baseline="0" dirty="0" smtClean="0">
                          <a:ln>
                            <a:noFill/>
                          </a:ln>
                          <a:solidFill>
                            <a:srgbClr val="000000"/>
                          </a:solidFill>
                          <a:effectLst/>
                          <a:latin typeface="Calibri" pitchFamily="34" charset="0"/>
                          <a:ea typeface="ＭＳ Ｐゴシック" pitchFamily="34" charset="-128"/>
                        </a:rPr>
                        <a:t>H)</a:t>
                      </a:r>
                      <a:endParaRPr kumimoji="0" lang="en-GB" sz="1400" b="1" i="0" u="none" strike="noStrike" cap="none" normalizeH="0" baseline="0" dirty="0" smtClean="0">
                        <a:ln>
                          <a:noFill/>
                        </a:ln>
                        <a:solidFill>
                          <a:schemeClr val="tx1"/>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ＭＳ Ｐゴシック" pitchFamily="34" charset="-128"/>
                        </a:rPr>
                        <a:t>3.5% </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rPr>
                        <a:t>(</a:t>
                      </a:r>
                      <a:r>
                        <a:rPr kumimoji="0" lang="en-US" sz="1400" b="1" i="0" u="none" strike="noStrike" cap="none" normalizeH="0" baseline="30000" smtClean="0">
                          <a:ln>
                            <a:noFill/>
                          </a:ln>
                          <a:solidFill>
                            <a:srgbClr val="000000"/>
                          </a:solidFill>
                          <a:effectLst/>
                          <a:latin typeface="Calibri" pitchFamily="34" charset="0"/>
                          <a:ea typeface="ＭＳ Ｐゴシック" pitchFamily="34" charset="-128"/>
                        </a:rPr>
                        <a:t>4</a:t>
                      </a:r>
                      <a:r>
                        <a:rPr kumimoji="0" lang="en-US" sz="1400" b="1" i="0" u="none" strike="noStrike" cap="none" normalizeH="0" baseline="-25000" smtClean="0">
                          <a:ln>
                            <a:noFill/>
                          </a:ln>
                          <a:solidFill>
                            <a:srgbClr val="000000"/>
                          </a:solidFill>
                          <a:effectLst/>
                          <a:latin typeface="Symbol" pitchFamily="18" charset="2"/>
                          <a:ea typeface="ＭＳ Ｐゴシック" pitchFamily="34" charset="-128"/>
                        </a:rPr>
                        <a:t>L</a:t>
                      </a:r>
                      <a:r>
                        <a:rPr kumimoji="0" lang="en-US" sz="1400" b="1" i="0" u="none" strike="noStrike" cap="none" normalizeH="0" baseline="0" smtClean="0">
                          <a:ln>
                            <a:noFill/>
                          </a:ln>
                          <a:solidFill>
                            <a:srgbClr val="000000"/>
                          </a:solidFill>
                          <a:effectLst/>
                          <a:latin typeface="Calibri" pitchFamily="34" charset="0"/>
                          <a:ea typeface="ＭＳ Ｐゴシック" pitchFamily="34" charset="-128"/>
                        </a:rPr>
                        <a:t>H)</a:t>
                      </a:r>
                      <a:endParaRPr kumimoji="0" lang="en-GB" sz="1400" b="1" i="0" u="none" strike="noStrike" cap="none" normalizeH="0" baseline="0" smtClean="0">
                        <a:ln>
                          <a:noFill/>
                        </a:ln>
                        <a:solidFill>
                          <a:schemeClr val="tx1"/>
                        </a:solidFill>
                        <a:effectLst/>
                        <a:latin typeface="Calibri" pitchFamily="34" charset="0"/>
                        <a:ea typeface="ＭＳ Ｐゴシック" pitchFamily="34" charset="-128"/>
                      </a:endParaRPr>
                    </a:p>
                  </a:txBody>
                  <a:tcPr horzOverflow="overflow">
                    <a:lnL w="12700" cap="flat" cmpd="sng" algn="ctr">
                      <a:solidFill>
                        <a:srgbClr val="AAE2CA"/>
                      </a:solidFill>
                      <a:prstDash val="solid"/>
                      <a:round/>
                      <a:headEnd type="none" w="med" len="med"/>
                      <a:tailEnd type="none" w="med" len="med"/>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FFFFF"/>
                    </a:solidFill>
                  </a:tcPr>
                </a:tc>
              </a:tr>
            </a:tbl>
          </a:graphicData>
        </a:graphic>
      </p:graphicFrame>
      <p:sp>
        <p:nvSpPr>
          <p:cNvPr id="98389" name="TextBox 2"/>
          <p:cNvSpPr txBox="1">
            <a:spLocks noChangeArrowheads="1"/>
          </p:cNvSpPr>
          <p:nvPr/>
        </p:nvSpPr>
        <p:spPr bwMode="auto">
          <a:xfrm>
            <a:off x="0" y="836613"/>
            <a:ext cx="9180513"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r>
              <a:rPr lang="en-US" sz="1900" u="none">
                <a:solidFill>
                  <a:srgbClr val="000000"/>
                </a:solidFill>
                <a:latin typeface="Calibri" pitchFamily="34" charset="0"/>
              </a:rPr>
              <a:t>p</a:t>
            </a:r>
            <a:r>
              <a:rPr lang="en-US" sz="1900" u="none" baseline="-25000">
                <a:solidFill>
                  <a:srgbClr val="000000"/>
                </a:solidFill>
                <a:latin typeface="Calibri" pitchFamily="34" charset="0"/>
              </a:rPr>
              <a:t>T</a:t>
            </a:r>
            <a:r>
              <a:rPr lang="en-US" sz="1900" u="none">
                <a:solidFill>
                  <a:srgbClr val="000000"/>
                </a:solidFill>
                <a:latin typeface="Calibri" pitchFamily="34" charset="0"/>
              </a:rPr>
              <a:t> coverage (p</a:t>
            </a:r>
            <a:r>
              <a:rPr lang="en-US" sz="1900" u="none" baseline="-25000">
                <a:solidFill>
                  <a:srgbClr val="000000"/>
                </a:solidFill>
                <a:latin typeface="Calibri" pitchFamily="34" charset="0"/>
              </a:rPr>
              <a:t>T</a:t>
            </a:r>
            <a:r>
              <a:rPr lang="en-US" sz="1900" u="none" baseline="30000">
                <a:solidFill>
                  <a:srgbClr val="000000"/>
                </a:solidFill>
                <a:latin typeface="Calibri" pitchFamily="34" charset="0"/>
              </a:rPr>
              <a:t>min</a:t>
            </a:r>
            <a:r>
              <a:rPr lang="en-US" sz="1900" u="none">
                <a:solidFill>
                  <a:srgbClr val="000000"/>
                </a:solidFill>
                <a:latin typeface="Calibri" pitchFamily="34" charset="0"/>
              </a:rPr>
              <a:t>) and statistical error for current ALICE with approved programme          and upgraded ALICE with extended programme. Error in both cases at p</a:t>
            </a:r>
            <a:r>
              <a:rPr lang="en-US" sz="1900" u="none" baseline="-25000">
                <a:solidFill>
                  <a:srgbClr val="000000"/>
                </a:solidFill>
                <a:latin typeface="Calibri" pitchFamily="34" charset="0"/>
              </a:rPr>
              <a:t>T</a:t>
            </a:r>
            <a:r>
              <a:rPr lang="en-US" sz="1900" u="none" baseline="30000">
                <a:solidFill>
                  <a:srgbClr val="000000"/>
                </a:solidFill>
                <a:latin typeface="Calibri" pitchFamily="34" charset="0"/>
              </a:rPr>
              <a:t>min</a:t>
            </a:r>
            <a:r>
              <a:rPr lang="en-US" sz="1900" u="none">
                <a:solidFill>
                  <a:srgbClr val="000000"/>
                </a:solidFill>
                <a:latin typeface="Calibri" pitchFamily="34" charset="0"/>
              </a:rPr>
              <a:t> of </a:t>
            </a:r>
            <a:r>
              <a:rPr lang="ja-JP" altLang="en-US" sz="1900" u="none">
                <a:solidFill>
                  <a:srgbClr val="000000"/>
                </a:solidFill>
                <a:latin typeface="Calibri" pitchFamily="34" charset="0"/>
              </a:rPr>
              <a:t>“</a:t>
            </a:r>
            <a:r>
              <a:rPr lang="en-US" altLang="ja-JP" sz="1900" u="none">
                <a:solidFill>
                  <a:srgbClr val="000000"/>
                </a:solidFill>
                <a:latin typeface="Calibri" pitchFamily="34" charset="0"/>
              </a:rPr>
              <a:t>approved</a:t>
            </a:r>
            <a:r>
              <a:rPr lang="ja-JP" altLang="en-US" sz="1900" u="none">
                <a:solidFill>
                  <a:srgbClr val="000000"/>
                </a:solidFill>
                <a:latin typeface="Calibri" pitchFamily="34" charset="0"/>
              </a:rPr>
              <a:t>”</a:t>
            </a:r>
            <a:r>
              <a:rPr lang="en-US" altLang="ja-JP" sz="1900" u="none">
                <a:solidFill>
                  <a:srgbClr val="000000"/>
                </a:solidFill>
                <a:latin typeface="Calibri" pitchFamily="34" charset="0"/>
              </a:rPr>
              <a:t>.</a:t>
            </a:r>
            <a:endParaRPr lang="en-US" sz="1900" u="none">
              <a:solidFill>
                <a:srgbClr val="000000"/>
              </a:solidFill>
              <a:latin typeface="Calibri" pitchFamily="34" charset="0"/>
            </a:endParaRPr>
          </a:p>
        </p:txBody>
      </p:sp>
      <p:pic>
        <p:nvPicPr>
          <p:cNvPr id="9839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0"/>
            <a:ext cx="762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895350" y="76200"/>
            <a:ext cx="7008813" cy="685800"/>
          </a:xfrm>
        </p:spPr>
        <p:txBody>
          <a:bodyPr/>
          <a:lstStyle/>
          <a:p>
            <a:r>
              <a:rPr lang="en-US" smtClean="0"/>
              <a:t>Power Spectrum</a:t>
            </a:r>
          </a:p>
        </p:txBody>
      </p:sp>
      <p:pic>
        <p:nvPicPr>
          <p:cNvPr id="11" name="Picture 10" descr="WMAPpowerSpect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73438"/>
            <a:ext cx="472440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wmap"/>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685800"/>
            <a:ext cx="1789113"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9333" name="Group 32"/>
          <p:cNvGrpSpPr>
            <a:grpSpLocks/>
          </p:cNvGrpSpPr>
          <p:nvPr/>
        </p:nvGrpSpPr>
        <p:grpSpPr bwMode="auto">
          <a:xfrm>
            <a:off x="4872038" y="3251200"/>
            <a:ext cx="4271962" cy="3530600"/>
            <a:chOff x="4871692" y="2071716"/>
            <a:chExt cx="4272308" cy="3529985"/>
          </a:xfrm>
        </p:grpSpPr>
        <p:grpSp>
          <p:nvGrpSpPr>
            <p:cNvPr id="99347" name="Group 30"/>
            <p:cNvGrpSpPr>
              <a:grpSpLocks/>
            </p:cNvGrpSpPr>
            <p:nvPr/>
          </p:nvGrpSpPr>
          <p:grpSpPr bwMode="auto">
            <a:xfrm>
              <a:off x="5070764" y="2071716"/>
              <a:ext cx="4073236" cy="3150994"/>
              <a:chOff x="5070764" y="2071716"/>
              <a:chExt cx="4073236" cy="3150994"/>
            </a:xfrm>
          </p:grpSpPr>
          <p:grpSp>
            <p:nvGrpSpPr>
              <p:cNvPr id="99350" name="Group 9"/>
              <p:cNvGrpSpPr>
                <a:grpSpLocks/>
              </p:cNvGrpSpPr>
              <p:nvPr/>
            </p:nvGrpSpPr>
            <p:grpSpPr bwMode="auto">
              <a:xfrm>
                <a:off x="5070764" y="2071716"/>
                <a:ext cx="4073236" cy="3150994"/>
                <a:chOff x="1257300" y="1463040"/>
                <a:chExt cx="3131820" cy="2286000"/>
              </a:xfrm>
            </p:grpSpPr>
            <p:pic>
              <p:nvPicPr>
                <p:cNvPr id="9935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770" y="3577590"/>
                  <a:ext cx="278892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5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300" y="1463040"/>
                  <a:ext cx="3131820" cy="2137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9351" name="TextBox 16"/>
              <p:cNvSpPr txBox="1">
                <a:spLocks noChangeArrowheads="1"/>
              </p:cNvSpPr>
              <p:nvPr/>
            </p:nvSpPr>
            <p:spPr bwMode="auto">
              <a:xfrm>
                <a:off x="5695533" y="3487651"/>
                <a:ext cx="298479" cy="313932"/>
              </a:xfrm>
              <a:prstGeom prst="rect">
                <a:avLst/>
              </a:prstGeom>
              <a:solidFill>
                <a:srgbClr val="FFFF00">
                  <a:alpha val="6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r>
                  <a:rPr lang="en-US" sz="1600"/>
                  <a:t>1</a:t>
                </a:r>
                <a:endParaRPr lang="en-US" sz="1600" baseline="-25000"/>
              </a:p>
            </p:txBody>
          </p:sp>
          <p:sp>
            <p:nvSpPr>
              <p:cNvPr id="99352" name="TextBox 17"/>
              <p:cNvSpPr txBox="1">
                <a:spLocks noChangeArrowheads="1"/>
              </p:cNvSpPr>
              <p:nvPr/>
            </p:nvSpPr>
            <p:spPr bwMode="auto">
              <a:xfrm>
                <a:off x="5906121" y="2795847"/>
                <a:ext cx="298479" cy="313932"/>
              </a:xfrm>
              <a:prstGeom prst="rect">
                <a:avLst/>
              </a:prstGeom>
              <a:solidFill>
                <a:srgbClr val="FFFF00">
                  <a:alpha val="6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r>
                  <a:rPr lang="en-US" sz="1600"/>
                  <a:t>2</a:t>
                </a:r>
                <a:endParaRPr lang="en-US" sz="1600" baseline="-25000"/>
              </a:p>
            </p:txBody>
          </p:sp>
          <p:sp>
            <p:nvSpPr>
              <p:cNvPr id="99353" name="TextBox 18"/>
              <p:cNvSpPr txBox="1">
                <a:spLocks noChangeArrowheads="1"/>
              </p:cNvSpPr>
              <p:nvPr/>
            </p:nvSpPr>
            <p:spPr bwMode="auto">
              <a:xfrm>
                <a:off x="6574833" y="3453475"/>
                <a:ext cx="298479" cy="313932"/>
              </a:xfrm>
              <a:prstGeom prst="rect">
                <a:avLst/>
              </a:prstGeom>
              <a:solidFill>
                <a:srgbClr val="FFFF00">
                  <a:alpha val="6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r>
                  <a:rPr lang="en-US" sz="1600"/>
                  <a:t>5</a:t>
                </a:r>
                <a:endParaRPr lang="en-US" sz="1600" baseline="-25000"/>
              </a:p>
            </p:txBody>
          </p:sp>
          <p:sp>
            <p:nvSpPr>
              <p:cNvPr id="99354" name="TextBox 19"/>
              <p:cNvSpPr txBox="1">
                <a:spLocks noChangeArrowheads="1"/>
              </p:cNvSpPr>
              <p:nvPr/>
            </p:nvSpPr>
            <p:spPr bwMode="auto">
              <a:xfrm>
                <a:off x="7508632" y="3918988"/>
                <a:ext cx="298479" cy="313932"/>
              </a:xfrm>
              <a:prstGeom prst="rect">
                <a:avLst/>
              </a:prstGeom>
              <a:solidFill>
                <a:srgbClr val="FFFF00">
                  <a:alpha val="6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r>
                  <a:rPr lang="en-US" sz="1600"/>
                  <a:t>9</a:t>
                </a:r>
                <a:endParaRPr lang="en-US" sz="1600" baseline="-25000"/>
              </a:p>
            </p:txBody>
          </p:sp>
        </p:grpSp>
        <p:sp>
          <p:nvSpPr>
            <p:cNvPr id="32" name="TextBox 31"/>
            <p:cNvSpPr txBox="1"/>
            <p:nvPr/>
          </p:nvSpPr>
          <p:spPr>
            <a:xfrm>
              <a:off x="6545053" y="5139819"/>
              <a:ext cx="2076618" cy="461882"/>
            </a:xfrm>
            <a:prstGeom prst="rect">
              <a:avLst/>
            </a:prstGeom>
            <a:noFill/>
          </p:spPr>
          <p:txBody>
            <a:bodyPr wrap="none">
              <a:spAutoFit/>
            </a:bodyPr>
            <a:lstStyle/>
            <a:p>
              <a:pPr>
                <a:defRPr/>
              </a:pPr>
              <a:r>
                <a:rPr lang="en-US" u="none" dirty="0">
                  <a:latin typeface="+mn-lt"/>
                </a:rPr>
                <a:t>Fourier order </a:t>
              </a:r>
              <a:r>
                <a:rPr lang="en-US" b="1" u="none" dirty="0">
                  <a:latin typeface="+mn-lt"/>
                </a:rPr>
                <a:t>n</a:t>
              </a:r>
            </a:p>
          </p:txBody>
        </p:sp>
        <p:sp>
          <p:nvSpPr>
            <p:cNvPr id="23" name="TextBox 22"/>
            <p:cNvSpPr txBox="1"/>
            <p:nvPr/>
          </p:nvSpPr>
          <p:spPr>
            <a:xfrm rot="16200000">
              <a:off x="3836087" y="3426353"/>
              <a:ext cx="2533209" cy="461999"/>
            </a:xfrm>
            <a:prstGeom prst="rect">
              <a:avLst/>
            </a:prstGeom>
            <a:solidFill>
              <a:schemeClr val="bg1"/>
            </a:solidFill>
          </p:spPr>
          <p:txBody>
            <a:bodyPr wrap="none">
              <a:spAutoFit/>
            </a:bodyPr>
            <a:lstStyle/>
            <a:p>
              <a:pPr>
                <a:defRPr/>
              </a:pPr>
              <a:r>
                <a:rPr lang="en-US" b="1" u="none" dirty="0">
                  <a:latin typeface="+mn-lt"/>
                </a:rPr>
                <a:t>Flow coefficient </a:t>
              </a:r>
              <a:r>
                <a:rPr lang="en-US" b="1" u="none" dirty="0" err="1">
                  <a:latin typeface="+mn-lt"/>
                </a:rPr>
                <a:t>v</a:t>
              </a:r>
              <a:r>
                <a:rPr lang="en-US" b="1" u="none" baseline="-25000" dirty="0" err="1">
                  <a:latin typeface="+mn-lt"/>
                </a:rPr>
                <a:t>n</a:t>
              </a:r>
              <a:endParaRPr lang="en-US" b="1" u="none" baseline="-25000" dirty="0">
                <a:latin typeface="+mn-lt"/>
              </a:endParaRPr>
            </a:p>
          </p:txBody>
        </p:sp>
      </p:grpSp>
      <p:grpSp>
        <p:nvGrpSpPr>
          <p:cNvPr id="99334" name="Group 27"/>
          <p:cNvGrpSpPr>
            <a:grpSpLocks/>
          </p:cNvGrpSpPr>
          <p:nvPr/>
        </p:nvGrpSpPr>
        <p:grpSpPr bwMode="auto">
          <a:xfrm>
            <a:off x="8366125" y="4902200"/>
            <a:ext cx="430213" cy="407988"/>
            <a:chOff x="8366443" y="3722688"/>
            <a:chExt cx="429896" cy="407988"/>
          </a:xfrm>
        </p:grpSpPr>
        <p:sp>
          <p:nvSpPr>
            <p:cNvPr id="99345" name="Oval 9"/>
            <p:cNvSpPr>
              <a:spLocks noChangeArrowheads="1"/>
            </p:cNvSpPr>
            <p:nvPr/>
          </p:nvSpPr>
          <p:spPr bwMode="auto">
            <a:xfrm>
              <a:off x="8366443" y="3722688"/>
              <a:ext cx="395288" cy="395288"/>
            </a:xfrm>
            <a:prstGeom prst="ellipse">
              <a:avLst/>
            </a:prstGeom>
            <a:solidFill>
              <a:srgbClr val="FFCC00"/>
            </a:solidFill>
            <a:ln w="9525" algn="ctr">
              <a:solidFill>
                <a:schemeClr val="tx1"/>
              </a:solidFill>
              <a:round/>
              <a:headEnd/>
              <a:tailEnd/>
            </a:ln>
          </p:spPr>
          <p:txBody>
            <a:bodyPr wrap="none" lIns="92075" tIns="46038" rIns="92075" bIns="46038" anchor="ctr">
              <a:spAutoFit/>
            </a:bodyPr>
            <a:lstStyle/>
            <a:p>
              <a:endParaRPr lang="it-IT"/>
            </a:p>
          </p:txBody>
        </p:sp>
        <p:sp>
          <p:nvSpPr>
            <p:cNvPr id="99346" name="Oval 10"/>
            <p:cNvSpPr>
              <a:spLocks noChangeArrowheads="1"/>
            </p:cNvSpPr>
            <p:nvPr/>
          </p:nvSpPr>
          <p:spPr bwMode="auto">
            <a:xfrm>
              <a:off x="8401051" y="3735388"/>
              <a:ext cx="395288" cy="395288"/>
            </a:xfrm>
            <a:prstGeom prst="ellipse">
              <a:avLst/>
            </a:prstGeom>
            <a:solidFill>
              <a:srgbClr val="CCFFCC">
                <a:alpha val="54901"/>
              </a:srgbClr>
            </a:solidFill>
            <a:ln w="9525" algn="ctr">
              <a:solidFill>
                <a:schemeClr val="tx1"/>
              </a:solidFill>
              <a:round/>
              <a:headEnd/>
              <a:tailEnd/>
            </a:ln>
          </p:spPr>
          <p:txBody>
            <a:bodyPr wrap="none" lIns="92075" tIns="46038" rIns="92075" bIns="46038" anchor="ctr">
              <a:spAutoFit/>
            </a:bodyPr>
            <a:lstStyle/>
            <a:p>
              <a:endParaRPr lang="it-IT"/>
            </a:p>
          </p:txBody>
        </p:sp>
      </p:grpSp>
      <p:pic>
        <p:nvPicPr>
          <p:cNvPr id="99335" name="Picture 2"/>
          <p:cNvPicPr>
            <a:picLocks noChangeAspect="1" noChangeArrowheads="1"/>
          </p:cNvPicPr>
          <p:nvPr/>
        </p:nvPicPr>
        <p:blipFill>
          <a:blip r:embed="rId6">
            <a:extLst>
              <a:ext uri="{28A0092B-C50C-407E-A947-70E740481C1C}">
                <a14:useLocalDpi xmlns:a14="http://schemas.microsoft.com/office/drawing/2010/main" val="0"/>
              </a:ext>
            </a:extLst>
          </a:blip>
          <a:srcRect l="23215" t="18044" r="22861" b="24908"/>
          <a:stretch>
            <a:fillRect/>
          </a:stretch>
        </p:blipFill>
        <p:spPr bwMode="auto">
          <a:xfrm>
            <a:off x="7419975" y="762000"/>
            <a:ext cx="172402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p:cNvPicPr>
            <a:picLocks noChangeAspect="1" noChangeArrowheads="1"/>
          </p:cNvPicPr>
          <p:nvPr/>
        </p:nvPicPr>
        <p:blipFill>
          <a:blip r:embed="rId7">
            <a:extLst>
              <a:ext uri="{28A0092B-C50C-407E-A947-70E740481C1C}">
                <a14:useLocalDpi xmlns:a14="http://schemas.microsoft.com/office/drawing/2010/main" val="0"/>
              </a:ext>
            </a:extLst>
          </a:blip>
          <a:srcRect l="27753" t="24402" r="25069" b="29182"/>
          <a:stretch>
            <a:fillRect/>
          </a:stretch>
        </p:blipFill>
        <p:spPr bwMode="auto">
          <a:xfrm>
            <a:off x="5548313" y="762000"/>
            <a:ext cx="1881187"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p:cNvGrpSpPr>
            <a:grpSpLocks/>
          </p:cNvGrpSpPr>
          <p:nvPr/>
        </p:nvGrpSpPr>
        <p:grpSpPr bwMode="auto">
          <a:xfrm>
            <a:off x="2362200" y="2538413"/>
            <a:ext cx="5146675" cy="2717800"/>
            <a:chOff x="2804161" y="1492187"/>
            <a:chExt cx="5146432" cy="2717847"/>
          </a:xfrm>
        </p:grpSpPr>
        <p:sp>
          <p:nvSpPr>
            <p:cNvPr id="22" name="Text Box 16"/>
            <p:cNvSpPr txBox="1">
              <a:spLocks noChangeArrowheads="1"/>
            </p:cNvSpPr>
            <p:nvPr/>
          </p:nvSpPr>
          <p:spPr bwMode="auto">
            <a:xfrm>
              <a:off x="2804161" y="1492187"/>
              <a:ext cx="4125718" cy="708037"/>
            </a:xfrm>
            <a:prstGeom prst="rect">
              <a:avLst/>
            </a:prstGeom>
            <a:solidFill>
              <a:srgbClr val="FFFF99"/>
            </a:solidFill>
            <a:ln w="19050" algn="ctr">
              <a:solidFill>
                <a:schemeClr val="tx1"/>
              </a:solidFill>
              <a:miter lim="800000"/>
              <a:headEnd/>
              <a:tailEnd/>
            </a:ln>
            <a:effectLst/>
          </p:spPr>
          <p:txBody>
            <a:bodyPr lIns="92075" tIns="46038" rIns="92075" bIns="46038">
              <a:spAutoFit/>
            </a:bodyPr>
            <a:lstStyle/>
            <a:p>
              <a:pPr>
                <a:defRPr/>
              </a:pPr>
              <a:r>
                <a:rPr lang="en-US" sz="2000" u="none" dirty="0">
                  <a:latin typeface="+mn-lt"/>
                </a:rPr>
                <a:t>2</a:t>
              </a:r>
              <a:r>
                <a:rPr lang="en-US" sz="2000" u="none" baseline="30000" dirty="0">
                  <a:latin typeface="+mn-lt"/>
                </a:rPr>
                <a:t>nd</a:t>
              </a:r>
              <a:r>
                <a:rPr lang="en-US" sz="2000" u="none" dirty="0">
                  <a:latin typeface="+mn-lt"/>
                </a:rPr>
                <a:t> maximum ?</a:t>
              </a:r>
            </a:p>
            <a:p>
              <a:pPr>
                <a:defRPr/>
              </a:pPr>
              <a:r>
                <a:rPr lang="en-US" sz="2000" u="none" dirty="0">
                  <a:latin typeface="+mn-lt"/>
                </a:rPr>
                <a:t>=&gt; measure </a:t>
              </a:r>
              <a:r>
                <a:rPr lang="en-US" sz="2000" b="1" u="none" dirty="0">
                  <a:solidFill>
                    <a:srgbClr val="FF0000"/>
                  </a:solidFill>
                  <a:latin typeface="+mn-lt"/>
                </a:rPr>
                <a:t>speed of sound in QGP</a:t>
              </a:r>
              <a:r>
                <a:rPr lang="en-US" sz="2000" u="none" dirty="0">
                  <a:latin typeface="+mn-lt"/>
                </a:rPr>
                <a:t> </a:t>
              </a:r>
              <a:r>
                <a:rPr lang="en-US" sz="2000" u="none" dirty="0">
                  <a:solidFill>
                    <a:srgbClr val="FF0000"/>
                  </a:solidFill>
                  <a:latin typeface="+mn-lt"/>
                </a:rPr>
                <a:t>!</a:t>
              </a:r>
            </a:p>
          </p:txBody>
        </p:sp>
        <p:cxnSp>
          <p:nvCxnSpPr>
            <p:cNvPr id="99344" name="Straight Arrow Connector 25"/>
            <p:cNvCxnSpPr>
              <a:cxnSpLocks noChangeShapeType="1"/>
            </p:cNvCxnSpPr>
            <p:nvPr/>
          </p:nvCxnSpPr>
          <p:spPr bwMode="auto">
            <a:xfrm>
              <a:off x="6817360" y="2153920"/>
              <a:ext cx="1133233" cy="2056114"/>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grpSp>
      <p:sp>
        <p:nvSpPr>
          <p:cNvPr id="37" name="Right Arrow 36"/>
          <p:cNvSpPr>
            <a:spLocks noChangeArrowheads="1"/>
          </p:cNvSpPr>
          <p:nvPr/>
        </p:nvSpPr>
        <p:spPr bwMode="auto">
          <a:xfrm rot="5400000">
            <a:off x="2959894" y="4326731"/>
            <a:ext cx="504825" cy="131763"/>
          </a:xfrm>
          <a:prstGeom prst="rightArrow">
            <a:avLst>
              <a:gd name="adj1" fmla="val 50000"/>
              <a:gd name="adj2" fmla="val 50091"/>
            </a:avLst>
          </a:prstGeom>
          <a:solidFill>
            <a:srgbClr val="FF0000"/>
          </a:solidFill>
          <a:ln w="12700" algn="ctr">
            <a:solidFill>
              <a:schemeClr val="tx1"/>
            </a:solidFill>
            <a:round/>
            <a:headEnd/>
            <a:tailEnd/>
          </a:ln>
        </p:spPr>
        <p:txBody>
          <a:bodyPr lIns="92075" tIns="46038" rIns="92075" bIns="46038">
            <a:spAutoFit/>
          </a:bodyPr>
          <a:lstStyle/>
          <a:p>
            <a:pPr algn="ctr" eaLnBrk="0" hangingPunct="0">
              <a:lnSpc>
                <a:spcPct val="90000"/>
              </a:lnSpc>
              <a:spcBef>
                <a:spcPct val="30000"/>
              </a:spcBef>
              <a:buClr>
                <a:schemeClr val="hlink"/>
              </a:buClr>
              <a:buFont typeface="Wingdings" pitchFamily="2" charset="2"/>
              <a:buNone/>
            </a:pPr>
            <a:endParaRPr lang="it-IT" sz="1800" u="none">
              <a:solidFill>
                <a:srgbClr val="0000FF"/>
              </a:solidFill>
            </a:endParaRPr>
          </a:p>
        </p:txBody>
      </p:sp>
      <p:sp>
        <p:nvSpPr>
          <p:cNvPr id="38" name="Right Arrow 37"/>
          <p:cNvSpPr>
            <a:spLocks noChangeArrowheads="1"/>
          </p:cNvSpPr>
          <p:nvPr/>
        </p:nvSpPr>
        <p:spPr bwMode="auto">
          <a:xfrm rot="5400000" flipV="1">
            <a:off x="7965282" y="2502694"/>
            <a:ext cx="557212" cy="679450"/>
          </a:xfrm>
          <a:prstGeom prst="rightArrow">
            <a:avLst>
              <a:gd name="adj1" fmla="val 50000"/>
              <a:gd name="adj2" fmla="val 50000"/>
            </a:avLst>
          </a:prstGeom>
          <a:solidFill>
            <a:srgbClr val="FF0000"/>
          </a:solidFill>
          <a:ln w="12700" algn="ctr">
            <a:solidFill>
              <a:schemeClr val="tx1"/>
            </a:solidFill>
            <a:round/>
            <a:headEnd/>
            <a:tailEnd/>
          </a:ln>
        </p:spPr>
        <p:txBody>
          <a:bodyPr lIns="92075" tIns="46038" rIns="92075" bIns="46038">
            <a:spAutoFit/>
          </a:bodyPr>
          <a:lstStyle/>
          <a:p>
            <a:pPr algn="ctr" eaLnBrk="0" hangingPunct="0">
              <a:lnSpc>
                <a:spcPct val="90000"/>
              </a:lnSpc>
              <a:spcBef>
                <a:spcPct val="30000"/>
              </a:spcBef>
              <a:buClr>
                <a:schemeClr val="hlink"/>
              </a:buClr>
              <a:buFont typeface="Wingdings" pitchFamily="2" charset="2"/>
              <a:buNone/>
            </a:pPr>
            <a:endParaRPr lang="it-IT" sz="1800" u="none">
              <a:solidFill>
                <a:srgbClr val="0000FF"/>
              </a:solidFill>
            </a:endParaRPr>
          </a:p>
        </p:txBody>
      </p:sp>
      <p:sp>
        <p:nvSpPr>
          <p:cNvPr id="39" name="Right Arrow 38"/>
          <p:cNvSpPr>
            <a:spLocks noChangeArrowheads="1"/>
          </p:cNvSpPr>
          <p:nvPr/>
        </p:nvSpPr>
        <p:spPr bwMode="auto">
          <a:xfrm rot="16200000" flipV="1">
            <a:off x="6583362" y="2452688"/>
            <a:ext cx="555625" cy="679450"/>
          </a:xfrm>
          <a:prstGeom prst="rightArrow">
            <a:avLst>
              <a:gd name="adj1" fmla="val 50000"/>
              <a:gd name="adj2" fmla="val 50000"/>
            </a:avLst>
          </a:prstGeom>
          <a:solidFill>
            <a:srgbClr val="FF0000"/>
          </a:solidFill>
          <a:ln w="12700" algn="ctr">
            <a:solidFill>
              <a:schemeClr val="tx1"/>
            </a:solidFill>
            <a:round/>
            <a:headEnd/>
            <a:tailEnd/>
          </a:ln>
        </p:spPr>
        <p:txBody>
          <a:bodyPr lIns="92075" tIns="46038" rIns="92075" bIns="46038">
            <a:spAutoFit/>
          </a:bodyPr>
          <a:lstStyle/>
          <a:p>
            <a:pPr algn="ctr" eaLnBrk="0" hangingPunct="0">
              <a:lnSpc>
                <a:spcPct val="90000"/>
              </a:lnSpc>
              <a:spcBef>
                <a:spcPct val="30000"/>
              </a:spcBef>
              <a:buClr>
                <a:schemeClr val="hlink"/>
              </a:buClr>
              <a:buFont typeface="Wingdings" pitchFamily="2" charset="2"/>
              <a:buNone/>
            </a:pPr>
            <a:endParaRPr lang="it-IT" sz="1800" u="none">
              <a:solidFill>
                <a:srgbClr val="0000FF"/>
              </a:solidFill>
            </a:endParaRPr>
          </a:p>
        </p:txBody>
      </p:sp>
      <p:sp>
        <p:nvSpPr>
          <p:cNvPr id="40" name="Right Arrow 39"/>
          <p:cNvSpPr>
            <a:spLocks noChangeArrowheads="1"/>
          </p:cNvSpPr>
          <p:nvPr/>
        </p:nvSpPr>
        <p:spPr bwMode="auto">
          <a:xfrm rot="5400000" flipV="1">
            <a:off x="1060450" y="2633663"/>
            <a:ext cx="555625" cy="679450"/>
          </a:xfrm>
          <a:prstGeom prst="rightArrow">
            <a:avLst>
              <a:gd name="adj1" fmla="val 50000"/>
              <a:gd name="adj2" fmla="val 50000"/>
            </a:avLst>
          </a:prstGeom>
          <a:solidFill>
            <a:srgbClr val="FF0000"/>
          </a:solidFill>
          <a:ln w="12700" algn="ctr">
            <a:solidFill>
              <a:schemeClr val="tx1"/>
            </a:solidFill>
            <a:round/>
            <a:headEnd/>
            <a:tailEnd/>
          </a:ln>
        </p:spPr>
        <p:txBody>
          <a:bodyPr lIns="92075" tIns="46038" rIns="92075" bIns="46038">
            <a:spAutoFit/>
          </a:bodyPr>
          <a:lstStyle/>
          <a:p>
            <a:pPr algn="ctr" eaLnBrk="0" hangingPunct="0">
              <a:lnSpc>
                <a:spcPct val="90000"/>
              </a:lnSpc>
              <a:spcBef>
                <a:spcPct val="30000"/>
              </a:spcBef>
              <a:buClr>
                <a:schemeClr val="hlink"/>
              </a:buClr>
              <a:buFont typeface="Wingdings" pitchFamily="2" charset="2"/>
              <a:buNone/>
            </a:pPr>
            <a:endParaRPr lang="it-IT" sz="1800" u="none">
              <a:solidFill>
                <a:srgbClr val="0000FF"/>
              </a:solidFill>
            </a:endParaRPr>
          </a:p>
        </p:txBody>
      </p:sp>
      <p:sp>
        <p:nvSpPr>
          <p:cNvPr id="7" name="TextBox 6"/>
          <p:cNvSpPr txBox="1"/>
          <p:nvPr/>
        </p:nvSpPr>
        <p:spPr>
          <a:xfrm>
            <a:off x="0" y="6477000"/>
            <a:ext cx="1792288" cy="369888"/>
          </a:xfrm>
          <a:prstGeom prst="rect">
            <a:avLst/>
          </a:prstGeom>
          <a:noFill/>
        </p:spPr>
        <p:txBody>
          <a:bodyPr wrap="none">
            <a:spAutoFit/>
          </a:bodyPr>
          <a:lstStyle/>
          <a:p>
            <a:pPr>
              <a:defRPr/>
            </a:pPr>
            <a:r>
              <a:rPr lang="en-US" sz="1800" u="none" dirty="0">
                <a:latin typeface="+mn-lt"/>
              </a:rPr>
              <a:t>From J. Schukraft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1000"/>
                                        <p:tgtEl>
                                          <p:spTgt spid="38"/>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dissolve">
                                      <p:cBhvr>
                                        <p:cTn id="11" dur="1000"/>
                                        <p:tgtEl>
                                          <p:spTgt spid="39"/>
                                        </p:tgtEl>
                                      </p:cBhvr>
                                    </p:animEffect>
                                  </p:childTnLst>
                                </p:cTn>
                              </p:par>
                            </p:childTnLst>
                          </p:cTn>
                        </p:par>
                        <p:par>
                          <p:cTn id="12" fill="hold" nodeType="afterGroup">
                            <p:stCondLst>
                              <p:cond delay="2000"/>
                            </p:stCondLst>
                            <p:childTnLst>
                              <p:par>
                                <p:cTn id="13" presetID="9" presetClass="entr" presetSubtype="0"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dissolve">
                                      <p:cBhvr>
                                        <p:cTn id="15" dur="1000"/>
                                        <p:tgtEl>
                                          <p:spTgt spid="36"/>
                                        </p:tgtEl>
                                      </p:cBhvr>
                                    </p:animEffec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0" y="0"/>
            <a:ext cx="9144000" cy="1125538"/>
          </a:xfrm>
        </p:spPr>
        <p:txBody>
          <a:bodyPr/>
          <a:lstStyle/>
          <a:p>
            <a:r>
              <a:rPr lang="en-US" sz="4000" smtClean="0"/>
              <a:t>Very large International Collaborations… </a:t>
            </a:r>
            <a:br>
              <a:rPr lang="en-US" sz="4000" smtClean="0"/>
            </a:br>
            <a:r>
              <a:rPr lang="en-US" sz="3800" smtClean="0"/>
              <a:t>ALICE today (ATLAS &amp; CMS even larger!)</a:t>
            </a:r>
          </a:p>
        </p:txBody>
      </p:sp>
      <p:sp>
        <p:nvSpPr>
          <p:cNvPr id="45059" name="Content Placeholder 2"/>
          <p:cNvSpPr>
            <a:spLocks noGrp="1"/>
          </p:cNvSpPr>
          <p:nvPr>
            <p:ph idx="1"/>
          </p:nvPr>
        </p:nvSpPr>
        <p:spPr>
          <a:xfrm>
            <a:off x="153988" y="1143000"/>
            <a:ext cx="8837612" cy="655638"/>
          </a:xfrm>
        </p:spPr>
        <p:txBody>
          <a:bodyPr/>
          <a:lstStyle/>
          <a:p>
            <a:r>
              <a:rPr lang="en-US" smtClean="0"/>
              <a:t>1300 scientists, 138 institutions in 36 countries…</a:t>
            </a:r>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z="1200" smtClean="0"/>
          </a:p>
          <a:p>
            <a:r>
              <a:rPr lang="en-US" sz="2400" smtClean="0"/>
              <a:t>Working for over 20 years to develop the technologies and build the detectors, and now to operate them</a:t>
            </a:r>
          </a:p>
        </p:txBody>
      </p:sp>
      <p:pic>
        <p:nvPicPr>
          <p:cNvPr id="450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142413"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371600"/>
            <a:ext cx="5356225" cy="34559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0355" name="Rectangle 3"/>
          <p:cNvSpPr>
            <a:spLocks noGrp="1" noChangeArrowheads="1"/>
          </p:cNvSpPr>
          <p:nvPr>
            <p:ph type="title"/>
          </p:nvPr>
        </p:nvSpPr>
        <p:spPr>
          <a:xfrm>
            <a:off x="358775" y="76200"/>
            <a:ext cx="8251825" cy="588963"/>
          </a:xfrm>
        </p:spPr>
        <p:txBody>
          <a:bodyPr tIns="28802"/>
          <a:lstStyle/>
          <a:p>
            <a:pPr>
              <a:tabLst>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Lst>
            </a:pPr>
            <a:r>
              <a:rPr lang="en-US" smtClean="0"/>
              <a:t>Forward-backward asymmetry </a:t>
            </a:r>
          </a:p>
        </p:txBody>
      </p:sp>
      <p:sp>
        <p:nvSpPr>
          <p:cNvPr id="18438" name="Text Box 6"/>
          <p:cNvSpPr txBox="1">
            <a:spLocks noChangeArrowheads="1"/>
          </p:cNvSpPr>
          <p:nvPr/>
        </p:nvSpPr>
        <p:spPr bwMode="auto">
          <a:xfrm>
            <a:off x="1541463" y="990600"/>
            <a:ext cx="4021137" cy="31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5221" rIns="81639" bIns="40820"/>
          <a:lstStyle>
            <a:lvl1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itchFamily="34" charset="0"/>
                <a:ea typeface="DejaVu Sans" charset="0"/>
                <a:cs typeface="DejaVu Sans" charset="0"/>
              </a:defRPr>
            </a:lvl1pPr>
            <a:lvl2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itchFamily="34" charset="0"/>
                <a:ea typeface="DejaVu Sans" charset="0"/>
                <a:cs typeface="DejaVu Sans" charset="0"/>
              </a:defRPr>
            </a:lvl2pPr>
            <a:lvl3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itchFamily="34" charset="0"/>
                <a:ea typeface="DejaVu Sans" charset="0"/>
                <a:cs typeface="DejaVu Sans" charset="0"/>
              </a:defRPr>
            </a:lvl3pPr>
            <a:lvl4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itchFamily="34" charset="0"/>
                <a:ea typeface="DejaVu Sans" charset="0"/>
                <a:cs typeface="DejaVu Sans" charset="0"/>
              </a:defRPr>
            </a:lvl4pPr>
            <a:lvl5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itchFamily="34"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itchFamily="34"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itchFamily="34"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itchFamily="34"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itchFamily="34" charset="0"/>
                <a:ea typeface="DejaVu Sans" charset="0"/>
                <a:cs typeface="DejaVu Sans" charset="0"/>
              </a:defRPr>
            </a:lvl9pPr>
          </a:lstStyle>
          <a:p>
            <a:pPr>
              <a:defRPr/>
            </a:pPr>
            <a:r>
              <a:rPr lang="en-US" u="none" dirty="0">
                <a:latin typeface="+mn-lt"/>
              </a:rPr>
              <a:t>Inclusive J/psi, ALICE preliminary (Trento)</a:t>
            </a:r>
            <a:endParaRPr lang="en-US" u="none" dirty="0">
              <a:latin typeface="+mn-lt"/>
              <a:hlinkClick r:id="rId4"/>
            </a:endParaRPr>
          </a:p>
        </p:txBody>
      </p:sp>
      <p:sp>
        <p:nvSpPr>
          <p:cNvPr id="18439" name="Text Box 7"/>
          <p:cNvSpPr txBox="1">
            <a:spLocks noChangeArrowheads="1"/>
          </p:cNvSpPr>
          <p:nvPr/>
        </p:nvSpPr>
        <p:spPr bwMode="auto">
          <a:xfrm>
            <a:off x="425450" y="5257800"/>
            <a:ext cx="8751888" cy="154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01" rIns="0" bIns="0"/>
          <a:lstStyle>
            <a:lvl1pPr marL="431800" indent="-32385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pitchFamily="34" charset="0"/>
                <a:ea typeface="DejaVu Sans" charset="0"/>
                <a:cs typeface="DejaVu Sans" charset="0"/>
              </a:defRPr>
            </a:lvl1pPr>
            <a:lvl2pPr marL="863600" indent="-32385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pitchFamily="34" charset="0"/>
                <a:ea typeface="DejaVu Sans" charset="0"/>
                <a:cs typeface="DejaVu Sans"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pitchFamily="34" charset="0"/>
                <a:ea typeface="DejaVu Sans" charset="0"/>
                <a:cs typeface="DejaVu Sans"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pitchFamily="34" charset="0"/>
                <a:ea typeface="DejaVu Sans" charset="0"/>
                <a:cs typeface="DejaVu Sans"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pitchFamily="34"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pitchFamily="34"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pitchFamily="34"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pitchFamily="34"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pitchFamily="34" charset="0"/>
                <a:ea typeface="DejaVu Sans" charset="0"/>
                <a:cs typeface="DejaVu Sans" charset="0"/>
              </a:defRPr>
            </a:lvl9pPr>
          </a:lstStyle>
          <a:p>
            <a:pPr>
              <a:spcAft>
                <a:spcPts val="1293"/>
              </a:spcAft>
              <a:buSzPct val="45000"/>
              <a:buFont typeface="StarSymbol" charset="0"/>
              <a:buChar char="●"/>
              <a:defRPr/>
            </a:pPr>
            <a:r>
              <a:rPr lang="en-US" sz="2000" u="none" dirty="0">
                <a:solidFill>
                  <a:srgbClr val="0000FF"/>
                </a:solidFill>
                <a:latin typeface="+mn-lt"/>
              </a:rPr>
              <a:t>Forward-to-backward ratio in common |y| ranges </a:t>
            </a:r>
          </a:p>
          <a:p>
            <a:pPr lvl="1">
              <a:spcAft>
                <a:spcPts val="1032"/>
              </a:spcAft>
              <a:buSzPct val="45000"/>
              <a:buFont typeface="StarSymbol" charset="0"/>
              <a:buChar char="●"/>
              <a:defRPr/>
            </a:pPr>
            <a:r>
              <a:rPr lang="en-US" sz="1800" u="none" dirty="0">
                <a:solidFill>
                  <a:srgbClr val="000080"/>
                </a:solidFill>
                <a:latin typeface="+mn-lt"/>
              </a:rPr>
              <a:t>Free of uncertainty from </a:t>
            </a:r>
            <a:r>
              <a:rPr lang="en-US" sz="1800" u="none" dirty="0" err="1">
                <a:solidFill>
                  <a:srgbClr val="000080"/>
                </a:solidFill>
                <a:latin typeface="+mn-lt"/>
              </a:rPr>
              <a:t>pp</a:t>
            </a:r>
            <a:r>
              <a:rPr lang="en-US" sz="1800" u="none" dirty="0">
                <a:solidFill>
                  <a:srgbClr val="000080"/>
                </a:solidFill>
                <a:latin typeface="+mn-lt"/>
              </a:rPr>
              <a:t> reference</a:t>
            </a:r>
          </a:p>
          <a:p>
            <a:pPr>
              <a:spcAft>
                <a:spcPts val="1293"/>
              </a:spcAft>
              <a:buSzPct val="45000"/>
              <a:buFont typeface="StarSymbol" charset="0"/>
              <a:buChar char="●"/>
              <a:defRPr/>
            </a:pPr>
            <a:r>
              <a:rPr lang="en-US" sz="2000" u="none" dirty="0" smtClean="0">
                <a:solidFill>
                  <a:srgbClr val="0000FF"/>
                </a:solidFill>
                <a:latin typeface="+mn-lt"/>
              </a:rPr>
              <a:t>Models </a:t>
            </a:r>
            <a:r>
              <a:rPr lang="en-US" sz="2000" u="none" dirty="0">
                <a:solidFill>
                  <a:srgbClr val="0000FF"/>
                </a:solidFill>
                <a:latin typeface="+mn-lt"/>
              </a:rPr>
              <a:t>incorporating shadowing and energy loss consistent with data </a:t>
            </a:r>
            <a:r>
              <a:rPr lang="en-US" sz="2000" dirty="0">
                <a:solidFill>
                  <a:srgbClr val="0000FF"/>
                </a:solidFill>
              </a:rPr>
              <a:t/>
            </a:r>
            <a:br>
              <a:rPr lang="en-US" sz="2000" dirty="0">
                <a:solidFill>
                  <a:srgbClr val="0000FF"/>
                </a:solidFill>
              </a:rPr>
            </a:br>
            <a:endParaRPr lang="en-US" sz="2000" dirty="0">
              <a:solidFill>
                <a:srgbClr val="0000FF"/>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1400" y="1016000"/>
            <a:ext cx="284321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88" y="115888"/>
            <a:ext cx="8388350" cy="865187"/>
          </a:xfrm>
          <a:ln w="31750"/>
        </p:spPr>
        <p:txBody>
          <a:bodyPr/>
          <a:lstStyle/>
          <a:p>
            <a:pPr algn="ctr">
              <a:defRPr/>
            </a:pPr>
            <a:r>
              <a:rPr lang="en-US" cap="none" dirty="0" smtClean="0">
                <a:ea typeface="MS PGothic" pitchFamily="34" charset="-128"/>
              </a:rPr>
              <a:t>ALICE performance</a:t>
            </a:r>
            <a:endParaRPr lang="en-US" dirty="0">
              <a:ea typeface="MS PGothic" pitchFamily="34" charset="-128"/>
            </a:endParaRPr>
          </a:p>
        </p:txBody>
      </p:sp>
      <p:sp>
        <p:nvSpPr>
          <p:cNvPr id="3" name="TextBox 2"/>
          <p:cNvSpPr txBox="1"/>
          <p:nvPr/>
        </p:nvSpPr>
        <p:spPr>
          <a:xfrm>
            <a:off x="258763" y="5157788"/>
            <a:ext cx="8274050" cy="1439862"/>
          </a:xfrm>
          <a:prstGeom prst="rect">
            <a:avLst/>
          </a:prstGeom>
          <a:noFill/>
          <a:ln w="25400">
            <a:noFill/>
          </a:ln>
        </p:spPr>
        <p:txBody>
          <a:bodyPr wrap="none">
            <a:normAutofit lnSpcReduction="10000"/>
          </a:bodyPr>
          <a:lstStyle/>
          <a:p>
            <a:pPr marL="914400" lvl="1" indent="-457200">
              <a:buFont typeface="Arial" pitchFamily="34" charset="0"/>
              <a:buChar char="•"/>
              <a:defRPr/>
            </a:pPr>
            <a:r>
              <a:rPr lang="en-US" u="none" dirty="0">
                <a:solidFill>
                  <a:srgbClr val="000000"/>
                </a:solidFill>
                <a:latin typeface="Times New Roman" pitchFamily="18" charset="0"/>
                <a:ea typeface="+mn-ea"/>
              </a:rPr>
              <a:t>particle identification (practically all known techniques)</a:t>
            </a:r>
            <a:endParaRPr lang="en-US" u="none" baseline="30000" dirty="0">
              <a:solidFill>
                <a:srgbClr val="000000"/>
              </a:solidFill>
              <a:latin typeface="Times New Roman" pitchFamily="18" charset="0"/>
              <a:ea typeface="+mn-ea"/>
            </a:endParaRPr>
          </a:p>
          <a:p>
            <a:pPr marL="914400" lvl="1" indent="-457200">
              <a:buFont typeface="Arial" pitchFamily="34" charset="0"/>
              <a:buChar char="•"/>
              <a:defRPr/>
            </a:pPr>
            <a:r>
              <a:rPr lang="en-US" u="none" dirty="0">
                <a:solidFill>
                  <a:srgbClr val="000000"/>
                </a:solidFill>
                <a:latin typeface="Times New Roman" pitchFamily="18" charset="0"/>
                <a:ea typeface="+mn-ea"/>
              </a:rPr>
              <a:t>extremely low-mass tracker ~ 10% of </a:t>
            </a:r>
            <a:r>
              <a:rPr lang="en-US" i="1" u="none" dirty="0">
                <a:solidFill>
                  <a:srgbClr val="000000"/>
                </a:solidFill>
                <a:latin typeface="Times New Roman" pitchFamily="18" charset="0"/>
                <a:ea typeface="+mn-ea"/>
              </a:rPr>
              <a:t>X</a:t>
            </a:r>
            <a:r>
              <a:rPr lang="en-US" i="1" u="none" baseline="-25000" dirty="0">
                <a:solidFill>
                  <a:srgbClr val="000000"/>
                </a:solidFill>
                <a:latin typeface="Times New Roman" pitchFamily="18" charset="0"/>
                <a:ea typeface="+mn-ea"/>
              </a:rPr>
              <a:t>0</a:t>
            </a:r>
          </a:p>
          <a:p>
            <a:pPr marL="914400" lvl="1" indent="-457200">
              <a:buFont typeface="Arial" pitchFamily="34" charset="0"/>
              <a:buChar char="•"/>
              <a:defRPr/>
            </a:pPr>
            <a:r>
              <a:rPr lang="en-US" u="none" dirty="0">
                <a:solidFill>
                  <a:srgbClr val="000000"/>
                </a:solidFill>
                <a:latin typeface="Times New Roman" pitchFamily="18" charset="0"/>
                <a:ea typeface="+mn-ea"/>
              </a:rPr>
              <a:t>excellent </a:t>
            </a:r>
            <a:r>
              <a:rPr lang="en-US" u="none" dirty="0" err="1">
                <a:solidFill>
                  <a:srgbClr val="000000"/>
                </a:solidFill>
                <a:latin typeface="Times New Roman" pitchFamily="18" charset="0"/>
                <a:ea typeface="+mn-ea"/>
              </a:rPr>
              <a:t>vertexing</a:t>
            </a:r>
            <a:r>
              <a:rPr lang="en-US" u="none" dirty="0">
                <a:solidFill>
                  <a:srgbClr val="000000"/>
                </a:solidFill>
                <a:latin typeface="Times New Roman" pitchFamily="18" charset="0"/>
                <a:ea typeface="+mn-ea"/>
              </a:rPr>
              <a:t> capability</a:t>
            </a:r>
          </a:p>
          <a:p>
            <a:pPr marL="914400" lvl="1" indent="-457200">
              <a:buFont typeface="Arial" pitchFamily="34" charset="0"/>
              <a:buChar char="•"/>
              <a:defRPr/>
            </a:pPr>
            <a:r>
              <a:rPr lang="en-US" u="none" dirty="0">
                <a:solidFill>
                  <a:srgbClr val="000000"/>
                </a:solidFill>
                <a:latin typeface="Times New Roman" pitchFamily="18" charset="0"/>
                <a:ea typeface="+mn-ea"/>
              </a:rPr>
              <a:t>efficient low-momentum tracking – down to ~ 100 MeV/</a:t>
            </a:r>
            <a:r>
              <a:rPr lang="en-US" i="1" u="none" dirty="0">
                <a:solidFill>
                  <a:srgbClr val="000000"/>
                </a:solidFill>
                <a:latin typeface="Times New Roman" pitchFamily="18" charset="0"/>
                <a:ea typeface="+mn-ea"/>
              </a:rPr>
              <a:t>c</a:t>
            </a:r>
          </a:p>
        </p:txBody>
      </p:sp>
      <p:grpSp>
        <p:nvGrpSpPr>
          <p:cNvPr id="101381" name="Group 28"/>
          <p:cNvGrpSpPr>
            <a:grpSpLocks/>
          </p:cNvGrpSpPr>
          <p:nvPr/>
        </p:nvGrpSpPr>
        <p:grpSpPr bwMode="auto">
          <a:xfrm>
            <a:off x="6227763" y="3101975"/>
            <a:ext cx="2555875" cy="2003425"/>
            <a:chOff x="6704961" y="3466026"/>
            <a:chExt cx="1899487" cy="1835182"/>
          </a:xfrm>
        </p:grpSpPr>
        <p:pic>
          <p:nvPicPr>
            <p:cNvPr id="101392" name="Picture 2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4961" y="3466026"/>
              <a:ext cx="1899487" cy="1835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40" name="TextBox 27"/>
            <p:cNvSpPr txBox="1">
              <a:spLocks noChangeArrowheads="1"/>
            </p:cNvSpPr>
            <p:nvPr/>
          </p:nvSpPr>
          <p:spPr bwMode="auto">
            <a:xfrm>
              <a:off x="6907888" y="4725351"/>
              <a:ext cx="1051206" cy="423168"/>
            </a:xfrm>
            <a:prstGeom prst="rect">
              <a:avLst/>
            </a:prstGeom>
            <a:noFill/>
            <a:ln w="9525">
              <a:noFill/>
              <a:miter lim="800000"/>
              <a:headEnd/>
              <a:tailEnd/>
            </a:ln>
          </p:spPr>
          <p:txBody>
            <a:bodyPr wrap="none">
              <a:spAutoFit/>
            </a:bodyPr>
            <a:lstStyle/>
            <a:p>
              <a:pPr>
                <a:defRPr/>
              </a:pPr>
              <a:r>
                <a:rPr lang="en-US" b="1" u="none" dirty="0" err="1">
                  <a:solidFill>
                    <a:srgbClr val="000000"/>
                  </a:solidFill>
                  <a:latin typeface="Times New Roman" pitchFamily="18" charset="0"/>
                  <a:ea typeface="+mn-ea"/>
                </a:rPr>
                <a:t>vertexing</a:t>
              </a:r>
              <a:endParaRPr lang="en-GB" b="1" u="none" dirty="0">
                <a:solidFill>
                  <a:srgbClr val="000000"/>
                </a:solidFill>
                <a:latin typeface="Times New Roman" pitchFamily="18" charset="0"/>
                <a:ea typeface="+mn-ea"/>
              </a:endParaRPr>
            </a:p>
          </p:txBody>
        </p:sp>
      </p:grpSp>
      <p:pic>
        <p:nvPicPr>
          <p:cNvPr id="101382"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463" y="981075"/>
            <a:ext cx="284321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3" name="Picture 2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981075"/>
            <a:ext cx="284321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4" name="Picture 2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32138" y="3109913"/>
            <a:ext cx="283210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5" name="Picture 3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2875" y="3101975"/>
            <a:ext cx="2844800"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4" name="TextBox 31"/>
          <p:cNvSpPr txBox="1">
            <a:spLocks noChangeArrowheads="1"/>
          </p:cNvSpPr>
          <p:nvPr/>
        </p:nvSpPr>
        <p:spPr bwMode="auto">
          <a:xfrm>
            <a:off x="4284663" y="4322763"/>
            <a:ext cx="927100" cy="369887"/>
          </a:xfrm>
          <a:prstGeom prst="rect">
            <a:avLst/>
          </a:prstGeom>
          <a:noFill/>
          <a:ln w="9525">
            <a:noFill/>
            <a:miter lim="800000"/>
            <a:headEnd/>
            <a:tailEnd/>
          </a:ln>
        </p:spPr>
        <p:txBody>
          <a:bodyPr wrap="none">
            <a:spAutoFit/>
          </a:bodyPr>
          <a:lstStyle/>
          <a:p>
            <a:pPr>
              <a:defRPr/>
            </a:pPr>
            <a:r>
              <a:rPr lang="en-US" b="1" u="none">
                <a:solidFill>
                  <a:srgbClr val="000000"/>
                </a:solidFill>
                <a:latin typeface="Times New Roman" pitchFamily="18" charset="0"/>
                <a:ea typeface="+mn-ea"/>
              </a:rPr>
              <a:t>HMPID</a:t>
            </a:r>
            <a:endParaRPr lang="en-GB" b="1" u="none">
              <a:solidFill>
                <a:srgbClr val="000000"/>
              </a:solidFill>
              <a:latin typeface="Times New Roman" pitchFamily="18" charset="0"/>
              <a:ea typeface="+mn-ea"/>
            </a:endParaRPr>
          </a:p>
        </p:txBody>
      </p:sp>
      <p:sp>
        <p:nvSpPr>
          <p:cNvPr id="154635" name="TextBox 33"/>
          <p:cNvSpPr txBox="1">
            <a:spLocks noChangeArrowheads="1"/>
          </p:cNvSpPr>
          <p:nvPr/>
        </p:nvSpPr>
        <p:spPr bwMode="auto">
          <a:xfrm>
            <a:off x="1692275" y="1125538"/>
            <a:ext cx="542925" cy="368300"/>
          </a:xfrm>
          <a:prstGeom prst="rect">
            <a:avLst/>
          </a:prstGeom>
          <a:noFill/>
          <a:ln w="9525">
            <a:noFill/>
            <a:miter lim="800000"/>
            <a:headEnd/>
            <a:tailEnd/>
          </a:ln>
        </p:spPr>
        <p:txBody>
          <a:bodyPr wrap="none">
            <a:spAutoFit/>
          </a:bodyPr>
          <a:lstStyle/>
          <a:p>
            <a:pPr>
              <a:defRPr/>
            </a:pPr>
            <a:r>
              <a:rPr lang="en-US" b="1" u="none">
                <a:solidFill>
                  <a:srgbClr val="000000"/>
                </a:solidFill>
                <a:latin typeface="Times New Roman" pitchFamily="18" charset="0"/>
                <a:ea typeface="+mn-ea"/>
              </a:rPr>
              <a:t>ITS</a:t>
            </a:r>
            <a:endParaRPr lang="en-GB" b="1" u="none">
              <a:solidFill>
                <a:srgbClr val="000000"/>
              </a:solidFill>
              <a:latin typeface="Times New Roman" pitchFamily="18" charset="0"/>
              <a:ea typeface="+mn-ea"/>
            </a:endParaRPr>
          </a:p>
        </p:txBody>
      </p:sp>
      <p:sp>
        <p:nvSpPr>
          <p:cNvPr id="154636" name="TextBox 34"/>
          <p:cNvSpPr txBox="1">
            <a:spLocks noChangeArrowheads="1"/>
          </p:cNvSpPr>
          <p:nvPr/>
        </p:nvSpPr>
        <p:spPr bwMode="auto">
          <a:xfrm>
            <a:off x="7670800" y="1116013"/>
            <a:ext cx="646113" cy="368300"/>
          </a:xfrm>
          <a:prstGeom prst="rect">
            <a:avLst/>
          </a:prstGeom>
          <a:noFill/>
          <a:ln w="9525">
            <a:noFill/>
            <a:miter lim="800000"/>
            <a:headEnd/>
            <a:tailEnd/>
          </a:ln>
        </p:spPr>
        <p:txBody>
          <a:bodyPr wrap="none">
            <a:spAutoFit/>
          </a:bodyPr>
          <a:lstStyle/>
          <a:p>
            <a:pPr>
              <a:defRPr/>
            </a:pPr>
            <a:r>
              <a:rPr lang="en-US" b="1" u="none">
                <a:solidFill>
                  <a:srgbClr val="000000"/>
                </a:solidFill>
                <a:latin typeface="Times New Roman" pitchFamily="18" charset="0"/>
                <a:ea typeface="+mn-ea"/>
              </a:rPr>
              <a:t>TPC</a:t>
            </a:r>
            <a:endParaRPr lang="en-GB" b="1" u="none">
              <a:solidFill>
                <a:srgbClr val="000000"/>
              </a:solidFill>
              <a:latin typeface="Times New Roman" pitchFamily="18" charset="0"/>
              <a:ea typeface="+mn-ea"/>
            </a:endParaRPr>
          </a:p>
        </p:txBody>
      </p:sp>
      <p:sp>
        <p:nvSpPr>
          <p:cNvPr id="154637" name="TextBox 35"/>
          <p:cNvSpPr txBox="1">
            <a:spLocks noChangeArrowheads="1"/>
          </p:cNvSpPr>
          <p:nvPr/>
        </p:nvSpPr>
        <p:spPr bwMode="auto">
          <a:xfrm>
            <a:off x="1465263" y="3246438"/>
            <a:ext cx="658812" cy="369887"/>
          </a:xfrm>
          <a:prstGeom prst="rect">
            <a:avLst/>
          </a:prstGeom>
          <a:noFill/>
          <a:ln w="9525">
            <a:noFill/>
            <a:miter lim="800000"/>
            <a:headEnd/>
            <a:tailEnd/>
          </a:ln>
        </p:spPr>
        <p:txBody>
          <a:bodyPr wrap="none">
            <a:spAutoFit/>
          </a:bodyPr>
          <a:lstStyle/>
          <a:p>
            <a:pPr>
              <a:defRPr/>
            </a:pPr>
            <a:r>
              <a:rPr lang="en-US" b="1" u="none">
                <a:solidFill>
                  <a:srgbClr val="000000"/>
                </a:solidFill>
                <a:latin typeface="Times New Roman" pitchFamily="18" charset="0"/>
                <a:ea typeface="+mn-ea"/>
              </a:rPr>
              <a:t>TRD</a:t>
            </a:r>
            <a:endParaRPr lang="en-GB" b="1" u="none">
              <a:solidFill>
                <a:srgbClr val="000000"/>
              </a:solidFill>
              <a:latin typeface="Times New Roman" pitchFamily="18" charset="0"/>
              <a:ea typeface="+mn-ea"/>
            </a:endParaRPr>
          </a:p>
        </p:txBody>
      </p:sp>
      <p:sp>
        <p:nvSpPr>
          <p:cNvPr id="154638" name="TextBox 36"/>
          <p:cNvSpPr txBox="1">
            <a:spLocks noChangeArrowheads="1"/>
          </p:cNvSpPr>
          <p:nvPr/>
        </p:nvSpPr>
        <p:spPr bwMode="auto">
          <a:xfrm>
            <a:off x="5154613" y="2339975"/>
            <a:ext cx="641350" cy="368300"/>
          </a:xfrm>
          <a:prstGeom prst="rect">
            <a:avLst/>
          </a:prstGeom>
          <a:noFill/>
          <a:ln w="9525">
            <a:noFill/>
            <a:miter lim="800000"/>
            <a:headEnd/>
            <a:tailEnd/>
          </a:ln>
        </p:spPr>
        <p:txBody>
          <a:bodyPr wrap="none">
            <a:spAutoFit/>
          </a:bodyPr>
          <a:lstStyle/>
          <a:p>
            <a:pPr>
              <a:defRPr/>
            </a:pPr>
            <a:r>
              <a:rPr lang="en-US" b="1" u="none">
                <a:solidFill>
                  <a:srgbClr val="000000"/>
                </a:solidFill>
                <a:latin typeface="Times New Roman" pitchFamily="18" charset="0"/>
                <a:ea typeface="+mn-ea"/>
              </a:rPr>
              <a:t>TOF</a:t>
            </a:r>
            <a:endParaRPr lang="en-GB" b="1" u="none">
              <a:solidFill>
                <a:srgbClr val="000000"/>
              </a:solidFill>
              <a:latin typeface="Times New Roman" pitchFamily="18" charset="0"/>
              <a:ea typeface="+mn-ea"/>
            </a:endParaRPr>
          </a:p>
        </p:txBody>
      </p:sp>
      <p:pic>
        <p:nvPicPr>
          <p:cNvPr id="101391" name="Picture 4" descr="ALICE logo_only-CMYK_20mm_.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28600" y="76200"/>
            <a:ext cx="7731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0" y="0"/>
            <a:ext cx="9144000" cy="990600"/>
          </a:xfrm>
        </p:spPr>
        <p:txBody>
          <a:bodyPr/>
          <a:lstStyle/>
          <a:p>
            <a:r>
              <a:rPr lang="en-US" sz="4000" smtClean="0"/>
              <a:t>ALICE Upgrade: Objectives</a:t>
            </a:r>
            <a:br>
              <a:rPr lang="en-US" sz="4000" smtClean="0"/>
            </a:br>
            <a:r>
              <a:rPr lang="en-US" sz="2200" smtClean="0"/>
              <a:t>(a subset!! The upgrade opens many more opportunities!)</a:t>
            </a:r>
          </a:p>
        </p:txBody>
      </p:sp>
      <p:sp>
        <p:nvSpPr>
          <p:cNvPr id="102403" name="Content Placeholder 2"/>
          <p:cNvSpPr>
            <a:spLocks noGrp="1"/>
          </p:cNvSpPr>
          <p:nvPr>
            <p:ph idx="1"/>
          </p:nvPr>
        </p:nvSpPr>
        <p:spPr>
          <a:xfrm>
            <a:off x="76200" y="1143000"/>
            <a:ext cx="9144000" cy="5638800"/>
          </a:xfrm>
        </p:spPr>
        <p:txBody>
          <a:bodyPr/>
          <a:lstStyle/>
          <a:p>
            <a:pPr>
              <a:lnSpc>
                <a:spcPct val="80000"/>
              </a:lnSpc>
            </a:pPr>
            <a:r>
              <a:rPr lang="en-US" sz="2700" b="1" smtClean="0"/>
              <a:t>Detailed characterization of the Quark-Gluon-Plasma</a:t>
            </a:r>
            <a:endParaRPr lang="en-US" sz="2700" smtClean="0"/>
          </a:p>
          <a:p>
            <a:pPr>
              <a:lnSpc>
                <a:spcPct val="80000"/>
              </a:lnSpc>
            </a:pPr>
            <a:endParaRPr lang="en-US" sz="600" b="1" smtClean="0">
              <a:solidFill>
                <a:srgbClr val="FF0000"/>
              </a:solidFill>
            </a:endParaRPr>
          </a:p>
          <a:p>
            <a:pPr>
              <a:lnSpc>
                <a:spcPct val="80000"/>
              </a:lnSpc>
            </a:pPr>
            <a:r>
              <a:rPr lang="en-US" sz="2200" b="1" smtClean="0">
                <a:solidFill>
                  <a:srgbClr val="FF0000"/>
                </a:solidFill>
              </a:rPr>
              <a:t>Measurement of heavy-flavour transport parameters</a:t>
            </a:r>
            <a:endParaRPr lang="en-US" sz="2200" b="1" smtClean="0"/>
          </a:p>
          <a:p>
            <a:pPr lvl="1">
              <a:lnSpc>
                <a:spcPct val="80000"/>
              </a:lnSpc>
            </a:pPr>
            <a:r>
              <a:rPr lang="en-US" sz="1900" smtClean="0"/>
              <a:t>Diffusion coefficient (QGP eq. of state, </a:t>
            </a:r>
            <a:r>
              <a:rPr lang="en-US" sz="1900" smtClean="0">
                <a:latin typeface="Symbol" pitchFamily="18" charset="2"/>
              </a:rPr>
              <a:t>h</a:t>
            </a:r>
            <a:r>
              <a:rPr lang="en-US" sz="1900" smtClean="0"/>
              <a:t>/s) </a:t>
            </a:r>
            <a:r>
              <a:rPr lang="en-US" sz="1900" smtClean="0">
                <a:sym typeface="Wingdings" pitchFamily="2" charset="2"/>
              </a:rPr>
              <a:t></a:t>
            </a:r>
            <a:r>
              <a:rPr lang="en-US" sz="1900" smtClean="0"/>
              <a:t> HF azimuthal anisotropy and R</a:t>
            </a:r>
            <a:r>
              <a:rPr lang="en-US" sz="1900" baseline="-25000" smtClean="0"/>
              <a:t>AA</a:t>
            </a:r>
          </a:p>
          <a:p>
            <a:pPr lvl="1">
              <a:lnSpc>
                <a:spcPct val="80000"/>
              </a:lnSpc>
            </a:pPr>
            <a:r>
              <a:rPr lang="en-US" sz="1900" smtClean="0"/>
              <a:t>In-medium thermalization and hadronization </a:t>
            </a:r>
            <a:r>
              <a:rPr lang="en-US" sz="1900" smtClean="0">
                <a:sym typeface="Wingdings" pitchFamily="2" charset="2"/>
              </a:rPr>
              <a:t> </a:t>
            </a:r>
            <a:r>
              <a:rPr lang="en-US" sz="1900" smtClean="0"/>
              <a:t>HF baryons and mesosn</a:t>
            </a:r>
          </a:p>
          <a:p>
            <a:pPr lvl="1">
              <a:lnSpc>
                <a:spcPct val="80000"/>
              </a:lnSpc>
            </a:pPr>
            <a:r>
              <a:rPr lang="en-US" sz="1900" smtClean="0"/>
              <a:t>Mass dependence of energy loss </a:t>
            </a:r>
            <a:r>
              <a:rPr lang="en-US" sz="1900" smtClean="0">
                <a:sym typeface="Wingdings" pitchFamily="2" charset="2"/>
              </a:rPr>
              <a:t></a:t>
            </a:r>
            <a:r>
              <a:rPr lang="en-US" sz="1900" smtClean="0"/>
              <a:t> HF R</a:t>
            </a:r>
            <a:r>
              <a:rPr lang="en-US" sz="1900" baseline="-25000" smtClean="0"/>
              <a:t>AA</a:t>
            </a:r>
            <a:r>
              <a:rPr lang="en-US" sz="1900" smtClean="0"/>
              <a:t>    </a:t>
            </a:r>
          </a:p>
          <a:p>
            <a:pPr>
              <a:lnSpc>
                <a:spcPct val="80000"/>
              </a:lnSpc>
            </a:pPr>
            <a:r>
              <a:rPr lang="en-US" sz="2200" b="1" smtClean="0">
                <a:solidFill>
                  <a:srgbClr val="FF0000"/>
                </a:solidFill>
              </a:rPr>
              <a:t>Measurement of low-mass and low-p</a:t>
            </a:r>
            <a:r>
              <a:rPr lang="en-US" sz="2200" b="1" baseline="-25000" smtClean="0">
                <a:solidFill>
                  <a:srgbClr val="FF0000"/>
                </a:solidFill>
              </a:rPr>
              <a:t>t</a:t>
            </a:r>
            <a:r>
              <a:rPr lang="en-US" sz="2200" b="1" smtClean="0">
                <a:solidFill>
                  <a:srgbClr val="FF0000"/>
                </a:solidFill>
              </a:rPr>
              <a:t> di-electrons </a:t>
            </a:r>
          </a:p>
          <a:p>
            <a:pPr lvl="1">
              <a:lnSpc>
                <a:spcPct val="80000"/>
              </a:lnSpc>
            </a:pPr>
            <a:r>
              <a:rPr lang="en-US" sz="1900" smtClean="0"/>
              <a:t>Chiral symmetry restoration </a:t>
            </a:r>
            <a:r>
              <a:rPr lang="en-US" sz="1900" smtClean="0">
                <a:sym typeface="Wingdings" pitchFamily="2" charset="2"/>
              </a:rPr>
              <a:t></a:t>
            </a:r>
            <a:r>
              <a:rPr lang="en-US" sz="1900" smtClean="0"/>
              <a:t> </a:t>
            </a:r>
            <a:r>
              <a:rPr lang="en-US" sz="1900" smtClean="0">
                <a:latin typeface="Symbol" pitchFamily="18" charset="2"/>
              </a:rPr>
              <a:t>r</a:t>
            </a:r>
            <a:r>
              <a:rPr lang="en-US" sz="1900" smtClean="0"/>
              <a:t> spectral function</a:t>
            </a:r>
          </a:p>
          <a:p>
            <a:pPr lvl="1">
              <a:lnSpc>
                <a:spcPct val="80000"/>
              </a:lnSpc>
            </a:pPr>
            <a:r>
              <a:rPr lang="en-US" sz="1900" smtClean="0"/>
              <a:t> </a:t>
            </a:r>
            <a:r>
              <a:rPr lang="en-US" sz="1900" smtClean="0">
                <a:latin typeface="Symbol" pitchFamily="18" charset="2"/>
              </a:rPr>
              <a:t>g</a:t>
            </a:r>
            <a:r>
              <a:rPr lang="en-US" sz="1900" smtClean="0"/>
              <a:t> production from QGP (temp.) </a:t>
            </a:r>
            <a:r>
              <a:rPr lang="en-US" sz="1900" smtClean="0">
                <a:sym typeface="Wingdings" pitchFamily="2" charset="2"/>
              </a:rPr>
              <a:t></a:t>
            </a:r>
            <a:r>
              <a:rPr lang="en-US" sz="1900" smtClean="0"/>
              <a:t> low-mass dilepton continuum</a:t>
            </a:r>
          </a:p>
          <a:p>
            <a:pPr lvl="1">
              <a:lnSpc>
                <a:spcPct val="80000"/>
              </a:lnSpc>
            </a:pPr>
            <a:r>
              <a:rPr lang="en-US" sz="1900" smtClean="0"/>
              <a:t>Space-time evolution of the QGP </a:t>
            </a:r>
            <a:r>
              <a:rPr lang="en-US" sz="1900" smtClean="0">
                <a:sym typeface="Wingdings" pitchFamily="2" charset="2"/>
              </a:rPr>
              <a:t></a:t>
            </a:r>
            <a:r>
              <a:rPr lang="en-US" sz="1900" smtClean="0"/>
              <a:t> radial and elliptic flow of emitted radiation</a:t>
            </a:r>
          </a:p>
          <a:p>
            <a:pPr>
              <a:lnSpc>
                <a:spcPct val="80000"/>
              </a:lnSpc>
            </a:pPr>
            <a:r>
              <a:rPr lang="en-US" sz="2200" b="1" smtClean="0">
                <a:solidFill>
                  <a:srgbClr val="FF0000"/>
                </a:solidFill>
              </a:rPr>
              <a:t>J/</a:t>
            </a:r>
            <a:r>
              <a:rPr lang="en-US" sz="2200" b="1" smtClean="0">
                <a:solidFill>
                  <a:srgbClr val="FF0000"/>
                </a:solidFill>
                <a:latin typeface="Symbol" pitchFamily="18" charset="2"/>
              </a:rPr>
              <a:t>y</a:t>
            </a:r>
            <a:r>
              <a:rPr lang="en-US" sz="2200" b="1" smtClean="0">
                <a:solidFill>
                  <a:srgbClr val="FF0000"/>
                </a:solidFill>
              </a:rPr>
              <a:t> , </a:t>
            </a:r>
            <a:r>
              <a:rPr lang="en-US" sz="2200" b="1" smtClean="0">
                <a:solidFill>
                  <a:srgbClr val="FF0000"/>
                </a:solidFill>
                <a:latin typeface="Symbol" pitchFamily="18" charset="2"/>
              </a:rPr>
              <a:t>y</a:t>
            </a:r>
            <a:r>
              <a:rPr lang="en-US" altLang="en-US" sz="2200" b="1" smtClean="0">
                <a:solidFill>
                  <a:srgbClr val="FF0000"/>
                </a:solidFill>
              </a:rPr>
              <a:t>’</a:t>
            </a:r>
            <a:r>
              <a:rPr lang="en-US" sz="2200" b="1" smtClean="0">
                <a:solidFill>
                  <a:srgbClr val="FF0000"/>
                </a:solidFill>
              </a:rPr>
              <a:t>, and </a:t>
            </a:r>
            <a:r>
              <a:rPr lang="en-US" sz="2200" b="1" smtClean="0">
                <a:solidFill>
                  <a:srgbClr val="FF0000"/>
                </a:solidFill>
                <a:latin typeface="Symbol" pitchFamily="18" charset="2"/>
              </a:rPr>
              <a:t>c</a:t>
            </a:r>
            <a:r>
              <a:rPr lang="en-US" sz="2200" b="1" baseline="-25000" smtClean="0">
                <a:solidFill>
                  <a:srgbClr val="FF0000"/>
                </a:solidFill>
              </a:rPr>
              <a:t>c</a:t>
            </a:r>
            <a:r>
              <a:rPr lang="en-US" sz="2200" b="1" smtClean="0">
                <a:solidFill>
                  <a:srgbClr val="FF0000"/>
                </a:solidFill>
              </a:rPr>
              <a:t> states down to zero p</a:t>
            </a:r>
            <a:r>
              <a:rPr lang="en-US" sz="2200" b="1" baseline="-25000" smtClean="0">
                <a:solidFill>
                  <a:srgbClr val="FF0000"/>
                </a:solidFill>
              </a:rPr>
              <a:t>t</a:t>
            </a:r>
          </a:p>
          <a:p>
            <a:pPr lvl="1">
              <a:lnSpc>
                <a:spcPct val="80000"/>
              </a:lnSpc>
            </a:pPr>
            <a:r>
              <a:rPr lang="en-US" sz="1900" smtClean="0"/>
              <a:t>statistical hadronization vs. dissociation/recombination scenario</a:t>
            </a:r>
          </a:p>
          <a:p>
            <a:pPr lvl="1">
              <a:lnSpc>
                <a:spcPct val="80000"/>
              </a:lnSpc>
            </a:pPr>
            <a:r>
              <a:rPr lang="en-US" sz="1900" smtClean="0"/>
              <a:t>transition between low and high transverse momenta</a:t>
            </a:r>
          </a:p>
          <a:p>
            <a:pPr lvl="1">
              <a:lnSpc>
                <a:spcPct val="80000"/>
              </a:lnSpc>
            </a:pPr>
            <a:r>
              <a:rPr lang="en-US" sz="1900" smtClean="0"/>
              <a:t>density dependence – central vs. forward production</a:t>
            </a:r>
          </a:p>
          <a:p>
            <a:pPr>
              <a:lnSpc>
                <a:spcPct val="80000"/>
              </a:lnSpc>
            </a:pPr>
            <a:r>
              <a:rPr lang="en-US" sz="2200" b="1" smtClean="0">
                <a:solidFill>
                  <a:srgbClr val="FF0000"/>
                </a:solidFill>
              </a:rPr>
              <a:t>Heavy nuclear states</a:t>
            </a:r>
          </a:p>
          <a:p>
            <a:pPr lvl="1">
              <a:lnSpc>
                <a:spcPct val="80000"/>
              </a:lnSpc>
            </a:pPr>
            <a:r>
              <a:rPr lang="en-US" sz="1900" smtClean="0"/>
              <a:t>mass-4 and -5 (anti-)hypernuclei</a:t>
            </a:r>
          </a:p>
          <a:p>
            <a:pPr lvl="1">
              <a:lnSpc>
                <a:spcPct val="80000"/>
              </a:lnSpc>
            </a:pPr>
            <a:r>
              <a:rPr lang="en-US" sz="1900" smtClean="0"/>
              <a:t>search for H-dibaryon, </a:t>
            </a:r>
            <a:r>
              <a:rPr lang="en-US" sz="1900" smtClean="0">
                <a:latin typeface="Symbol" pitchFamily="18" charset="2"/>
              </a:rPr>
              <a:t>L</a:t>
            </a:r>
            <a:r>
              <a:rPr lang="en-US" sz="1900" smtClean="0"/>
              <a:t>n bound states, etc. </a:t>
            </a:r>
          </a:p>
          <a:p>
            <a:pPr>
              <a:lnSpc>
                <a:spcPct val="80000"/>
              </a:lnSpc>
              <a:buFontTx/>
              <a:buNone/>
            </a:pPr>
            <a:endParaRPr lang="en-US" sz="600" smtClean="0"/>
          </a:p>
          <a:p>
            <a:pPr lvl="1">
              <a:lnSpc>
                <a:spcPct val="90000"/>
              </a:lnSpc>
              <a:buFontTx/>
              <a:buNone/>
            </a:pPr>
            <a:r>
              <a:rPr lang="en-US" sz="2700" smtClean="0">
                <a:solidFill>
                  <a:srgbClr val="FF0000"/>
                </a:solidFill>
                <a:sym typeface="Wingdings 3" pitchFamily="18" charset="2"/>
              </a:rPr>
              <a:t> requires high statistics and precision measurements</a:t>
            </a:r>
          </a:p>
        </p:txBody>
      </p:sp>
      <p:pic>
        <p:nvPicPr>
          <p:cNvPr id="10240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29600" y="0"/>
            <a:ext cx="9144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439738" y="0"/>
            <a:ext cx="8323262" cy="838200"/>
          </a:xfrm>
        </p:spPr>
        <p:txBody>
          <a:bodyPr/>
          <a:lstStyle/>
          <a:p>
            <a:r>
              <a:rPr lang="en-US" smtClean="0"/>
              <a:t>Collision geometry</a:t>
            </a:r>
          </a:p>
        </p:txBody>
      </p:sp>
      <p:sp>
        <p:nvSpPr>
          <p:cNvPr id="95235" name="Content Placeholder 2"/>
          <p:cNvSpPr>
            <a:spLocks noGrp="1"/>
          </p:cNvSpPr>
          <p:nvPr>
            <p:ph idx="1"/>
          </p:nvPr>
        </p:nvSpPr>
        <p:spPr>
          <a:xfrm>
            <a:off x="-228600" y="3506788"/>
            <a:ext cx="5943600" cy="3427412"/>
          </a:xfrm>
        </p:spPr>
        <p:txBody>
          <a:bodyPr>
            <a:normAutofit fontScale="70000" lnSpcReduction="20000"/>
          </a:bodyPr>
          <a:lstStyle/>
          <a:p>
            <a:pPr marL="0" indent="0">
              <a:buFontTx/>
              <a:buNone/>
              <a:defRPr/>
            </a:pPr>
            <a:r>
              <a:rPr lang="en-US" sz="3000" dirty="0" smtClean="0"/>
              <a:t>    Centrality Determination</a:t>
            </a:r>
            <a:endParaRPr lang="en-US" sz="3000" b="1" dirty="0" smtClean="0"/>
          </a:p>
          <a:p>
            <a:pPr lvl="1">
              <a:defRPr/>
            </a:pPr>
            <a:r>
              <a:rPr lang="en-US" sz="2600" dirty="0" smtClean="0"/>
              <a:t>Essential in all HI analysis, in ALICE based on correlation between: </a:t>
            </a:r>
          </a:p>
          <a:p>
            <a:pPr lvl="2">
              <a:lnSpc>
                <a:spcPct val="110000"/>
              </a:lnSpc>
              <a:defRPr/>
            </a:pPr>
            <a:r>
              <a:rPr lang="en-US" sz="2200" dirty="0" smtClean="0"/>
              <a:t>Number of Pixel clusters measured at central rapidity </a:t>
            </a:r>
          </a:p>
          <a:p>
            <a:pPr lvl="2">
              <a:lnSpc>
                <a:spcPct val="110000"/>
              </a:lnSpc>
              <a:defRPr/>
            </a:pPr>
            <a:r>
              <a:rPr lang="en-US" sz="2200" dirty="0"/>
              <a:t>A</a:t>
            </a:r>
            <a:r>
              <a:rPr lang="en-US" sz="2200" dirty="0" smtClean="0"/>
              <a:t>mplitudes of the signals in the</a:t>
            </a:r>
          </a:p>
          <a:p>
            <a:pPr lvl="2">
              <a:lnSpc>
                <a:spcPct val="110000"/>
              </a:lnSpc>
              <a:buFontTx/>
              <a:buNone/>
              <a:defRPr/>
            </a:pPr>
            <a:r>
              <a:rPr lang="en-US" sz="2200" dirty="0" smtClean="0"/>
              <a:t>    forward region detectors:</a:t>
            </a:r>
          </a:p>
          <a:p>
            <a:pPr lvl="3">
              <a:lnSpc>
                <a:spcPct val="110000"/>
              </a:lnSpc>
              <a:defRPr/>
            </a:pPr>
            <a:r>
              <a:rPr lang="en-US" sz="1900" dirty="0" smtClean="0"/>
              <a:t>VZERO scintillators  2.8 &lt; η &lt; 5.1 </a:t>
            </a:r>
          </a:p>
          <a:p>
            <a:pPr marL="1371600" lvl="3" indent="0">
              <a:lnSpc>
                <a:spcPct val="110000"/>
              </a:lnSpc>
              <a:buFontTx/>
              <a:buNone/>
              <a:defRPr/>
            </a:pPr>
            <a:r>
              <a:rPr lang="en-US" sz="1900" dirty="0" smtClean="0"/>
              <a:t>                                       - 3.7 &lt; η &lt; - 1.7</a:t>
            </a:r>
          </a:p>
          <a:p>
            <a:pPr lvl="3">
              <a:lnSpc>
                <a:spcPct val="110000"/>
              </a:lnSpc>
              <a:defRPr/>
            </a:pPr>
            <a:r>
              <a:rPr lang="en-US" sz="2200" dirty="0" smtClean="0"/>
              <a:t>ZERO Degree Calorimeters</a:t>
            </a:r>
          </a:p>
          <a:p>
            <a:pPr lvl="1">
              <a:lnSpc>
                <a:spcPct val="110000"/>
              </a:lnSpc>
              <a:defRPr/>
            </a:pPr>
            <a:r>
              <a:rPr lang="en-US" sz="2600" dirty="0" smtClean="0"/>
              <a:t>With the full VZERO detector the resolution ranges from 0.5% in central collisions to 2% for peripheral</a:t>
            </a:r>
          </a:p>
          <a:p>
            <a:pPr lvl="1">
              <a:lnSpc>
                <a:spcPct val="80000"/>
              </a:lnSpc>
              <a:defRPr/>
            </a:pPr>
            <a:endParaRPr lang="en-US" sz="2600" dirty="0" smtClean="0"/>
          </a:p>
        </p:txBody>
      </p:sp>
      <p:pic>
        <p:nvPicPr>
          <p:cNvPr id="10342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5463" y="3684588"/>
            <a:ext cx="3419475" cy="3173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29" name="Picture 9"/>
          <p:cNvPicPr>
            <a:picLocks noChangeAspect="1" noChangeArrowheads="1"/>
          </p:cNvPicPr>
          <p:nvPr/>
        </p:nvPicPr>
        <p:blipFill>
          <a:blip r:embed="rId3">
            <a:extLst>
              <a:ext uri="{28A0092B-C50C-407E-A947-70E740481C1C}">
                <a14:useLocalDpi xmlns:a14="http://schemas.microsoft.com/office/drawing/2010/main" val="0"/>
              </a:ext>
            </a:extLst>
          </a:blip>
          <a:srcRect t="2" b="3857"/>
          <a:stretch>
            <a:fillRect/>
          </a:stretch>
        </p:blipFill>
        <p:spPr bwMode="auto">
          <a:xfrm>
            <a:off x="5121275" y="838200"/>
            <a:ext cx="3946525"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7"/>
          <p:cNvSpPr>
            <a:spLocks noChangeArrowheads="1"/>
          </p:cNvSpPr>
          <p:nvPr/>
        </p:nvSpPr>
        <p:spPr bwMode="auto">
          <a:xfrm>
            <a:off x="5681663" y="3322638"/>
            <a:ext cx="1709737" cy="369887"/>
          </a:xfrm>
          <a:prstGeom prst="rect">
            <a:avLst/>
          </a:prstGeom>
          <a:solidFill>
            <a:schemeClr val="bg1"/>
          </a:solidFill>
          <a:ln w="9525">
            <a:solidFill>
              <a:schemeClr val="tx1"/>
            </a:solidFill>
            <a:miter lim="800000"/>
            <a:headEnd/>
            <a:tailEnd/>
          </a:ln>
          <a:effectLst>
            <a:prstShdw prst="shdw17" dist="17961" dir="2700000">
              <a:schemeClr val="accent1">
                <a:gamma/>
                <a:shade val="60000"/>
                <a:invGamma/>
              </a:schemeClr>
            </a:prstShdw>
          </a:effectLst>
        </p:spPr>
        <p:txBody>
          <a:bodyPr wrap="none" anchor="ctr">
            <a:spAutoFit/>
          </a:bodyPr>
          <a:lstStyle/>
          <a:p>
            <a:pPr eaLnBrk="0" hangingPunct="0">
              <a:defRPr/>
            </a:pPr>
            <a:r>
              <a:rPr lang="en-US" sz="1800" u="none" dirty="0">
                <a:solidFill>
                  <a:srgbClr val="000000"/>
                </a:solidFill>
                <a:latin typeface="Calibri"/>
              </a:rPr>
              <a:t>arXiv:1301.4361</a:t>
            </a:r>
            <a:endParaRPr lang="en-US" dirty="0">
              <a:solidFill>
                <a:srgbClr val="000000"/>
              </a:solidFill>
            </a:endParaRPr>
          </a:p>
        </p:txBody>
      </p:sp>
      <p:grpSp>
        <p:nvGrpSpPr>
          <p:cNvPr id="103431" name="Group 3"/>
          <p:cNvGrpSpPr>
            <a:grpSpLocks/>
          </p:cNvGrpSpPr>
          <p:nvPr/>
        </p:nvGrpSpPr>
        <p:grpSpPr bwMode="auto">
          <a:xfrm>
            <a:off x="73025" y="914400"/>
            <a:ext cx="4879975" cy="2438400"/>
            <a:chOff x="642" y="1489"/>
            <a:chExt cx="3036" cy="1350"/>
          </a:xfrm>
        </p:grpSpPr>
        <p:grpSp>
          <p:nvGrpSpPr>
            <p:cNvPr id="103434" name="Group 4"/>
            <p:cNvGrpSpPr>
              <a:grpSpLocks/>
            </p:cNvGrpSpPr>
            <p:nvPr/>
          </p:nvGrpSpPr>
          <p:grpSpPr bwMode="auto">
            <a:xfrm>
              <a:off x="642" y="1489"/>
              <a:ext cx="3036" cy="1350"/>
              <a:chOff x="642" y="1489"/>
              <a:chExt cx="3036" cy="1350"/>
            </a:xfrm>
          </p:grpSpPr>
          <p:sp>
            <p:nvSpPr>
              <p:cNvPr id="103574" name="Rectangle 5"/>
              <p:cNvSpPr>
                <a:spLocks noChangeArrowheads="1"/>
              </p:cNvSpPr>
              <p:nvPr/>
            </p:nvSpPr>
            <p:spPr bwMode="auto">
              <a:xfrm>
                <a:off x="2172" y="1489"/>
                <a:ext cx="1506" cy="1350"/>
              </a:xfrm>
              <a:prstGeom prst="rect">
                <a:avLst/>
              </a:prstGeom>
              <a:solidFill>
                <a:srgbClr val="CCFFFF"/>
              </a:solidFill>
              <a:ln w="19050">
                <a:solidFill>
                  <a:srgbClr val="FF00CC"/>
                </a:solidFill>
                <a:miter lim="800000"/>
                <a:headEnd/>
                <a:tailEnd/>
              </a:ln>
            </p:spPr>
            <p:txBody>
              <a:bodyPr/>
              <a:lstStyle/>
              <a:p>
                <a:endParaRPr lang="it-IT"/>
              </a:p>
            </p:txBody>
          </p:sp>
          <p:sp>
            <p:nvSpPr>
              <p:cNvPr id="103575" name="Rectangle 6"/>
              <p:cNvSpPr>
                <a:spLocks noChangeArrowheads="1"/>
              </p:cNvSpPr>
              <p:nvPr/>
            </p:nvSpPr>
            <p:spPr bwMode="auto">
              <a:xfrm>
                <a:off x="642" y="1489"/>
                <a:ext cx="1506" cy="1350"/>
              </a:xfrm>
              <a:prstGeom prst="rect">
                <a:avLst/>
              </a:prstGeom>
              <a:solidFill>
                <a:srgbClr val="CCFFFF"/>
              </a:solidFill>
              <a:ln w="19050">
                <a:solidFill>
                  <a:srgbClr val="FF00CC"/>
                </a:solidFill>
                <a:miter lim="800000"/>
                <a:headEnd/>
                <a:tailEnd/>
              </a:ln>
            </p:spPr>
            <p:txBody>
              <a:bodyPr/>
              <a:lstStyle/>
              <a:p>
                <a:endParaRPr lang="it-IT"/>
              </a:p>
            </p:txBody>
          </p:sp>
        </p:grpSp>
        <p:grpSp>
          <p:nvGrpSpPr>
            <p:cNvPr id="103435" name="Group 7"/>
            <p:cNvGrpSpPr>
              <a:grpSpLocks/>
            </p:cNvGrpSpPr>
            <p:nvPr/>
          </p:nvGrpSpPr>
          <p:grpSpPr bwMode="auto">
            <a:xfrm>
              <a:off x="2760" y="2083"/>
              <a:ext cx="456" cy="156"/>
              <a:chOff x="2760" y="2083"/>
              <a:chExt cx="456" cy="156"/>
            </a:xfrm>
          </p:grpSpPr>
          <p:sp>
            <p:nvSpPr>
              <p:cNvPr id="103568" name="Arc 8"/>
              <p:cNvSpPr>
                <a:spLocks/>
              </p:cNvSpPr>
              <p:nvPr/>
            </p:nvSpPr>
            <p:spPr bwMode="auto">
              <a:xfrm>
                <a:off x="2760" y="2144"/>
                <a:ext cx="66" cy="65"/>
              </a:xfrm>
              <a:custGeom>
                <a:avLst/>
                <a:gdLst>
                  <a:gd name="T0" fmla="*/ 0 w 19774"/>
                  <a:gd name="T1" fmla="*/ 0 h 19449"/>
                  <a:gd name="T2" fmla="*/ 0 w 19774"/>
                  <a:gd name="T3" fmla="*/ 0 h 19449"/>
                  <a:gd name="T4" fmla="*/ 0 w 19774"/>
                  <a:gd name="T5" fmla="*/ 0 h 19449"/>
                  <a:gd name="T6" fmla="*/ 0 60000 65536"/>
                  <a:gd name="T7" fmla="*/ 0 60000 65536"/>
                  <a:gd name="T8" fmla="*/ 0 60000 65536"/>
                </a:gdLst>
                <a:ahLst/>
                <a:cxnLst>
                  <a:cxn ang="T6">
                    <a:pos x="T0" y="T1"/>
                  </a:cxn>
                  <a:cxn ang="T7">
                    <a:pos x="T2" y="T3"/>
                  </a:cxn>
                  <a:cxn ang="T8">
                    <a:pos x="T4" y="T5"/>
                  </a:cxn>
                </a:cxnLst>
                <a:rect l="0" t="0" r="r" b="b"/>
                <a:pathLst>
                  <a:path w="19774" h="19449" fill="none" extrusionOk="0">
                    <a:moveTo>
                      <a:pt x="9396" y="0"/>
                    </a:moveTo>
                    <a:cubicBezTo>
                      <a:pt x="14025" y="2236"/>
                      <a:pt x="17705" y="6050"/>
                      <a:pt x="19773" y="10757"/>
                    </a:cubicBezTo>
                  </a:path>
                  <a:path w="19774" h="19449" stroke="0" extrusionOk="0">
                    <a:moveTo>
                      <a:pt x="9396" y="0"/>
                    </a:moveTo>
                    <a:cubicBezTo>
                      <a:pt x="14025" y="2236"/>
                      <a:pt x="17705" y="6050"/>
                      <a:pt x="19773" y="10757"/>
                    </a:cubicBezTo>
                    <a:lnTo>
                      <a:pt x="0" y="19449"/>
                    </a:lnTo>
                    <a:lnTo>
                      <a:pt x="93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569" name="Line 9"/>
              <p:cNvSpPr>
                <a:spLocks noChangeShapeType="1"/>
              </p:cNvSpPr>
              <p:nvPr/>
            </p:nvSpPr>
            <p:spPr bwMode="auto">
              <a:xfrm flipH="1">
                <a:off x="2808" y="2083"/>
                <a:ext cx="72" cy="7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70" name="Arc 10"/>
              <p:cNvSpPr>
                <a:spLocks/>
              </p:cNvSpPr>
              <p:nvPr/>
            </p:nvSpPr>
            <p:spPr bwMode="auto">
              <a:xfrm>
                <a:off x="3150" y="2145"/>
                <a:ext cx="66" cy="64"/>
              </a:xfrm>
              <a:custGeom>
                <a:avLst/>
                <a:gdLst>
                  <a:gd name="T0" fmla="*/ 0 w 19887"/>
                  <a:gd name="T1" fmla="*/ 0 h 19276"/>
                  <a:gd name="T2" fmla="*/ 0 w 19887"/>
                  <a:gd name="T3" fmla="*/ 0 h 19276"/>
                  <a:gd name="T4" fmla="*/ 0 w 19887"/>
                  <a:gd name="T5" fmla="*/ 0 h 19276"/>
                  <a:gd name="T6" fmla="*/ 0 60000 65536"/>
                  <a:gd name="T7" fmla="*/ 0 60000 65536"/>
                  <a:gd name="T8" fmla="*/ 0 60000 65536"/>
                </a:gdLst>
                <a:ahLst/>
                <a:cxnLst>
                  <a:cxn ang="T6">
                    <a:pos x="T0" y="T1"/>
                  </a:cxn>
                  <a:cxn ang="T7">
                    <a:pos x="T2" y="T3"/>
                  </a:cxn>
                  <a:cxn ang="T8">
                    <a:pos x="T4" y="T5"/>
                  </a:cxn>
                </a:cxnLst>
                <a:rect l="0" t="0" r="r" b="b"/>
                <a:pathLst>
                  <a:path w="19887" h="19276" fill="none" extrusionOk="0">
                    <a:moveTo>
                      <a:pt x="-1" y="10845"/>
                    </a:moveTo>
                    <a:cubicBezTo>
                      <a:pt x="1992" y="6145"/>
                      <a:pt x="5585" y="2303"/>
                      <a:pt x="10140" y="-1"/>
                    </a:cubicBezTo>
                  </a:path>
                  <a:path w="19887" h="19276" stroke="0" extrusionOk="0">
                    <a:moveTo>
                      <a:pt x="-1" y="10845"/>
                    </a:moveTo>
                    <a:cubicBezTo>
                      <a:pt x="1992" y="6145"/>
                      <a:pt x="5585" y="2303"/>
                      <a:pt x="10140" y="-1"/>
                    </a:cubicBezTo>
                    <a:lnTo>
                      <a:pt x="19887" y="19276"/>
                    </a:lnTo>
                    <a:lnTo>
                      <a:pt x="-1" y="108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571" name="Line 11"/>
              <p:cNvSpPr>
                <a:spLocks noChangeShapeType="1"/>
              </p:cNvSpPr>
              <p:nvPr/>
            </p:nvSpPr>
            <p:spPr bwMode="auto">
              <a:xfrm>
                <a:off x="3102" y="2095"/>
                <a:ext cx="60" cy="6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72" name="Arc 12"/>
              <p:cNvSpPr>
                <a:spLocks/>
              </p:cNvSpPr>
              <p:nvPr/>
            </p:nvSpPr>
            <p:spPr bwMode="auto">
              <a:xfrm>
                <a:off x="2969" y="2167"/>
                <a:ext cx="49" cy="72"/>
              </a:xfrm>
              <a:custGeom>
                <a:avLst/>
                <a:gdLst>
                  <a:gd name="T0" fmla="*/ 0 w 14834"/>
                  <a:gd name="T1" fmla="*/ 0 h 21600"/>
                  <a:gd name="T2" fmla="*/ 0 w 14834"/>
                  <a:gd name="T3" fmla="*/ 0 h 21600"/>
                  <a:gd name="T4" fmla="*/ 0 w 14834"/>
                  <a:gd name="T5" fmla="*/ 0 h 21600"/>
                  <a:gd name="T6" fmla="*/ 0 60000 65536"/>
                  <a:gd name="T7" fmla="*/ 0 60000 65536"/>
                  <a:gd name="T8" fmla="*/ 0 60000 65536"/>
                </a:gdLst>
                <a:ahLst/>
                <a:cxnLst>
                  <a:cxn ang="T6">
                    <a:pos x="T0" y="T1"/>
                  </a:cxn>
                  <a:cxn ang="T7">
                    <a:pos x="T2" y="T3"/>
                  </a:cxn>
                  <a:cxn ang="T8">
                    <a:pos x="T4" y="T5"/>
                  </a:cxn>
                </a:cxnLst>
                <a:rect l="0" t="0" r="r" b="b"/>
                <a:pathLst>
                  <a:path w="14834" h="21600" fill="none" extrusionOk="0">
                    <a:moveTo>
                      <a:pt x="0" y="1313"/>
                    </a:moveTo>
                    <a:cubicBezTo>
                      <a:pt x="2376" y="444"/>
                      <a:pt x="4886" y="-1"/>
                      <a:pt x="7417" y="0"/>
                    </a:cubicBezTo>
                    <a:cubicBezTo>
                      <a:pt x="9947" y="0"/>
                      <a:pt x="12457" y="444"/>
                      <a:pt x="14833" y="1313"/>
                    </a:cubicBezTo>
                  </a:path>
                  <a:path w="14834" h="21600" stroke="0" extrusionOk="0">
                    <a:moveTo>
                      <a:pt x="0" y="1313"/>
                    </a:moveTo>
                    <a:cubicBezTo>
                      <a:pt x="2376" y="444"/>
                      <a:pt x="4886" y="-1"/>
                      <a:pt x="7417" y="0"/>
                    </a:cubicBezTo>
                    <a:cubicBezTo>
                      <a:pt x="9947" y="0"/>
                      <a:pt x="12457" y="444"/>
                      <a:pt x="14833" y="1313"/>
                    </a:cubicBezTo>
                    <a:lnTo>
                      <a:pt x="7417" y="21600"/>
                    </a:lnTo>
                    <a:lnTo>
                      <a:pt x="0" y="13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573" name="Line 13"/>
              <p:cNvSpPr>
                <a:spLocks noChangeShapeType="1"/>
              </p:cNvSpPr>
              <p:nvPr/>
            </p:nvSpPr>
            <p:spPr bwMode="auto">
              <a:xfrm>
                <a:off x="2994" y="2107"/>
                <a:ext cx="1" cy="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103436" name="Group 14"/>
            <p:cNvGrpSpPr>
              <a:grpSpLocks/>
            </p:cNvGrpSpPr>
            <p:nvPr/>
          </p:nvGrpSpPr>
          <p:grpSpPr bwMode="auto">
            <a:xfrm>
              <a:off x="2760" y="1747"/>
              <a:ext cx="456" cy="144"/>
              <a:chOff x="2760" y="1747"/>
              <a:chExt cx="456" cy="144"/>
            </a:xfrm>
          </p:grpSpPr>
          <p:sp>
            <p:nvSpPr>
              <p:cNvPr id="103562" name="Arc 15"/>
              <p:cNvSpPr>
                <a:spLocks/>
              </p:cNvSpPr>
              <p:nvPr/>
            </p:nvSpPr>
            <p:spPr bwMode="auto">
              <a:xfrm>
                <a:off x="2760" y="1771"/>
                <a:ext cx="65" cy="65"/>
              </a:xfrm>
              <a:custGeom>
                <a:avLst/>
                <a:gdLst>
                  <a:gd name="T0" fmla="*/ 0 w 19574"/>
                  <a:gd name="T1" fmla="*/ 0 h 19574"/>
                  <a:gd name="T2" fmla="*/ 0 w 19574"/>
                  <a:gd name="T3" fmla="*/ 0 h 19574"/>
                  <a:gd name="T4" fmla="*/ 0 w 19574"/>
                  <a:gd name="T5" fmla="*/ 0 h 19574"/>
                  <a:gd name="T6" fmla="*/ 0 60000 65536"/>
                  <a:gd name="T7" fmla="*/ 0 60000 65536"/>
                  <a:gd name="T8" fmla="*/ 0 60000 65536"/>
                </a:gdLst>
                <a:ahLst/>
                <a:cxnLst>
                  <a:cxn ang="T6">
                    <a:pos x="T0" y="T1"/>
                  </a:cxn>
                  <a:cxn ang="T7">
                    <a:pos x="T2" y="T3"/>
                  </a:cxn>
                  <a:cxn ang="T8">
                    <a:pos x="T4" y="T5"/>
                  </a:cxn>
                </a:cxnLst>
                <a:rect l="0" t="0" r="r" b="b"/>
                <a:pathLst>
                  <a:path w="19574" h="19574" fill="none" extrusionOk="0">
                    <a:moveTo>
                      <a:pt x="19573" y="9133"/>
                    </a:moveTo>
                    <a:cubicBezTo>
                      <a:pt x="17428" y="13732"/>
                      <a:pt x="13732" y="17428"/>
                      <a:pt x="9133" y="19573"/>
                    </a:cubicBezTo>
                  </a:path>
                  <a:path w="19574" h="19574" stroke="0" extrusionOk="0">
                    <a:moveTo>
                      <a:pt x="19573" y="9133"/>
                    </a:moveTo>
                    <a:cubicBezTo>
                      <a:pt x="17428" y="13732"/>
                      <a:pt x="13732" y="17428"/>
                      <a:pt x="9133" y="19573"/>
                    </a:cubicBezTo>
                    <a:lnTo>
                      <a:pt x="0" y="0"/>
                    </a:lnTo>
                    <a:lnTo>
                      <a:pt x="19573" y="91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563" name="Line 16"/>
              <p:cNvSpPr>
                <a:spLocks noChangeShapeType="1"/>
              </p:cNvSpPr>
              <p:nvPr/>
            </p:nvSpPr>
            <p:spPr bwMode="auto">
              <a:xfrm flipH="1" flipV="1">
                <a:off x="2808" y="1813"/>
                <a:ext cx="72" cy="7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64" name="Arc 17"/>
              <p:cNvSpPr>
                <a:spLocks/>
              </p:cNvSpPr>
              <p:nvPr/>
            </p:nvSpPr>
            <p:spPr bwMode="auto">
              <a:xfrm>
                <a:off x="3151" y="1771"/>
                <a:ext cx="65" cy="65"/>
              </a:xfrm>
              <a:custGeom>
                <a:avLst/>
                <a:gdLst>
                  <a:gd name="T0" fmla="*/ 0 w 19574"/>
                  <a:gd name="T1" fmla="*/ 0 h 19574"/>
                  <a:gd name="T2" fmla="*/ 0 w 19574"/>
                  <a:gd name="T3" fmla="*/ 0 h 19574"/>
                  <a:gd name="T4" fmla="*/ 0 w 19574"/>
                  <a:gd name="T5" fmla="*/ 0 h 19574"/>
                  <a:gd name="T6" fmla="*/ 0 60000 65536"/>
                  <a:gd name="T7" fmla="*/ 0 60000 65536"/>
                  <a:gd name="T8" fmla="*/ 0 60000 65536"/>
                </a:gdLst>
                <a:ahLst/>
                <a:cxnLst>
                  <a:cxn ang="T6">
                    <a:pos x="T0" y="T1"/>
                  </a:cxn>
                  <a:cxn ang="T7">
                    <a:pos x="T2" y="T3"/>
                  </a:cxn>
                  <a:cxn ang="T8">
                    <a:pos x="T4" y="T5"/>
                  </a:cxn>
                </a:cxnLst>
                <a:rect l="0" t="0" r="r" b="b"/>
                <a:pathLst>
                  <a:path w="19574" h="19574" fill="none" extrusionOk="0">
                    <a:moveTo>
                      <a:pt x="10440" y="19573"/>
                    </a:moveTo>
                    <a:cubicBezTo>
                      <a:pt x="5841" y="17428"/>
                      <a:pt x="2145" y="13732"/>
                      <a:pt x="0" y="9133"/>
                    </a:cubicBezTo>
                  </a:path>
                  <a:path w="19574" h="19574" stroke="0" extrusionOk="0">
                    <a:moveTo>
                      <a:pt x="10440" y="19573"/>
                    </a:moveTo>
                    <a:cubicBezTo>
                      <a:pt x="5841" y="17428"/>
                      <a:pt x="2145" y="13732"/>
                      <a:pt x="0" y="9133"/>
                    </a:cubicBezTo>
                    <a:lnTo>
                      <a:pt x="19574" y="0"/>
                    </a:lnTo>
                    <a:lnTo>
                      <a:pt x="10440" y="195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565" name="Line 18"/>
              <p:cNvSpPr>
                <a:spLocks noChangeShapeType="1"/>
              </p:cNvSpPr>
              <p:nvPr/>
            </p:nvSpPr>
            <p:spPr bwMode="auto">
              <a:xfrm flipV="1">
                <a:off x="3102" y="1813"/>
                <a:ext cx="60" cy="6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66" name="Arc 19"/>
              <p:cNvSpPr>
                <a:spLocks/>
              </p:cNvSpPr>
              <p:nvPr/>
            </p:nvSpPr>
            <p:spPr bwMode="auto">
              <a:xfrm>
                <a:off x="2969" y="1747"/>
                <a:ext cx="49" cy="72"/>
              </a:xfrm>
              <a:custGeom>
                <a:avLst/>
                <a:gdLst>
                  <a:gd name="T0" fmla="*/ 0 w 14834"/>
                  <a:gd name="T1" fmla="*/ 0 h 21600"/>
                  <a:gd name="T2" fmla="*/ 0 w 14834"/>
                  <a:gd name="T3" fmla="*/ 0 h 21600"/>
                  <a:gd name="T4" fmla="*/ 0 w 14834"/>
                  <a:gd name="T5" fmla="*/ 0 h 21600"/>
                  <a:gd name="T6" fmla="*/ 0 60000 65536"/>
                  <a:gd name="T7" fmla="*/ 0 60000 65536"/>
                  <a:gd name="T8" fmla="*/ 0 60000 65536"/>
                </a:gdLst>
                <a:ahLst/>
                <a:cxnLst>
                  <a:cxn ang="T6">
                    <a:pos x="T0" y="T1"/>
                  </a:cxn>
                  <a:cxn ang="T7">
                    <a:pos x="T2" y="T3"/>
                  </a:cxn>
                  <a:cxn ang="T8">
                    <a:pos x="T4" y="T5"/>
                  </a:cxn>
                </a:cxnLst>
                <a:rect l="0" t="0" r="r" b="b"/>
                <a:pathLst>
                  <a:path w="14834" h="21600" fill="none" extrusionOk="0">
                    <a:moveTo>
                      <a:pt x="14833" y="20286"/>
                    </a:moveTo>
                    <a:cubicBezTo>
                      <a:pt x="12457" y="21155"/>
                      <a:pt x="9947" y="21599"/>
                      <a:pt x="7417" y="21600"/>
                    </a:cubicBezTo>
                    <a:cubicBezTo>
                      <a:pt x="4886" y="21600"/>
                      <a:pt x="2376" y="21155"/>
                      <a:pt x="0" y="20286"/>
                    </a:cubicBezTo>
                  </a:path>
                  <a:path w="14834" h="21600" stroke="0" extrusionOk="0">
                    <a:moveTo>
                      <a:pt x="14833" y="20286"/>
                    </a:moveTo>
                    <a:cubicBezTo>
                      <a:pt x="12457" y="21155"/>
                      <a:pt x="9947" y="21599"/>
                      <a:pt x="7417" y="21600"/>
                    </a:cubicBezTo>
                    <a:cubicBezTo>
                      <a:pt x="4886" y="21600"/>
                      <a:pt x="2376" y="21155"/>
                      <a:pt x="0" y="20286"/>
                    </a:cubicBezTo>
                    <a:lnTo>
                      <a:pt x="7417" y="0"/>
                    </a:lnTo>
                    <a:lnTo>
                      <a:pt x="14833" y="202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567" name="Line 20"/>
              <p:cNvSpPr>
                <a:spLocks noChangeShapeType="1"/>
              </p:cNvSpPr>
              <p:nvPr/>
            </p:nvSpPr>
            <p:spPr bwMode="auto">
              <a:xfrm flipV="1">
                <a:off x="2994" y="1807"/>
                <a:ext cx="1" cy="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103437" name="Freeform 21"/>
            <p:cNvSpPr>
              <a:spLocks/>
            </p:cNvSpPr>
            <p:nvPr/>
          </p:nvSpPr>
          <p:spPr bwMode="auto">
            <a:xfrm>
              <a:off x="2406" y="2125"/>
              <a:ext cx="246" cy="396"/>
            </a:xfrm>
            <a:custGeom>
              <a:avLst/>
              <a:gdLst>
                <a:gd name="T0" fmla="*/ 240 w 246"/>
                <a:gd name="T1" fmla="*/ 0 h 396"/>
                <a:gd name="T2" fmla="*/ 246 w 246"/>
                <a:gd name="T3" fmla="*/ 42 h 396"/>
                <a:gd name="T4" fmla="*/ 246 w 246"/>
                <a:gd name="T5" fmla="*/ 90 h 396"/>
                <a:gd name="T6" fmla="*/ 240 w 246"/>
                <a:gd name="T7" fmla="*/ 150 h 396"/>
                <a:gd name="T8" fmla="*/ 234 w 246"/>
                <a:gd name="T9" fmla="*/ 204 h 396"/>
                <a:gd name="T10" fmla="*/ 222 w 246"/>
                <a:gd name="T11" fmla="*/ 258 h 396"/>
                <a:gd name="T12" fmla="*/ 210 w 246"/>
                <a:gd name="T13" fmla="*/ 306 h 396"/>
                <a:gd name="T14" fmla="*/ 192 w 246"/>
                <a:gd name="T15" fmla="*/ 342 h 396"/>
                <a:gd name="T16" fmla="*/ 168 w 246"/>
                <a:gd name="T17" fmla="*/ 372 h 396"/>
                <a:gd name="T18" fmla="*/ 150 w 246"/>
                <a:gd name="T19" fmla="*/ 390 h 396"/>
                <a:gd name="T20" fmla="*/ 126 w 246"/>
                <a:gd name="T21" fmla="*/ 396 h 396"/>
                <a:gd name="T22" fmla="*/ 102 w 246"/>
                <a:gd name="T23" fmla="*/ 390 h 396"/>
                <a:gd name="T24" fmla="*/ 78 w 246"/>
                <a:gd name="T25" fmla="*/ 372 h 396"/>
                <a:gd name="T26" fmla="*/ 54 w 246"/>
                <a:gd name="T27" fmla="*/ 342 h 396"/>
                <a:gd name="T28" fmla="*/ 36 w 246"/>
                <a:gd name="T29" fmla="*/ 306 h 396"/>
                <a:gd name="T30" fmla="*/ 24 w 246"/>
                <a:gd name="T31" fmla="*/ 258 h 396"/>
                <a:gd name="T32" fmla="*/ 12 w 246"/>
                <a:gd name="T33" fmla="*/ 204 h 396"/>
                <a:gd name="T34" fmla="*/ 6 w 246"/>
                <a:gd name="T35" fmla="*/ 150 h 396"/>
                <a:gd name="T36" fmla="*/ 0 w 246"/>
                <a:gd name="T37" fmla="*/ 90 h 396"/>
                <a:gd name="T38" fmla="*/ 0 w 246"/>
                <a:gd name="T39" fmla="*/ 48 h 396"/>
                <a:gd name="T40" fmla="*/ 6 w 246"/>
                <a:gd name="T41" fmla="*/ 6 h 396"/>
                <a:gd name="T42" fmla="*/ 240 w 246"/>
                <a:gd name="T43" fmla="*/ 0 h 39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6" h="396">
                  <a:moveTo>
                    <a:pt x="240" y="0"/>
                  </a:moveTo>
                  <a:lnTo>
                    <a:pt x="246" y="42"/>
                  </a:lnTo>
                  <a:lnTo>
                    <a:pt x="246" y="90"/>
                  </a:lnTo>
                  <a:lnTo>
                    <a:pt x="240" y="150"/>
                  </a:lnTo>
                  <a:lnTo>
                    <a:pt x="234" y="204"/>
                  </a:lnTo>
                  <a:lnTo>
                    <a:pt x="222" y="258"/>
                  </a:lnTo>
                  <a:lnTo>
                    <a:pt x="210" y="306"/>
                  </a:lnTo>
                  <a:lnTo>
                    <a:pt x="192" y="342"/>
                  </a:lnTo>
                  <a:lnTo>
                    <a:pt x="168" y="372"/>
                  </a:lnTo>
                  <a:lnTo>
                    <a:pt x="150" y="390"/>
                  </a:lnTo>
                  <a:lnTo>
                    <a:pt x="126" y="396"/>
                  </a:lnTo>
                  <a:lnTo>
                    <a:pt x="102" y="390"/>
                  </a:lnTo>
                  <a:lnTo>
                    <a:pt x="78" y="372"/>
                  </a:lnTo>
                  <a:lnTo>
                    <a:pt x="54" y="342"/>
                  </a:lnTo>
                  <a:lnTo>
                    <a:pt x="36" y="306"/>
                  </a:lnTo>
                  <a:lnTo>
                    <a:pt x="24" y="258"/>
                  </a:lnTo>
                  <a:lnTo>
                    <a:pt x="12" y="204"/>
                  </a:lnTo>
                  <a:lnTo>
                    <a:pt x="6" y="150"/>
                  </a:lnTo>
                  <a:lnTo>
                    <a:pt x="0" y="90"/>
                  </a:lnTo>
                  <a:lnTo>
                    <a:pt x="0" y="48"/>
                  </a:lnTo>
                  <a:lnTo>
                    <a:pt x="6" y="6"/>
                  </a:lnTo>
                  <a:lnTo>
                    <a:pt x="240" y="0"/>
                  </a:ln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438" name="Freeform 22"/>
            <p:cNvSpPr>
              <a:spLocks/>
            </p:cNvSpPr>
            <p:nvPr/>
          </p:nvSpPr>
          <p:spPr bwMode="auto">
            <a:xfrm>
              <a:off x="2406" y="2125"/>
              <a:ext cx="246" cy="396"/>
            </a:xfrm>
            <a:custGeom>
              <a:avLst/>
              <a:gdLst>
                <a:gd name="T0" fmla="*/ 240 w 246"/>
                <a:gd name="T1" fmla="*/ 0 h 396"/>
                <a:gd name="T2" fmla="*/ 246 w 246"/>
                <a:gd name="T3" fmla="*/ 42 h 396"/>
                <a:gd name="T4" fmla="*/ 246 w 246"/>
                <a:gd name="T5" fmla="*/ 90 h 396"/>
                <a:gd name="T6" fmla="*/ 240 w 246"/>
                <a:gd name="T7" fmla="*/ 150 h 396"/>
                <a:gd name="T8" fmla="*/ 234 w 246"/>
                <a:gd name="T9" fmla="*/ 204 h 396"/>
                <a:gd name="T10" fmla="*/ 222 w 246"/>
                <a:gd name="T11" fmla="*/ 258 h 396"/>
                <a:gd name="T12" fmla="*/ 210 w 246"/>
                <a:gd name="T13" fmla="*/ 306 h 396"/>
                <a:gd name="T14" fmla="*/ 192 w 246"/>
                <a:gd name="T15" fmla="*/ 342 h 396"/>
                <a:gd name="T16" fmla="*/ 168 w 246"/>
                <a:gd name="T17" fmla="*/ 372 h 396"/>
                <a:gd name="T18" fmla="*/ 150 w 246"/>
                <a:gd name="T19" fmla="*/ 390 h 396"/>
                <a:gd name="T20" fmla="*/ 126 w 246"/>
                <a:gd name="T21" fmla="*/ 396 h 396"/>
                <a:gd name="T22" fmla="*/ 102 w 246"/>
                <a:gd name="T23" fmla="*/ 390 h 396"/>
                <a:gd name="T24" fmla="*/ 78 w 246"/>
                <a:gd name="T25" fmla="*/ 372 h 396"/>
                <a:gd name="T26" fmla="*/ 54 w 246"/>
                <a:gd name="T27" fmla="*/ 342 h 396"/>
                <a:gd name="T28" fmla="*/ 36 w 246"/>
                <a:gd name="T29" fmla="*/ 306 h 396"/>
                <a:gd name="T30" fmla="*/ 24 w 246"/>
                <a:gd name="T31" fmla="*/ 258 h 396"/>
                <a:gd name="T32" fmla="*/ 12 w 246"/>
                <a:gd name="T33" fmla="*/ 204 h 396"/>
                <a:gd name="T34" fmla="*/ 6 w 246"/>
                <a:gd name="T35" fmla="*/ 150 h 396"/>
                <a:gd name="T36" fmla="*/ 0 w 246"/>
                <a:gd name="T37" fmla="*/ 90 h 396"/>
                <a:gd name="T38" fmla="*/ 0 w 246"/>
                <a:gd name="T39" fmla="*/ 48 h 396"/>
                <a:gd name="T40" fmla="*/ 6 w 246"/>
                <a:gd name="T41" fmla="*/ 6 h 3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6" h="396">
                  <a:moveTo>
                    <a:pt x="240" y="0"/>
                  </a:moveTo>
                  <a:lnTo>
                    <a:pt x="246" y="42"/>
                  </a:lnTo>
                  <a:lnTo>
                    <a:pt x="246" y="90"/>
                  </a:lnTo>
                  <a:lnTo>
                    <a:pt x="240" y="150"/>
                  </a:lnTo>
                  <a:lnTo>
                    <a:pt x="234" y="204"/>
                  </a:lnTo>
                  <a:lnTo>
                    <a:pt x="222" y="258"/>
                  </a:lnTo>
                  <a:lnTo>
                    <a:pt x="210" y="306"/>
                  </a:lnTo>
                  <a:lnTo>
                    <a:pt x="192" y="342"/>
                  </a:lnTo>
                  <a:lnTo>
                    <a:pt x="168" y="372"/>
                  </a:lnTo>
                  <a:lnTo>
                    <a:pt x="150" y="390"/>
                  </a:lnTo>
                  <a:lnTo>
                    <a:pt x="126" y="396"/>
                  </a:lnTo>
                  <a:lnTo>
                    <a:pt x="102" y="390"/>
                  </a:lnTo>
                  <a:lnTo>
                    <a:pt x="78" y="372"/>
                  </a:lnTo>
                  <a:lnTo>
                    <a:pt x="54" y="342"/>
                  </a:lnTo>
                  <a:lnTo>
                    <a:pt x="36" y="306"/>
                  </a:lnTo>
                  <a:lnTo>
                    <a:pt x="24" y="258"/>
                  </a:lnTo>
                  <a:lnTo>
                    <a:pt x="12" y="204"/>
                  </a:lnTo>
                  <a:lnTo>
                    <a:pt x="6" y="150"/>
                  </a:lnTo>
                  <a:lnTo>
                    <a:pt x="0" y="90"/>
                  </a:lnTo>
                  <a:lnTo>
                    <a:pt x="0" y="48"/>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439" name="Freeform 23"/>
            <p:cNvSpPr>
              <a:spLocks/>
            </p:cNvSpPr>
            <p:nvPr/>
          </p:nvSpPr>
          <p:spPr bwMode="auto">
            <a:xfrm>
              <a:off x="3330" y="1777"/>
              <a:ext cx="120" cy="108"/>
            </a:xfrm>
            <a:custGeom>
              <a:avLst/>
              <a:gdLst>
                <a:gd name="T0" fmla="*/ 0 w 120"/>
                <a:gd name="T1" fmla="*/ 108 h 108"/>
                <a:gd name="T2" fmla="*/ 12 w 120"/>
                <a:gd name="T3" fmla="*/ 60 h 108"/>
                <a:gd name="T4" fmla="*/ 24 w 120"/>
                <a:gd name="T5" fmla="*/ 30 h 108"/>
                <a:gd name="T6" fmla="*/ 42 w 120"/>
                <a:gd name="T7" fmla="*/ 6 h 108"/>
                <a:gd name="T8" fmla="*/ 60 w 120"/>
                <a:gd name="T9" fmla="*/ 0 h 108"/>
                <a:gd name="T10" fmla="*/ 78 w 120"/>
                <a:gd name="T11" fmla="*/ 6 h 108"/>
                <a:gd name="T12" fmla="*/ 96 w 120"/>
                <a:gd name="T13" fmla="*/ 30 h 108"/>
                <a:gd name="T14" fmla="*/ 108 w 120"/>
                <a:gd name="T15" fmla="*/ 60 h 108"/>
                <a:gd name="T16" fmla="*/ 120 w 120"/>
                <a:gd name="T17" fmla="*/ 108 h 108"/>
                <a:gd name="T18" fmla="*/ 0 w 120"/>
                <a:gd name="T19" fmla="*/ 108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0" h="108">
                  <a:moveTo>
                    <a:pt x="0" y="108"/>
                  </a:moveTo>
                  <a:lnTo>
                    <a:pt x="12" y="60"/>
                  </a:lnTo>
                  <a:lnTo>
                    <a:pt x="24" y="30"/>
                  </a:lnTo>
                  <a:lnTo>
                    <a:pt x="42" y="6"/>
                  </a:lnTo>
                  <a:lnTo>
                    <a:pt x="60" y="0"/>
                  </a:lnTo>
                  <a:lnTo>
                    <a:pt x="78" y="6"/>
                  </a:lnTo>
                  <a:lnTo>
                    <a:pt x="96" y="30"/>
                  </a:lnTo>
                  <a:lnTo>
                    <a:pt x="108" y="60"/>
                  </a:lnTo>
                  <a:lnTo>
                    <a:pt x="120" y="108"/>
                  </a:lnTo>
                  <a:lnTo>
                    <a:pt x="0" y="108"/>
                  </a:ln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440" name="Freeform 24"/>
            <p:cNvSpPr>
              <a:spLocks/>
            </p:cNvSpPr>
            <p:nvPr/>
          </p:nvSpPr>
          <p:spPr bwMode="auto">
            <a:xfrm>
              <a:off x="3330" y="1777"/>
              <a:ext cx="120" cy="108"/>
            </a:xfrm>
            <a:custGeom>
              <a:avLst/>
              <a:gdLst>
                <a:gd name="T0" fmla="*/ 0 w 120"/>
                <a:gd name="T1" fmla="*/ 108 h 108"/>
                <a:gd name="T2" fmla="*/ 12 w 120"/>
                <a:gd name="T3" fmla="*/ 60 h 108"/>
                <a:gd name="T4" fmla="*/ 24 w 120"/>
                <a:gd name="T5" fmla="*/ 30 h 108"/>
                <a:gd name="T6" fmla="*/ 42 w 120"/>
                <a:gd name="T7" fmla="*/ 6 h 108"/>
                <a:gd name="T8" fmla="*/ 60 w 120"/>
                <a:gd name="T9" fmla="*/ 0 h 108"/>
                <a:gd name="T10" fmla="*/ 78 w 120"/>
                <a:gd name="T11" fmla="*/ 6 h 108"/>
                <a:gd name="T12" fmla="*/ 96 w 120"/>
                <a:gd name="T13" fmla="*/ 30 h 108"/>
                <a:gd name="T14" fmla="*/ 108 w 120"/>
                <a:gd name="T15" fmla="*/ 60 h 108"/>
                <a:gd name="T16" fmla="*/ 120 w 120"/>
                <a:gd name="T17" fmla="*/ 108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0" h="108">
                  <a:moveTo>
                    <a:pt x="0" y="108"/>
                  </a:moveTo>
                  <a:lnTo>
                    <a:pt x="12" y="60"/>
                  </a:lnTo>
                  <a:lnTo>
                    <a:pt x="24" y="30"/>
                  </a:lnTo>
                  <a:lnTo>
                    <a:pt x="42" y="6"/>
                  </a:lnTo>
                  <a:lnTo>
                    <a:pt x="60" y="0"/>
                  </a:lnTo>
                  <a:lnTo>
                    <a:pt x="78" y="6"/>
                  </a:lnTo>
                  <a:lnTo>
                    <a:pt x="96" y="30"/>
                  </a:lnTo>
                  <a:lnTo>
                    <a:pt x="108" y="60"/>
                  </a:lnTo>
                  <a:lnTo>
                    <a:pt x="120" y="10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441" name="AutoShape 25"/>
            <p:cNvSpPr>
              <a:spLocks noChangeArrowheads="1"/>
            </p:cNvSpPr>
            <p:nvPr/>
          </p:nvSpPr>
          <p:spPr bwMode="auto">
            <a:xfrm>
              <a:off x="2649" y="1870"/>
              <a:ext cx="672" cy="240"/>
            </a:xfrm>
            <a:prstGeom prst="roundRect">
              <a:avLst>
                <a:gd name="adj" fmla="val 60977"/>
              </a:avLst>
            </a:prstGeom>
            <a:blipFill dpi="0" rotWithShape="0">
              <a:blip r:embed="rId5"/>
              <a:srcRect/>
              <a:tile tx="0" ty="0" sx="100000" sy="100000" flip="none" algn="tl"/>
            </a:blipFill>
            <a:ln w="9525">
              <a:solidFill>
                <a:srgbClr val="000000"/>
              </a:solidFill>
              <a:round/>
              <a:headEnd/>
              <a:tailEnd/>
            </a:ln>
          </p:spPr>
          <p:txBody>
            <a:bodyPr/>
            <a:lstStyle/>
            <a:p>
              <a:endParaRPr lang="it-IT"/>
            </a:p>
          </p:txBody>
        </p:sp>
        <p:sp>
          <p:nvSpPr>
            <p:cNvPr id="103442" name="Oval 26"/>
            <p:cNvSpPr>
              <a:spLocks noChangeArrowheads="1"/>
            </p:cNvSpPr>
            <p:nvPr/>
          </p:nvSpPr>
          <p:spPr bwMode="auto">
            <a:xfrm>
              <a:off x="2715" y="1912"/>
              <a:ext cx="30" cy="36"/>
            </a:xfrm>
            <a:prstGeom prst="ellipse">
              <a:avLst/>
            </a:prstGeom>
            <a:solidFill>
              <a:srgbClr val="000000"/>
            </a:solidFill>
            <a:ln w="9525">
              <a:solidFill>
                <a:srgbClr val="000000"/>
              </a:solidFill>
              <a:round/>
              <a:headEnd/>
              <a:tailEnd/>
            </a:ln>
          </p:spPr>
          <p:txBody>
            <a:bodyPr/>
            <a:lstStyle/>
            <a:p>
              <a:endParaRPr lang="it-IT"/>
            </a:p>
          </p:txBody>
        </p:sp>
        <p:sp>
          <p:nvSpPr>
            <p:cNvPr id="103443" name="Oval 27"/>
            <p:cNvSpPr>
              <a:spLocks noChangeArrowheads="1"/>
            </p:cNvSpPr>
            <p:nvPr/>
          </p:nvSpPr>
          <p:spPr bwMode="auto">
            <a:xfrm>
              <a:off x="2691" y="2008"/>
              <a:ext cx="30" cy="36"/>
            </a:xfrm>
            <a:prstGeom prst="ellipse">
              <a:avLst/>
            </a:prstGeom>
            <a:solidFill>
              <a:srgbClr val="000000"/>
            </a:solidFill>
            <a:ln w="9525">
              <a:solidFill>
                <a:srgbClr val="000000"/>
              </a:solidFill>
              <a:round/>
              <a:headEnd/>
              <a:tailEnd/>
            </a:ln>
          </p:spPr>
          <p:txBody>
            <a:bodyPr/>
            <a:lstStyle/>
            <a:p>
              <a:endParaRPr lang="it-IT"/>
            </a:p>
          </p:txBody>
        </p:sp>
        <p:sp>
          <p:nvSpPr>
            <p:cNvPr id="103444" name="Oval 28"/>
            <p:cNvSpPr>
              <a:spLocks noChangeArrowheads="1"/>
            </p:cNvSpPr>
            <p:nvPr/>
          </p:nvSpPr>
          <p:spPr bwMode="auto">
            <a:xfrm>
              <a:off x="2841" y="2068"/>
              <a:ext cx="30" cy="36"/>
            </a:xfrm>
            <a:prstGeom prst="ellipse">
              <a:avLst/>
            </a:prstGeom>
            <a:solidFill>
              <a:srgbClr val="000000"/>
            </a:solidFill>
            <a:ln w="9525">
              <a:solidFill>
                <a:srgbClr val="000000"/>
              </a:solidFill>
              <a:round/>
              <a:headEnd/>
              <a:tailEnd/>
            </a:ln>
          </p:spPr>
          <p:txBody>
            <a:bodyPr/>
            <a:lstStyle/>
            <a:p>
              <a:endParaRPr lang="it-IT"/>
            </a:p>
          </p:txBody>
        </p:sp>
        <p:sp>
          <p:nvSpPr>
            <p:cNvPr id="103445" name="Oval 29"/>
            <p:cNvSpPr>
              <a:spLocks noChangeArrowheads="1"/>
            </p:cNvSpPr>
            <p:nvPr/>
          </p:nvSpPr>
          <p:spPr bwMode="auto">
            <a:xfrm>
              <a:off x="2811" y="1966"/>
              <a:ext cx="30" cy="36"/>
            </a:xfrm>
            <a:prstGeom prst="ellipse">
              <a:avLst/>
            </a:prstGeom>
            <a:solidFill>
              <a:srgbClr val="000000"/>
            </a:solidFill>
            <a:ln w="9525">
              <a:solidFill>
                <a:srgbClr val="000000"/>
              </a:solidFill>
              <a:round/>
              <a:headEnd/>
              <a:tailEnd/>
            </a:ln>
          </p:spPr>
          <p:txBody>
            <a:bodyPr/>
            <a:lstStyle/>
            <a:p>
              <a:endParaRPr lang="it-IT"/>
            </a:p>
          </p:txBody>
        </p:sp>
        <p:sp>
          <p:nvSpPr>
            <p:cNvPr id="103446" name="Oval 30"/>
            <p:cNvSpPr>
              <a:spLocks noChangeArrowheads="1"/>
            </p:cNvSpPr>
            <p:nvPr/>
          </p:nvSpPr>
          <p:spPr bwMode="auto">
            <a:xfrm>
              <a:off x="3171" y="2062"/>
              <a:ext cx="30" cy="36"/>
            </a:xfrm>
            <a:prstGeom prst="ellipse">
              <a:avLst/>
            </a:prstGeom>
            <a:solidFill>
              <a:srgbClr val="000000"/>
            </a:solidFill>
            <a:ln w="9525">
              <a:solidFill>
                <a:srgbClr val="000000"/>
              </a:solidFill>
              <a:round/>
              <a:headEnd/>
              <a:tailEnd/>
            </a:ln>
          </p:spPr>
          <p:txBody>
            <a:bodyPr/>
            <a:lstStyle/>
            <a:p>
              <a:endParaRPr lang="it-IT"/>
            </a:p>
          </p:txBody>
        </p:sp>
        <p:sp>
          <p:nvSpPr>
            <p:cNvPr id="103447" name="Oval 31"/>
            <p:cNvSpPr>
              <a:spLocks noChangeArrowheads="1"/>
            </p:cNvSpPr>
            <p:nvPr/>
          </p:nvSpPr>
          <p:spPr bwMode="auto">
            <a:xfrm>
              <a:off x="2823" y="1894"/>
              <a:ext cx="30" cy="36"/>
            </a:xfrm>
            <a:prstGeom prst="ellipse">
              <a:avLst/>
            </a:prstGeom>
            <a:solidFill>
              <a:srgbClr val="000000"/>
            </a:solidFill>
            <a:ln w="9525">
              <a:solidFill>
                <a:srgbClr val="000000"/>
              </a:solidFill>
              <a:round/>
              <a:headEnd/>
              <a:tailEnd/>
            </a:ln>
          </p:spPr>
          <p:txBody>
            <a:bodyPr/>
            <a:lstStyle/>
            <a:p>
              <a:endParaRPr lang="it-IT"/>
            </a:p>
          </p:txBody>
        </p:sp>
        <p:sp>
          <p:nvSpPr>
            <p:cNvPr id="103448" name="Oval 32"/>
            <p:cNvSpPr>
              <a:spLocks noChangeArrowheads="1"/>
            </p:cNvSpPr>
            <p:nvPr/>
          </p:nvSpPr>
          <p:spPr bwMode="auto">
            <a:xfrm>
              <a:off x="3141" y="1906"/>
              <a:ext cx="30" cy="36"/>
            </a:xfrm>
            <a:prstGeom prst="ellipse">
              <a:avLst/>
            </a:prstGeom>
            <a:solidFill>
              <a:srgbClr val="000000"/>
            </a:solidFill>
            <a:ln w="9525">
              <a:solidFill>
                <a:srgbClr val="000000"/>
              </a:solidFill>
              <a:round/>
              <a:headEnd/>
              <a:tailEnd/>
            </a:ln>
          </p:spPr>
          <p:txBody>
            <a:bodyPr/>
            <a:lstStyle/>
            <a:p>
              <a:endParaRPr lang="it-IT"/>
            </a:p>
          </p:txBody>
        </p:sp>
        <p:sp>
          <p:nvSpPr>
            <p:cNvPr id="103449" name="Oval 33"/>
            <p:cNvSpPr>
              <a:spLocks noChangeArrowheads="1"/>
            </p:cNvSpPr>
            <p:nvPr/>
          </p:nvSpPr>
          <p:spPr bwMode="auto">
            <a:xfrm>
              <a:off x="3123" y="2002"/>
              <a:ext cx="30" cy="36"/>
            </a:xfrm>
            <a:prstGeom prst="ellipse">
              <a:avLst/>
            </a:prstGeom>
            <a:solidFill>
              <a:srgbClr val="000000"/>
            </a:solidFill>
            <a:ln w="9525">
              <a:solidFill>
                <a:srgbClr val="000000"/>
              </a:solidFill>
              <a:round/>
              <a:headEnd/>
              <a:tailEnd/>
            </a:ln>
          </p:spPr>
          <p:txBody>
            <a:bodyPr/>
            <a:lstStyle/>
            <a:p>
              <a:endParaRPr lang="it-IT"/>
            </a:p>
          </p:txBody>
        </p:sp>
        <p:sp>
          <p:nvSpPr>
            <p:cNvPr id="103450" name="Oval 34"/>
            <p:cNvSpPr>
              <a:spLocks noChangeArrowheads="1"/>
            </p:cNvSpPr>
            <p:nvPr/>
          </p:nvSpPr>
          <p:spPr bwMode="auto">
            <a:xfrm>
              <a:off x="3219" y="1978"/>
              <a:ext cx="30" cy="36"/>
            </a:xfrm>
            <a:prstGeom prst="ellipse">
              <a:avLst/>
            </a:prstGeom>
            <a:solidFill>
              <a:srgbClr val="000000"/>
            </a:solidFill>
            <a:ln w="9525">
              <a:solidFill>
                <a:srgbClr val="000000"/>
              </a:solidFill>
              <a:round/>
              <a:headEnd/>
              <a:tailEnd/>
            </a:ln>
          </p:spPr>
          <p:txBody>
            <a:bodyPr/>
            <a:lstStyle/>
            <a:p>
              <a:endParaRPr lang="it-IT"/>
            </a:p>
          </p:txBody>
        </p:sp>
        <p:sp>
          <p:nvSpPr>
            <p:cNvPr id="103451" name="Oval 35"/>
            <p:cNvSpPr>
              <a:spLocks noChangeArrowheads="1"/>
            </p:cNvSpPr>
            <p:nvPr/>
          </p:nvSpPr>
          <p:spPr bwMode="auto">
            <a:xfrm>
              <a:off x="3273" y="2014"/>
              <a:ext cx="30" cy="36"/>
            </a:xfrm>
            <a:prstGeom prst="ellipse">
              <a:avLst/>
            </a:prstGeom>
            <a:solidFill>
              <a:srgbClr val="000000"/>
            </a:solidFill>
            <a:ln w="9525">
              <a:solidFill>
                <a:srgbClr val="000000"/>
              </a:solidFill>
              <a:round/>
              <a:headEnd/>
              <a:tailEnd/>
            </a:ln>
          </p:spPr>
          <p:txBody>
            <a:bodyPr/>
            <a:lstStyle/>
            <a:p>
              <a:endParaRPr lang="it-IT"/>
            </a:p>
          </p:txBody>
        </p:sp>
        <p:sp>
          <p:nvSpPr>
            <p:cNvPr id="103452" name="Oval 36"/>
            <p:cNvSpPr>
              <a:spLocks noChangeArrowheads="1"/>
            </p:cNvSpPr>
            <p:nvPr/>
          </p:nvSpPr>
          <p:spPr bwMode="auto">
            <a:xfrm>
              <a:off x="3231" y="1912"/>
              <a:ext cx="30" cy="36"/>
            </a:xfrm>
            <a:prstGeom prst="ellipse">
              <a:avLst/>
            </a:prstGeom>
            <a:solidFill>
              <a:srgbClr val="000000"/>
            </a:solidFill>
            <a:ln w="9525">
              <a:solidFill>
                <a:srgbClr val="000000"/>
              </a:solidFill>
              <a:round/>
              <a:headEnd/>
              <a:tailEnd/>
            </a:ln>
          </p:spPr>
          <p:txBody>
            <a:bodyPr/>
            <a:lstStyle/>
            <a:p>
              <a:endParaRPr lang="it-IT"/>
            </a:p>
          </p:txBody>
        </p:sp>
        <p:sp>
          <p:nvSpPr>
            <p:cNvPr id="103453" name="Oval 37"/>
            <p:cNvSpPr>
              <a:spLocks noChangeArrowheads="1"/>
            </p:cNvSpPr>
            <p:nvPr/>
          </p:nvSpPr>
          <p:spPr bwMode="auto">
            <a:xfrm>
              <a:off x="2751" y="2038"/>
              <a:ext cx="30" cy="36"/>
            </a:xfrm>
            <a:prstGeom prst="ellipse">
              <a:avLst/>
            </a:prstGeom>
            <a:solidFill>
              <a:srgbClr val="000000"/>
            </a:solidFill>
            <a:ln w="9525">
              <a:solidFill>
                <a:srgbClr val="000000"/>
              </a:solidFill>
              <a:round/>
              <a:headEnd/>
              <a:tailEnd/>
            </a:ln>
          </p:spPr>
          <p:txBody>
            <a:bodyPr/>
            <a:lstStyle/>
            <a:p>
              <a:endParaRPr lang="it-IT"/>
            </a:p>
          </p:txBody>
        </p:sp>
        <p:sp>
          <p:nvSpPr>
            <p:cNvPr id="103454" name="Oval 38"/>
            <p:cNvSpPr>
              <a:spLocks noChangeArrowheads="1"/>
            </p:cNvSpPr>
            <p:nvPr/>
          </p:nvSpPr>
          <p:spPr bwMode="auto">
            <a:xfrm>
              <a:off x="2913" y="1990"/>
              <a:ext cx="30" cy="36"/>
            </a:xfrm>
            <a:prstGeom prst="ellipse">
              <a:avLst/>
            </a:prstGeom>
            <a:solidFill>
              <a:srgbClr val="000000"/>
            </a:solidFill>
            <a:ln w="9525">
              <a:solidFill>
                <a:srgbClr val="000000"/>
              </a:solidFill>
              <a:round/>
              <a:headEnd/>
              <a:tailEnd/>
            </a:ln>
          </p:spPr>
          <p:txBody>
            <a:bodyPr/>
            <a:lstStyle/>
            <a:p>
              <a:endParaRPr lang="it-IT"/>
            </a:p>
          </p:txBody>
        </p:sp>
        <p:sp>
          <p:nvSpPr>
            <p:cNvPr id="103455" name="Oval 39"/>
            <p:cNvSpPr>
              <a:spLocks noChangeArrowheads="1"/>
            </p:cNvSpPr>
            <p:nvPr/>
          </p:nvSpPr>
          <p:spPr bwMode="auto">
            <a:xfrm>
              <a:off x="3045" y="1948"/>
              <a:ext cx="30" cy="36"/>
            </a:xfrm>
            <a:prstGeom prst="ellipse">
              <a:avLst/>
            </a:prstGeom>
            <a:solidFill>
              <a:srgbClr val="000000"/>
            </a:solidFill>
            <a:ln w="9525">
              <a:solidFill>
                <a:srgbClr val="000000"/>
              </a:solidFill>
              <a:round/>
              <a:headEnd/>
              <a:tailEnd/>
            </a:ln>
          </p:spPr>
          <p:txBody>
            <a:bodyPr/>
            <a:lstStyle/>
            <a:p>
              <a:endParaRPr lang="it-IT"/>
            </a:p>
          </p:txBody>
        </p:sp>
        <p:sp>
          <p:nvSpPr>
            <p:cNvPr id="103456" name="Arc 40"/>
            <p:cNvSpPr>
              <a:spLocks/>
            </p:cNvSpPr>
            <p:nvPr/>
          </p:nvSpPr>
          <p:spPr bwMode="auto">
            <a:xfrm>
              <a:off x="3558" y="1812"/>
              <a:ext cx="90" cy="62"/>
            </a:xfrm>
            <a:custGeom>
              <a:avLst/>
              <a:gdLst>
                <a:gd name="T0" fmla="*/ 0 w 21600"/>
                <a:gd name="T1" fmla="*/ 0 h 14834"/>
                <a:gd name="T2" fmla="*/ 0 w 21600"/>
                <a:gd name="T3" fmla="*/ 0 h 14834"/>
                <a:gd name="T4" fmla="*/ 0 w 21600"/>
                <a:gd name="T5" fmla="*/ 0 h 14834"/>
                <a:gd name="T6" fmla="*/ 0 60000 65536"/>
                <a:gd name="T7" fmla="*/ 0 60000 65536"/>
                <a:gd name="T8" fmla="*/ 0 60000 65536"/>
              </a:gdLst>
              <a:ahLst/>
              <a:cxnLst>
                <a:cxn ang="T6">
                  <a:pos x="T0" y="T1"/>
                </a:cxn>
                <a:cxn ang="T7">
                  <a:pos x="T2" y="T3"/>
                </a:cxn>
                <a:cxn ang="T8">
                  <a:pos x="T4" y="T5"/>
                </a:cxn>
              </a:cxnLst>
              <a:rect l="0" t="0" r="r" b="b"/>
              <a:pathLst>
                <a:path w="21600" h="14834" fill="none" extrusionOk="0">
                  <a:moveTo>
                    <a:pt x="1313" y="14833"/>
                  </a:moveTo>
                  <a:cubicBezTo>
                    <a:pt x="444" y="12457"/>
                    <a:pt x="0" y="9947"/>
                    <a:pt x="0" y="7417"/>
                  </a:cubicBezTo>
                  <a:cubicBezTo>
                    <a:pt x="-1" y="4886"/>
                    <a:pt x="444" y="2376"/>
                    <a:pt x="1313" y="0"/>
                  </a:cubicBezTo>
                </a:path>
                <a:path w="21600" h="14834" stroke="0" extrusionOk="0">
                  <a:moveTo>
                    <a:pt x="1313" y="14833"/>
                  </a:moveTo>
                  <a:cubicBezTo>
                    <a:pt x="444" y="12457"/>
                    <a:pt x="0" y="9947"/>
                    <a:pt x="0" y="7417"/>
                  </a:cubicBezTo>
                  <a:cubicBezTo>
                    <a:pt x="-1" y="4886"/>
                    <a:pt x="444" y="2376"/>
                    <a:pt x="1313" y="0"/>
                  </a:cubicBezTo>
                  <a:lnTo>
                    <a:pt x="21600" y="7417"/>
                  </a:lnTo>
                  <a:lnTo>
                    <a:pt x="1313" y="148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457" name="Line 41"/>
            <p:cNvSpPr>
              <a:spLocks noChangeShapeType="1"/>
            </p:cNvSpPr>
            <p:nvPr/>
          </p:nvSpPr>
          <p:spPr bwMode="auto">
            <a:xfrm>
              <a:off x="3444" y="1843"/>
              <a:ext cx="120"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103458" name="Group 42"/>
            <p:cNvGrpSpPr>
              <a:grpSpLocks/>
            </p:cNvGrpSpPr>
            <p:nvPr/>
          </p:nvGrpSpPr>
          <p:grpSpPr bwMode="auto">
            <a:xfrm>
              <a:off x="2526" y="2545"/>
              <a:ext cx="882" cy="54"/>
              <a:chOff x="2526" y="2545"/>
              <a:chExt cx="882" cy="54"/>
            </a:xfrm>
          </p:grpSpPr>
          <p:sp>
            <p:nvSpPr>
              <p:cNvPr id="103558" name="Freeform 43"/>
              <p:cNvSpPr>
                <a:spLocks/>
              </p:cNvSpPr>
              <p:nvPr/>
            </p:nvSpPr>
            <p:spPr bwMode="auto">
              <a:xfrm>
                <a:off x="3342" y="2545"/>
                <a:ext cx="66" cy="48"/>
              </a:xfrm>
              <a:custGeom>
                <a:avLst/>
                <a:gdLst>
                  <a:gd name="T0" fmla="*/ 66 w 66"/>
                  <a:gd name="T1" fmla="*/ 24 h 48"/>
                  <a:gd name="T2" fmla="*/ 0 w 66"/>
                  <a:gd name="T3" fmla="*/ 48 h 48"/>
                  <a:gd name="T4" fmla="*/ 0 w 66"/>
                  <a:gd name="T5" fmla="*/ 0 h 48"/>
                  <a:gd name="T6" fmla="*/ 66 w 66"/>
                  <a:gd name="T7" fmla="*/ 24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48">
                    <a:moveTo>
                      <a:pt x="66" y="24"/>
                    </a:moveTo>
                    <a:lnTo>
                      <a:pt x="0" y="48"/>
                    </a:lnTo>
                    <a:lnTo>
                      <a:pt x="0" y="0"/>
                    </a:lnTo>
                    <a:lnTo>
                      <a:pt x="66"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559" name="Freeform 44"/>
              <p:cNvSpPr>
                <a:spLocks/>
              </p:cNvSpPr>
              <p:nvPr/>
            </p:nvSpPr>
            <p:spPr bwMode="auto">
              <a:xfrm>
                <a:off x="2526" y="2551"/>
                <a:ext cx="72" cy="48"/>
              </a:xfrm>
              <a:custGeom>
                <a:avLst/>
                <a:gdLst>
                  <a:gd name="T0" fmla="*/ 0 w 72"/>
                  <a:gd name="T1" fmla="*/ 24 h 48"/>
                  <a:gd name="T2" fmla="*/ 72 w 72"/>
                  <a:gd name="T3" fmla="*/ 0 h 48"/>
                  <a:gd name="T4" fmla="*/ 72 w 72"/>
                  <a:gd name="T5" fmla="*/ 48 h 48"/>
                  <a:gd name="T6" fmla="*/ 0 w 72"/>
                  <a:gd name="T7" fmla="*/ 24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48">
                    <a:moveTo>
                      <a:pt x="0" y="24"/>
                    </a:moveTo>
                    <a:lnTo>
                      <a:pt x="72" y="0"/>
                    </a:lnTo>
                    <a:lnTo>
                      <a:pt x="72" y="48"/>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560" name="Line 45"/>
              <p:cNvSpPr>
                <a:spLocks noChangeShapeType="1"/>
              </p:cNvSpPr>
              <p:nvPr/>
            </p:nvSpPr>
            <p:spPr bwMode="auto">
              <a:xfrm flipV="1">
                <a:off x="2598" y="2569"/>
                <a:ext cx="744"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61" name="Line 46"/>
              <p:cNvSpPr>
                <a:spLocks noChangeShapeType="1"/>
              </p:cNvSpPr>
              <p:nvPr/>
            </p:nvSpPr>
            <p:spPr bwMode="auto">
              <a:xfrm>
                <a:off x="2970" y="2545"/>
                <a:ext cx="1" cy="5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103459" name="Rectangle 47"/>
            <p:cNvSpPr>
              <a:spLocks noChangeArrowheads="1"/>
            </p:cNvSpPr>
            <p:nvPr/>
          </p:nvSpPr>
          <p:spPr bwMode="auto">
            <a:xfrm>
              <a:off x="2844" y="2605"/>
              <a:ext cx="237"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solidFill>
                    <a:srgbClr val="000000"/>
                  </a:solidFill>
                  <a:latin typeface="Times" charset="0"/>
                </a:rPr>
                <a:t>rapidity</a:t>
              </a:r>
              <a:endParaRPr lang="en-US"/>
            </a:p>
          </p:txBody>
        </p:sp>
        <p:sp>
          <p:nvSpPr>
            <p:cNvPr id="103460" name="Rectangle 48"/>
            <p:cNvSpPr>
              <a:spLocks noChangeArrowheads="1"/>
            </p:cNvSpPr>
            <p:nvPr/>
          </p:nvSpPr>
          <p:spPr bwMode="auto">
            <a:xfrm>
              <a:off x="2904" y="2443"/>
              <a:ext cx="10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solidFill>
                    <a:srgbClr val="000000"/>
                  </a:solidFill>
                  <a:latin typeface="Times" charset="0"/>
                </a:rPr>
                <a:t>y=0</a:t>
              </a:r>
              <a:endParaRPr lang="en-US"/>
            </a:p>
          </p:txBody>
        </p:sp>
        <p:sp>
          <p:nvSpPr>
            <p:cNvPr id="103461" name="Arc 49"/>
            <p:cNvSpPr>
              <a:spLocks/>
            </p:cNvSpPr>
            <p:nvPr/>
          </p:nvSpPr>
          <p:spPr bwMode="auto">
            <a:xfrm>
              <a:off x="2202" y="2244"/>
              <a:ext cx="90" cy="62"/>
            </a:xfrm>
            <a:custGeom>
              <a:avLst/>
              <a:gdLst>
                <a:gd name="T0" fmla="*/ 0 w 21600"/>
                <a:gd name="T1" fmla="*/ 0 h 14834"/>
                <a:gd name="T2" fmla="*/ 0 w 21600"/>
                <a:gd name="T3" fmla="*/ 0 h 14834"/>
                <a:gd name="T4" fmla="*/ 0 w 21600"/>
                <a:gd name="T5" fmla="*/ 0 h 14834"/>
                <a:gd name="T6" fmla="*/ 0 60000 65536"/>
                <a:gd name="T7" fmla="*/ 0 60000 65536"/>
                <a:gd name="T8" fmla="*/ 0 60000 65536"/>
              </a:gdLst>
              <a:ahLst/>
              <a:cxnLst>
                <a:cxn ang="T6">
                  <a:pos x="T0" y="T1"/>
                </a:cxn>
                <a:cxn ang="T7">
                  <a:pos x="T2" y="T3"/>
                </a:cxn>
                <a:cxn ang="T8">
                  <a:pos x="T4" y="T5"/>
                </a:cxn>
              </a:cxnLst>
              <a:rect l="0" t="0" r="r" b="b"/>
              <a:pathLst>
                <a:path w="21600" h="14834" fill="none" extrusionOk="0">
                  <a:moveTo>
                    <a:pt x="20286" y="0"/>
                  </a:moveTo>
                  <a:cubicBezTo>
                    <a:pt x="21155" y="2376"/>
                    <a:pt x="21600" y="4886"/>
                    <a:pt x="21600" y="7417"/>
                  </a:cubicBezTo>
                  <a:cubicBezTo>
                    <a:pt x="21600" y="9947"/>
                    <a:pt x="21155" y="12457"/>
                    <a:pt x="20286" y="14833"/>
                  </a:cubicBezTo>
                </a:path>
                <a:path w="21600" h="14834" stroke="0" extrusionOk="0">
                  <a:moveTo>
                    <a:pt x="20286" y="0"/>
                  </a:moveTo>
                  <a:cubicBezTo>
                    <a:pt x="21155" y="2376"/>
                    <a:pt x="21600" y="4886"/>
                    <a:pt x="21600" y="7417"/>
                  </a:cubicBezTo>
                  <a:cubicBezTo>
                    <a:pt x="21600" y="9947"/>
                    <a:pt x="21155" y="12457"/>
                    <a:pt x="20286" y="14833"/>
                  </a:cubicBezTo>
                  <a:lnTo>
                    <a:pt x="0" y="7417"/>
                  </a:lnTo>
                  <a:lnTo>
                    <a:pt x="20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462" name="Line 50"/>
            <p:cNvSpPr>
              <a:spLocks noChangeShapeType="1"/>
            </p:cNvSpPr>
            <p:nvPr/>
          </p:nvSpPr>
          <p:spPr bwMode="auto">
            <a:xfrm flipH="1">
              <a:off x="2286" y="2275"/>
              <a:ext cx="120"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103463" name="Group 51"/>
            <p:cNvGrpSpPr>
              <a:grpSpLocks/>
            </p:cNvGrpSpPr>
            <p:nvPr/>
          </p:nvGrpSpPr>
          <p:grpSpPr bwMode="auto">
            <a:xfrm>
              <a:off x="1155" y="1780"/>
              <a:ext cx="738" cy="738"/>
              <a:chOff x="1155" y="1780"/>
              <a:chExt cx="738" cy="738"/>
            </a:xfrm>
          </p:grpSpPr>
          <p:sp>
            <p:nvSpPr>
              <p:cNvPr id="103556" name="Oval 52"/>
              <p:cNvSpPr>
                <a:spLocks noChangeArrowheads="1"/>
              </p:cNvSpPr>
              <p:nvPr/>
            </p:nvSpPr>
            <p:spPr bwMode="auto">
              <a:xfrm>
                <a:off x="1659" y="1906"/>
                <a:ext cx="234" cy="612"/>
              </a:xfrm>
              <a:prstGeom prst="ellipse">
                <a:avLst/>
              </a:prstGeom>
              <a:blipFill dpi="0" rotWithShape="0">
                <a:blip r:embed="rId6"/>
                <a:srcRect/>
                <a:tile tx="0" ty="0" sx="100000" sy="100000" flip="none" algn="tl"/>
              </a:blipFill>
              <a:ln w="9525">
                <a:solidFill>
                  <a:srgbClr val="000000"/>
                </a:solidFill>
                <a:round/>
                <a:headEnd/>
                <a:tailEnd/>
              </a:ln>
            </p:spPr>
            <p:txBody>
              <a:bodyPr/>
              <a:lstStyle/>
              <a:p>
                <a:endParaRPr lang="it-IT"/>
              </a:p>
            </p:txBody>
          </p:sp>
          <p:sp>
            <p:nvSpPr>
              <p:cNvPr id="103557" name="Oval 53"/>
              <p:cNvSpPr>
                <a:spLocks noChangeArrowheads="1"/>
              </p:cNvSpPr>
              <p:nvPr/>
            </p:nvSpPr>
            <p:spPr bwMode="auto">
              <a:xfrm>
                <a:off x="1155" y="1780"/>
                <a:ext cx="120" cy="342"/>
              </a:xfrm>
              <a:prstGeom prst="ellipse">
                <a:avLst/>
              </a:prstGeom>
              <a:blipFill dpi="0" rotWithShape="0">
                <a:blip r:embed="rId6"/>
                <a:srcRect/>
                <a:tile tx="0" ty="0" sx="100000" sy="100000" flip="none" algn="tl"/>
              </a:blipFill>
              <a:ln w="9525">
                <a:solidFill>
                  <a:srgbClr val="000000"/>
                </a:solidFill>
                <a:round/>
                <a:headEnd/>
                <a:tailEnd/>
              </a:ln>
            </p:spPr>
            <p:txBody>
              <a:bodyPr/>
              <a:lstStyle/>
              <a:p>
                <a:endParaRPr lang="it-IT"/>
              </a:p>
            </p:txBody>
          </p:sp>
        </p:grpSp>
        <p:sp>
          <p:nvSpPr>
            <p:cNvPr id="103464" name="Freeform 54"/>
            <p:cNvSpPr>
              <a:spLocks/>
            </p:cNvSpPr>
            <p:nvPr/>
          </p:nvSpPr>
          <p:spPr bwMode="auto">
            <a:xfrm>
              <a:off x="1656" y="2119"/>
              <a:ext cx="240" cy="402"/>
            </a:xfrm>
            <a:custGeom>
              <a:avLst/>
              <a:gdLst>
                <a:gd name="T0" fmla="*/ 234 w 240"/>
                <a:gd name="T1" fmla="*/ 0 h 402"/>
                <a:gd name="T2" fmla="*/ 240 w 240"/>
                <a:gd name="T3" fmla="*/ 48 h 402"/>
                <a:gd name="T4" fmla="*/ 240 w 240"/>
                <a:gd name="T5" fmla="*/ 96 h 402"/>
                <a:gd name="T6" fmla="*/ 240 w 240"/>
                <a:gd name="T7" fmla="*/ 156 h 402"/>
                <a:gd name="T8" fmla="*/ 234 w 240"/>
                <a:gd name="T9" fmla="*/ 210 h 402"/>
                <a:gd name="T10" fmla="*/ 222 w 240"/>
                <a:gd name="T11" fmla="*/ 264 h 402"/>
                <a:gd name="T12" fmla="*/ 204 w 240"/>
                <a:gd name="T13" fmla="*/ 312 h 402"/>
                <a:gd name="T14" fmla="*/ 186 w 240"/>
                <a:gd name="T15" fmla="*/ 348 h 402"/>
                <a:gd name="T16" fmla="*/ 168 w 240"/>
                <a:gd name="T17" fmla="*/ 378 h 402"/>
                <a:gd name="T18" fmla="*/ 144 w 240"/>
                <a:gd name="T19" fmla="*/ 396 h 402"/>
                <a:gd name="T20" fmla="*/ 120 w 240"/>
                <a:gd name="T21" fmla="*/ 402 h 402"/>
                <a:gd name="T22" fmla="*/ 96 w 240"/>
                <a:gd name="T23" fmla="*/ 396 h 402"/>
                <a:gd name="T24" fmla="*/ 72 w 240"/>
                <a:gd name="T25" fmla="*/ 378 h 402"/>
                <a:gd name="T26" fmla="*/ 54 w 240"/>
                <a:gd name="T27" fmla="*/ 348 h 402"/>
                <a:gd name="T28" fmla="*/ 36 w 240"/>
                <a:gd name="T29" fmla="*/ 312 h 402"/>
                <a:gd name="T30" fmla="*/ 18 w 240"/>
                <a:gd name="T31" fmla="*/ 264 h 402"/>
                <a:gd name="T32" fmla="*/ 6 w 240"/>
                <a:gd name="T33" fmla="*/ 210 h 402"/>
                <a:gd name="T34" fmla="*/ 0 w 240"/>
                <a:gd name="T35" fmla="*/ 156 h 402"/>
                <a:gd name="T36" fmla="*/ 0 w 240"/>
                <a:gd name="T37" fmla="*/ 96 h 402"/>
                <a:gd name="T38" fmla="*/ 0 w 240"/>
                <a:gd name="T39" fmla="*/ 48 h 402"/>
                <a:gd name="T40" fmla="*/ 6 w 240"/>
                <a:gd name="T41" fmla="*/ 0 h 4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0" h="402">
                  <a:moveTo>
                    <a:pt x="234" y="0"/>
                  </a:moveTo>
                  <a:lnTo>
                    <a:pt x="240" y="48"/>
                  </a:lnTo>
                  <a:lnTo>
                    <a:pt x="240" y="96"/>
                  </a:lnTo>
                  <a:lnTo>
                    <a:pt x="240" y="156"/>
                  </a:lnTo>
                  <a:lnTo>
                    <a:pt x="234" y="210"/>
                  </a:lnTo>
                  <a:lnTo>
                    <a:pt x="222" y="264"/>
                  </a:lnTo>
                  <a:lnTo>
                    <a:pt x="204" y="312"/>
                  </a:lnTo>
                  <a:lnTo>
                    <a:pt x="186" y="348"/>
                  </a:lnTo>
                  <a:lnTo>
                    <a:pt x="168" y="378"/>
                  </a:lnTo>
                  <a:lnTo>
                    <a:pt x="144" y="396"/>
                  </a:lnTo>
                  <a:lnTo>
                    <a:pt x="120" y="402"/>
                  </a:lnTo>
                  <a:lnTo>
                    <a:pt x="96" y="396"/>
                  </a:lnTo>
                  <a:lnTo>
                    <a:pt x="72" y="378"/>
                  </a:lnTo>
                  <a:lnTo>
                    <a:pt x="54" y="348"/>
                  </a:lnTo>
                  <a:lnTo>
                    <a:pt x="36" y="312"/>
                  </a:lnTo>
                  <a:lnTo>
                    <a:pt x="18" y="264"/>
                  </a:lnTo>
                  <a:lnTo>
                    <a:pt x="6" y="210"/>
                  </a:lnTo>
                  <a:lnTo>
                    <a:pt x="0" y="156"/>
                  </a:lnTo>
                  <a:lnTo>
                    <a:pt x="0" y="96"/>
                  </a:lnTo>
                  <a:lnTo>
                    <a:pt x="0" y="48"/>
                  </a:lnTo>
                  <a:lnTo>
                    <a:pt x="6"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465" name="Freeform 55"/>
            <p:cNvSpPr>
              <a:spLocks/>
            </p:cNvSpPr>
            <p:nvPr/>
          </p:nvSpPr>
          <p:spPr bwMode="auto">
            <a:xfrm>
              <a:off x="1662" y="1903"/>
              <a:ext cx="228" cy="216"/>
            </a:xfrm>
            <a:custGeom>
              <a:avLst/>
              <a:gdLst>
                <a:gd name="T0" fmla="*/ 0 w 228"/>
                <a:gd name="T1" fmla="*/ 216 h 216"/>
                <a:gd name="T2" fmla="*/ 6 w 228"/>
                <a:gd name="T3" fmla="*/ 174 h 216"/>
                <a:gd name="T4" fmla="*/ 12 w 228"/>
                <a:gd name="T5" fmla="*/ 132 h 216"/>
                <a:gd name="T6" fmla="*/ 24 w 228"/>
                <a:gd name="T7" fmla="*/ 96 h 216"/>
                <a:gd name="T8" fmla="*/ 42 w 228"/>
                <a:gd name="T9" fmla="*/ 60 h 216"/>
                <a:gd name="T10" fmla="*/ 54 w 228"/>
                <a:gd name="T11" fmla="*/ 36 h 216"/>
                <a:gd name="T12" fmla="*/ 72 w 228"/>
                <a:gd name="T13" fmla="*/ 18 h 216"/>
                <a:gd name="T14" fmla="*/ 96 w 228"/>
                <a:gd name="T15" fmla="*/ 6 h 216"/>
                <a:gd name="T16" fmla="*/ 114 w 228"/>
                <a:gd name="T17" fmla="*/ 0 h 216"/>
                <a:gd name="T18" fmla="*/ 132 w 228"/>
                <a:gd name="T19" fmla="*/ 6 h 216"/>
                <a:gd name="T20" fmla="*/ 150 w 228"/>
                <a:gd name="T21" fmla="*/ 18 h 216"/>
                <a:gd name="T22" fmla="*/ 168 w 228"/>
                <a:gd name="T23" fmla="*/ 36 h 216"/>
                <a:gd name="T24" fmla="*/ 186 w 228"/>
                <a:gd name="T25" fmla="*/ 60 h 216"/>
                <a:gd name="T26" fmla="*/ 198 w 228"/>
                <a:gd name="T27" fmla="*/ 96 h 216"/>
                <a:gd name="T28" fmla="*/ 210 w 228"/>
                <a:gd name="T29" fmla="*/ 132 h 216"/>
                <a:gd name="T30" fmla="*/ 222 w 228"/>
                <a:gd name="T31" fmla="*/ 174 h 216"/>
                <a:gd name="T32" fmla="*/ 228 w 228"/>
                <a:gd name="T33" fmla="*/ 216 h 216"/>
                <a:gd name="T34" fmla="*/ 0 w 228"/>
                <a:gd name="T35" fmla="*/ 216 h 2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28" h="216">
                  <a:moveTo>
                    <a:pt x="0" y="216"/>
                  </a:moveTo>
                  <a:lnTo>
                    <a:pt x="6" y="174"/>
                  </a:lnTo>
                  <a:lnTo>
                    <a:pt x="12" y="132"/>
                  </a:lnTo>
                  <a:lnTo>
                    <a:pt x="24" y="96"/>
                  </a:lnTo>
                  <a:lnTo>
                    <a:pt x="42" y="60"/>
                  </a:lnTo>
                  <a:lnTo>
                    <a:pt x="54" y="36"/>
                  </a:lnTo>
                  <a:lnTo>
                    <a:pt x="72" y="18"/>
                  </a:lnTo>
                  <a:lnTo>
                    <a:pt x="96" y="6"/>
                  </a:lnTo>
                  <a:lnTo>
                    <a:pt x="114" y="0"/>
                  </a:lnTo>
                  <a:lnTo>
                    <a:pt x="132" y="6"/>
                  </a:lnTo>
                  <a:lnTo>
                    <a:pt x="150" y="18"/>
                  </a:lnTo>
                  <a:lnTo>
                    <a:pt x="168" y="36"/>
                  </a:lnTo>
                  <a:lnTo>
                    <a:pt x="186" y="60"/>
                  </a:lnTo>
                  <a:lnTo>
                    <a:pt x="198" y="96"/>
                  </a:lnTo>
                  <a:lnTo>
                    <a:pt x="210" y="132"/>
                  </a:lnTo>
                  <a:lnTo>
                    <a:pt x="222" y="174"/>
                  </a:lnTo>
                  <a:lnTo>
                    <a:pt x="228" y="216"/>
                  </a:lnTo>
                  <a:lnTo>
                    <a:pt x="0" y="2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466" name="Freeform 56"/>
            <p:cNvSpPr>
              <a:spLocks/>
            </p:cNvSpPr>
            <p:nvPr/>
          </p:nvSpPr>
          <p:spPr bwMode="auto">
            <a:xfrm>
              <a:off x="1662" y="1903"/>
              <a:ext cx="228" cy="216"/>
            </a:xfrm>
            <a:custGeom>
              <a:avLst/>
              <a:gdLst>
                <a:gd name="T0" fmla="*/ 0 w 228"/>
                <a:gd name="T1" fmla="*/ 216 h 216"/>
                <a:gd name="T2" fmla="*/ 6 w 228"/>
                <a:gd name="T3" fmla="*/ 174 h 216"/>
                <a:gd name="T4" fmla="*/ 12 w 228"/>
                <a:gd name="T5" fmla="*/ 132 h 216"/>
                <a:gd name="T6" fmla="*/ 24 w 228"/>
                <a:gd name="T7" fmla="*/ 96 h 216"/>
                <a:gd name="T8" fmla="*/ 42 w 228"/>
                <a:gd name="T9" fmla="*/ 60 h 216"/>
                <a:gd name="T10" fmla="*/ 54 w 228"/>
                <a:gd name="T11" fmla="*/ 36 h 216"/>
                <a:gd name="T12" fmla="*/ 72 w 228"/>
                <a:gd name="T13" fmla="*/ 18 h 216"/>
                <a:gd name="T14" fmla="*/ 96 w 228"/>
                <a:gd name="T15" fmla="*/ 6 h 216"/>
                <a:gd name="T16" fmla="*/ 114 w 228"/>
                <a:gd name="T17" fmla="*/ 0 h 216"/>
                <a:gd name="T18" fmla="*/ 132 w 228"/>
                <a:gd name="T19" fmla="*/ 6 h 216"/>
                <a:gd name="T20" fmla="*/ 150 w 228"/>
                <a:gd name="T21" fmla="*/ 18 h 216"/>
                <a:gd name="T22" fmla="*/ 168 w 228"/>
                <a:gd name="T23" fmla="*/ 36 h 216"/>
                <a:gd name="T24" fmla="*/ 186 w 228"/>
                <a:gd name="T25" fmla="*/ 60 h 216"/>
                <a:gd name="T26" fmla="*/ 198 w 228"/>
                <a:gd name="T27" fmla="*/ 96 h 216"/>
                <a:gd name="T28" fmla="*/ 210 w 228"/>
                <a:gd name="T29" fmla="*/ 132 h 216"/>
                <a:gd name="T30" fmla="*/ 222 w 228"/>
                <a:gd name="T31" fmla="*/ 174 h 216"/>
                <a:gd name="T32" fmla="*/ 228 w 228"/>
                <a:gd name="T33" fmla="*/ 216 h 2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8" h="216">
                  <a:moveTo>
                    <a:pt x="0" y="216"/>
                  </a:moveTo>
                  <a:lnTo>
                    <a:pt x="6" y="174"/>
                  </a:lnTo>
                  <a:lnTo>
                    <a:pt x="12" y="132"/>
                  </a:lnTo>
                  <a:lnTo>
                    <a:pt x="24" y="96"/>
                  </a:lnTo>
                  <a:lnTo>
                    <a:pt x="42" y="60"/>
                  </a:lnTo>
                  <a:lnTo>
                    <a:pt x="54" y="36"/>
                  </a:lnTo>
                  <a:lnTo>
                    <a:pt x="72" y="18"/>
                  </a:lnTo>
                  <a:lnTo>
                    <a:pt x="96" y="6"/>
                  </a:lnTo>
                  <a:lnTo>
                    <a:pt x="114" y="0"/>
                  </a:lnTo>
                  <a:lnTo>
                    <a:pt x="132" y="6"/>
                  </a:lnTo>
                  <a:lnTo>
                    <a:pt x="150" y="18"/>
                  </a:lnTo>
                  <a:lnTo>
                    <a:pt x="168" y="36"/>
                  </a:lnTo>
                  <a:lnTo>
                    <a:pt x="186" y="60"/>
                  </a:lnTo>
                  <a:lnTo>
                    <a:pt x="198" y="96"/>
                  </a:lnTo>
                  <a:lnTo>
                    <a:pt x="210" y="132"/>
                  </a:lnTo>
                  <a:lnTo>
                    <a:pt x="222" y="174"/>
                  </a:lnTo>
                  <a:lnTo>
                    <a:pt x="228" y="21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467" name="Freeform 57"/>
            <p:cNvSpPr>
              <a:spLocks/>
            </p:cNvSpPr>
            <p:nvPr/>
          </p:nvSpPr>
          <p:spPr bwMode="auto">
            <a:xfrm>
              <a:off x="1152" y="1891"/>
              <a:ext cx="126" cy="228"/>
            </a:xfrm>
            <a:custGeom>
              <a:avLst/>
              <a:gdLst>
                <a:gd name="T0" fmla="*/ 126 w 126"/>
                <a:gd name="T1" fmla="*/ 0 h 228"/>
                <a:gd name="T2" fmla="*/ 126 w 126"/>
                <a:gd name="T3" fmla="*/ 30 h 228"/>
                <a:gd name="T4" fmla="*/ 126 w 126"/>
                <a:gd name="T5" fmla="*/ 60 h 228"/>
                <a:gd name="T6" fmla="*/ 120 w 126"/>
                <a:gd name="T7" fmla="*/ 126 h 228"/>
                <a:gd name="T8" fmla="*/ 108 w 126"/>
                <a:gd name="T9" fmla="*/ 180 h 228"/>
                <a:gd name="T10" fmla="*/ 102 w 126"/>
                <a:gd name="T11" fmla="*/ 198 h 228"/>
                <a:gd name="T12" fmla="*/ 90 w 126"/>
                <a:gd name="T13" fmla="*/ 216 h 228"/>
                <a:gd name="T14" fmla="*/ 78 w 126"/>
                <a:gd name="T15" fmla="*/ 228 h 228"/>
                <a:gd name="T16" fmla="*/ 66 w 126"/>
                <a:gd name="T17" fmla="*/ 228 h 228"/>
                <a:gd name="T18" fmla="*/ 54 w 126"/>
                <a:gd name="T19" fmla="*/ 228 h 228"/>
                <a:gd name="T20" fmla="*/ 42 w 126"/>
                <a:gd name="T21" fmla="*/ 216 h 228"/>
                <a:gd name="T22" fmla="*/ 30 w 126"/>
                <a:gd name="T23" fmla="*/ 198 h 228"/>
                <a:gd name="T24" fmla="*/ 18 w 126"/>
                <a:gd name="T25" fmla="*/ 180 h 228"/>
                <a:gd name="T26" fmla="*/ 6 w 126"/>
                <a:gd name="T27" fmla="*/ 126 h 228"/>
                <a:gd name="T28" fmla="*/ 0 w 126"/>
                <a:gd name="T29" fmla="*/ 60 h 228"/>
                <a:gd name="T30" fmla="*/ 0 w 126"/>
                <a:gd name="T31" fmla="*/ 30 h 228"/>
                <a:gd name="T32" fmla="*/ 6 w 126"/>
                <a:gd name="T33" fmla="*/ 6 h 228"/>
                <a:gd name="T34" fmla="*/ 126 w 126"/>
                <a:gd name="T35" fmla="*/ 0 h 2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6" h="228">
                  <a:moveTo>
                    <a:pt x="126" y="0"/>
                  </a:moveTo>
                  <a:lnTo>
                    <a:pt x="126" y="30"/>
                  </a:lnTo>
                  <a:lnTo>
                    <a:pt x="126" y="60"/>
                  </a:lnTo>
                  <a:lnTo>
                    <a:pt x="120" y="126"/>
                  </a:lnTo>
                  <a:lnTo>
                    <a:pt x="108" y="180"/>
                  </a:lnTo>
                  <a:lnTo>
                    <a:pt x="102" y="198"/>
                  </a:lnTo>
                  <a:lnTo>
                    <a:pt x="90" y="216"/>
                  </a:lnTo>
                  <a:lnTo>
                    <a:pt x="78" y="228"/>
                  </a:lnTo>
                  <a:lnTo>
                    <a:pt x="66" y="228"/>
                  </a:lnTo>
                  <a:lnTo>
                    <a:pt x="54" y="228"/>
                  </a:lnTo>
                  <a:lnTo>
                    <a:pt x="42" y="216"/>
                  </a:lnTo>
                  <a:lnTo>
                    <a:pt x="30" y="198"/>
                  </a:lnTo>
                  <a:lnTo>
                    <a:pt x="18" y="180"/>
                  </a:lnTo>
                  <a:lnTo>
                    <a:pt x="6" y="126"/>
                  </a:lnTo>
                  <a:lnTo>
                    <a:pt x="0" y="60"/>
                  </a:lnTo>
                  <a:lnTo>
                    <a:pt x="0" y="30"/>
                  </a:lnTo>
                  <a:lnTo>
                    <a:pt x="6" y="6"/>
                  </a:lnTo>
                  <a:lnTo>
                    <a:pt x="1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468" name="Freeform 58"/>
            <p:cNvSpPr>
              <a:spLocks/>
            </p:cNvSpPr>
            <p:nvPr/>
          </p:nvSpPr>
          <p:spPr bwMode="auto">
            <a:xfrm>
              <a:off x="1152" y="1891"/>
              <a:ext cx="126" cy="228"/>
            </a:xfrm>
            <a:custGeom>
              <a:avLst/>
              <a:gdLst>
                <a:gd name="T0" fmla="*/ 126 w 126"/>
                <a:gd name="T1" fmla="*/ 0 h 228"/>
                <a:gd name="T2" fmla="*/ 126 w 126"/>
                <a:gd name="T3" fmla="*/ 30 h 228"/>
                <a:gd name="T4" fmla="*/ 126 w 126"/>
                <a:gd name="T5" fmla="*/ 60 h 228"/>
                <a:gd name="T6" fmla="*/ 120 w 126"/>
                <a:gd name="T7" fmla="*/ 126 h 228"/>
                <a:gd name="T8" fmla="*/ 108 w 126"/>
                <a:gd name="T9" fmla="*/ 180 h 228"/>
                <a:gd name="T10" fmla="*/ 102 w 126"/>
                <a:gd name="T11" fmla="*/ 198 h 228"/>
                <a:gd name="T12" fmla="*/ 90 w 126"/>
                <a:gd name="T13" fmla="*/ 216 h 228"/>
                <a:gd name="T14" fmla="*/ 78 w 126"/>
                <a:gd name="T15" fmla="*/ 228 h 228"/>
                <a:gd name="T16" fmla="*/ 66 w 126"/>
                <a:gd name="T17" fmla="*/ 228 h 228"/>
                <a:gd name="T18" fmla="*/ 54 w 126"/>
                <a:gd name="T19" fmla="*/ 228 h 228"/>
                <a:gd name="T20" fmla="*/ 42 w 126"/>
                <a:gd name="T21" fmla="*/ 216 h 228"/>
                <a:gd name="T22" fmla="*/ 30 w 126"/>
                <a:gd name="T23" fmla="*/ 198 h 228"/>
                <a:gd name="T24" fmla="*/ 18 w 126"/>
                <a:gd name="T25" fmla="*/ 180 h 228"/>
                <a:gd name="T26" fmla="*/ 6 w 126"/>
                <a:gd name="T27" fmla="*/ 126 h 228"/>
                <a:gd name="T28" fmla="*/ 0 w 126"/>
                <a:gd name="T29" fmla="*/ 60 h 228"/>
                <a:gd name="T30" fmla="*/ 0 w 126"/>
                <a:gd name="T31" fmla="*/ 30 h 228"/>
                <a:gd name="T32" fmla="*/ 6 w 126"/>
                <a:gd name="T33" fmla="*/ 6 h 2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6" h="228">
                  <a:moveTo>
                    <a:pt x="126" y="0"/>
                  </a:moveTo>
                  <a:lnTo>
                    <a:pt x="126" y="30"/>
                  </a:lnTo>
                  <a:lnTo>
                    <a:pt x="126" y="60"/>
                  </a:lnTo>
                  <a:lnTo>
                    <a:pt x="120" y="126"/>
                  </a:lnTo>
                  <a:lnTo>
                    <a:pt x="108" y="180"/>
                  </a:lnTo>
                  <a:lnTo>
                    <a:pt x="102" y="198"/>
                  </a:lnTo>
                  <a:lnTo>
                    <a:pt x="90" y="216"/>
                  </a:lnTo>
                  <a:lnTo>
                    <a:pt x="78" y="228"/>
                  </a:lnTo>
                  <a:lnTo>
                    <a:pt x="66" y="228"/>
                  </a:lnTo>
                  <a:lnTo>
                    <a:pt x="54" y="228"/>
                  </a:lnTo>
                  <a:lnTo>
                    <a:pt x="42" y="216"/>
                  </a:lnTo>
                  <a:lnTo>
                    <a:pt x="30" y="198"/>
                  </a:lnTo>
                  <a:lnTo>
                    <a:pt x="18" y="180"/>
                  </a:lnTo>
                  <a:lnTo>
                    <a:pt x="6" y="126"/>
                  </a:lnTo>
                  <a:lnTo>
                    <a:pt x="0" y="60"/>
                  </a:lnTo>
                  <a:lnTo>
                    <a:pt x="0" y="3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469" name="Freeform 59"/>
            <p:cNvSpPr>
              <a:spLocks/>
            </p:cNvSpPr>
            <p:nvPr/>
          </p:nvSpPr>
          <p:spPr bwMode="auto">
            <a:xfrm>
              <a:off x="1158" y="1777"/>
              <a:ext cx="120" cy="120"/>
            </a:xfrm>
            <a:custGeom>
              <a:avLst/>
              <a:gdLst>
                <a:gd name="T0" fmla="*/ 0 w 120"/>
                <a:gd name="T1" fmla="*/ 120 h 120"/>
                <a:gd name="T2" fmla="*/ 6 w 120"/>
                <a:gd name="T3" fmla="*/ 72 h 120"/>
                <a:gd name="T4" fmla="*/ 18 w 120"/>
                <a:gd name="T5" fmla="*/ 36 h 120"/>
                <a:gd name="T6" fmla="*/ 30 w 120"/>
                <a:gd name="T7" fmla="*/ 18 h 120"/>
                <a:gd name="T8" fmla="*/ 36 w 120"/>
                <a:gd name="T9" fmla="*/ 6 h 120"/>
                <a:gd name="T10" fmla="*/ 48 w 120"/>
                <a:gd name="T11" fmla="*/ 0 h 120"/>
                <a:gd name="T12" fmla="*/ 60 w 120"/>
                <a:gd name="T13" fmla="*/ 0 h 120"/>
                <a:gd name="T14" fmla="*/ 66 w 120"/>
                <a:gd name="T15" fmla="*/ 0 h 120"/>
                <a:gd name="T16" fmla="*/ 78 w 120"/>
                <a:gd name="T17" fmla="*/ 6 h 120"/>
                <a:gd name="T18" fmla="*/ 84 w 120"/>
                <a:gd name="T19" fmla="*/ 18 h 120"/>
                <a:gd name="T20" fmla="*/ 96 w 120"/>
                <a:gd name="T21" fmla="*/ 30 h 120"/>
                <a:gd name="T22" fmla="*/ 108 w 120"/>
                <a:gd name="T23" fmla="*/ 72 h 120"/>
                <a:gd name="T24" fmla="*/ 120 w 120"/>
                <a:gd name="T25" fmla="*/ 114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0" h="120">
                  <a:moveTo>
                    <a:pt x="0" y="120"/>
                  </a:moveTo>
                  <a:lnTo>
                    <a:pt x="6" y="72"/>
                  </a:lnTo>
                  <a:lnTo>
                    <a:pt x="18" y="36"/>
                  </a:lnTo>
                  <a:lnTo>
                    <a:pt x="30" y="18"/>
                  </a:lnTo>
                  <a:lnTo>
                    <a:pt x="36" y="6"/>
                  </a:lnTo>
                  <a:lnTo>
                    <a:pt x="48" y="0"/>
                  </a:lnTo>
                  <a:lnTo>
                    <a:pt x="60" y="0"/>
                  </a:lnTo>
                  <a:lnTo>
                    <a:pt x="66" y="0"/>
                  </a:lnTo>
                  <a:lnTo>
                    <a:pt x="78" y="6"/>
                  </a:lnTo>
                  <a:lnTo>
                    <a:pt x="84" y="18"/>
                  </a:lnTo>
                  <a:lnTo>
                    <a:pt x="96" y="30"/>
                  </a:lnTo>
                  <a:lnTo>
                    <a:pt x="108" y="72"/>
                  </a:lnTo>
                  <a:lnTo>
                    <a:pt x="120" y="11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470" name="Line 60"/>
            <p:cNvSpPr>
              <a:spLocks noChangeShapeType="1"/>
            </p:cNvSpPr>
            <p:nvPr/>
          </p:nvSpPr>
          <p:spPr bwMode="auto">
            <a:xfrm flipH="1">
              <a:off x="1590" y="2209"/>
              <a:ext cx="6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471" name="Line 61"/>
            <p:cNvSpPr>
              <a:spLocks noChangeShapeType="1"/>
            </p:cNvSpPr>
            <p:nvPr/>
          </p:nvSpPr>
          <p:spPr bwMode="auto">
            <a:xfrm flipH="1">
              <a:off x="1470" y="2209"/>
              <a:ext cx="6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472" name="Line 62"/>
            <p:cNvSpPr>
              <a:spLocks noChangeShapeType="1"/>
            </p:cNvSpPr>
            <p:nvPr/>
          </p:nvSpPr>
          <p:spPr bwMode="auto">
            <a:xfrm flipH="1">
              <a:off x="1350" y="2209"/>
              <a:ext cx="6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473" name="Line 63"/>
            <p:cNvSpPr>
              <a:spLocks noChangeShapeType="1"/>
            </p:cNvSpPr>
            <p:nvPr/>
          </p:nvSpPr>
          <p:spPr bwMode="auto">
            <a:xfrm flipH="1">
              <a:off x="1230" y="2209"/>
              <a:ext cx="6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474" name="Line 64"/>
            <p:cNvSpPr>
              <a:spLocks noChangeShapeType="1"/>
            </p:cNvSpPr>
            <p:nvPr/>
          </p:nvSpPr>
          <p:spPr bwMode="auto">
            <a:xfrm flipH="1">
              <a:off x="1110" y="2209"/>
              <a:ext cx="6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475" name="Line 65"/>
            <p:cNvSpPr>
              <a:spLocks noChangeShapeType="1"/>
            </p:cNvSpPr>
            <p:nvPr/>
          </p:nvSpPr>
          <p:spPr bwMode="auto">
            <a:xfrm flipH="1">
              <a:off x="990" y="2209"/>
              <a:ext cx="6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476" name="Line 66"/>
            <p:cNvSpPr>
              <a:spLocks noChangeShapeType="1"/>
            </p:cNvSpPr>
            <p:nvPr/>
          </p:nvSpPr>
          <p:spPr bwMode="auto">
            <a:xfrm flipH="1">
              <a:off x="870" y="2209"/>
              <a:ext cx="6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477" name="Line 67"/>
            <p:cNvSpPr>
              <a:spLocks noChangeShapeType="1"/>
            </p:cNvSpPr>
            <p:nvPr/>
          </p:nvSpPr>
          <p:spPr bwMode="auto">
            <a:xfrm>
              <a:off x="846" y="1951"/>
              <a:ext cx="6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478" name="Line 68"/>
            <p:cNvSpPr>
              <a:spLocks noChangeShapeType="1"/>
            </p:cNvSpPr>
            <p:nvPr/>
          </p:nvSpPr>
          <p:spPr bwMode="auto">
            <a:xfrm>
              <a:off x="966" y="1951"/>
              <a:ext cx="6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479" name="Line 69"/>
            <p:cNvSpPr>
              <a:spLocks noChangeShapeType="1"/>
            </p:cNvSpPr>
            <p:nvPr/>
          </p:nvSpPr>
          <p:spPr bwMode="auto">
            <a:xfrm>
              <a:off x="1086" y="1951"/>
              <a:ext cx="6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480" name="Freeform 70"/>
            <p:cNvSpPr>
              <a:spLocks/>
            </p:cNvSpPr>
            <p:nvPr/>
          </p:nvSpPr>
          <p:spPr bwMode="auto">
            <a:xfrm>
              <a:off x="906" y="2137"/>
              <a:ext cx="54" cy="72"/>
            </a:xfrm>
            <a:custGeom>
              <a:avLst/>
              <a:gdLst>
                <a:gd name="T0" fmla="*/ 30 w 54"/>
                <a:gd name="T1" fmla="*/ 72 h 72"/>
                <a:gd name="T2" fmla="*/ 0 w 54"/>
                <a:gd name="T3" fmla="*/ 0 h 72"/>
                <a:gd name="T4" fmla="*/ 54 w 54"/>
                <a:gd name="T5" fmla="*/ 0 h 72"/>
                <a:gd name="T6" fmla="*/ 30 w 54"/>
                <a:gd name="T7" fmla="*/ 72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72">
                  <a:moveTo>
                    <a:pt x="30" y="72"/>
                  </a:moveTo>
                  <a:lnTo>
                    <a:pt x="0" y="0"/>
                  </a:lnTo>
                  <a:lnTo>
                    <a:pt x="54" y="0"/>
                  </a:lnTo>
                  <a:lnTo>
                    <a:pt x="3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481" name="Freeform 71"/>
            <p:cNvSpPr>
              <a:spLocks/>
            </p:cNvSpPr>
            <p:nvPr/>
          </p:nvSpPr>
          <p:spPr bwMode="auto">
            <a:xfrm>
              <a:off x="906" y="1951"/>
              <a:ext cx="54" cy="66"/>
            </a:xfrm>
            <a:custGeom>
              <a:avLst/>
              <a:gdLst>
                <a:gd name="T0" fmla="*/ 30 w 54"/>
                <a:gd name="T1" fmla="*/ 0 h 66"/>
                <a:gd name="T2" fmla="*/ 54 w 54"/>
                <a:gd name="T3" fmla="*/ 66 h 66"/>
                <a:gd name="T4" fmla="*/ 0 w 54"/>
                <a:gd name="T5" fmla="*/ 66 h 66"/>
                <a:gd name="T6" fmla="*/ 30 w 54"/>
                <a:gd name="T7" fmla="*/ 0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66">
                  <a:moveTo>
                    <a:pt x="30" y="0"/>
                  </a:moveTo>
                  <a:lnTo>
                    <a:pt x="54" y="66"/>
                  </a:lnTo>
                  <a:lnTo>
                    <a:pt x="0" y="66"/>
                  </a:lnTo>
                  <a:lnTo>
                    <a:pt x="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482" name="Line 72"/>
            <p:cNvSpPr>
              <a:spLocks noChangeShapeType="1"/>
            </p:cNvSpPr>
            <p:nvPr/>
          </p:nvSpPr>
          <p:spPr bwMode="auto">
            <a:xfrm>
              <a:off x="936" y="2017"/>
              <a:ext cx="1"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483" name="Rectangle 73"/>
            <p:cNvSpPr>
              <a:spLocks noChangeArrowheads="1"/>
            </p:cNvSpPr>
            <p:nvPr/>
          </p:nvSpPr>
          <p:spPr bwMode="auto">
            <a:xfrm>
              <a:off x="966" y="2017"/>
              <a:ext cx="3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solidFill>
                    <a:srgbClr val="000000"/>
                  </a:solidFill>
                  <a:latin typeface="Times" charset="0"/>
                </a:rPr>
                <a:t>b</a:t>
              </a:r>
              <a:endParaRPr lang="en-US"/>
            </a:p>
          </p:txBody>
        </p:sp>
        <p:sp>
          <p:nvSpPr>
            <p:cNvPr id="103484" name="Rectangle 74"/>
            <p:cNvSpPr>
              <a:spLocks noChangeArrowheads="1"/>
            </p:cNvSpPr>
            <p:nvPr/>
          </p:nvSpPr>
          <p:spPr bwMode="auto">
            <a:xfrm>
              <a:off x="1554" y="1561"/>
              <a:ext cx="35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solidFill>
                    <a:srgbClr val="FF0033"/>
                  </a:solidFill>
                  <a:latin typeface="Times" charset="0"/>
                </a:rPr>
                <a:t>participants</a:t>
              </a:r>
              <a:endParaRPr lang="en-US"/>
            </a:p>
          </p:txBody>
        </p:sp>
        <p:grpSp>
          <p:nvGrpSpPr>
            <p:cNvPr id="103485" name="Group 75"/>
            <p:cNvGrpSpPr>
              <a:grpSpLocks/>
            </p:cNvGrpSpPr>
            <p:nvPr/>
          </p:nvGrpSpPr>
          <p:grpSpPr bwMode="auto">
            <a:xfrm>
              <a:off x="1200" y="1711"/>
              <a:ext cx="589" cy="300"/>
              <a:chOff x="1200" y="1711"/>
              <a:chExt cx="589" cy="300"/>
            </a:xfrm>
          </p:grpSpPr>
          <p:sp>
            <p:nvSpPr>
              <p:cNvPr id="103509" name="Line 76"/>
              <p:cNvSpPr>
                <a:spLocks noChangeShapeType="1"/>
              </p:cNvSpPr>
              <p:nvPr/>
            </p:nvSpPr>
            <p:spPr bwMode="auto">
              <a:xfrm>
                <a:off x="1200" y="1957"/>
                <a:ext cx="6" cy="1"/>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10" name="Line 77"/>
              <p:cNvSpPr>
                <a:spLocks noChangeShapeType="1"/>
              </p:cNvSpPr>
              <p:nvPr/>
            </p:nvSpPr>
            <p:spPr bwMode="auto">
              <a:xfrm flipV="1">
                <a:off x="1218" y="1945"/>
                <a:ext cx="6" cy="6"/>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11" name="Line 78"/>
              <p:cNvSpPr>
                <a:spLocks noChangeShapeType="1"/>
              </p:cNvSpPr>
              <p:nvPr/>
            </p:nvSpPr>
            <p:spPr bwMode="auto">
              <a:xfrm>
                <a:off x="1230" y="1939"/>
                <a:ext cx="6" cy="1"/>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12" name="Line 79"/>
              <p:cNvSpPr>
                <a:spLocks noChangeShapeType="1"/>
              </p:cNvSpPr>
              <p:nvPr/>
            </p:nvSpPr>
            <p:spPr bwMode="auto">
              <a:xfrm flipV="1">
                <a:off x="1248" y="1927"/>
                <a:ext cx="6" cy="6"/>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13" name="Line 80"/>
              <p:cNvSpPr>
                <a:spLocks noChangeShapeType="1"/>
              </p:cNvSpPr>
              <p:nvPr/>
            </p:nvSpPr>
            <p:spPr bwMode="auto">
              <a:xfrm>
                <a:off x="1266" y="1921"/>
                <a:ext cx="1" cy="1"/>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14" name="Line 81"/>
              <p:cNvSpPr>
                <a:spLocks noChangeShapeType="1"/>
              </p:cNvSpPr>
              <p:nvPr/>
            </p:nvSpPr>
            <p:spPr bwMode="auto">
              <a:xfrm flipV="1">
                <a:off x="1278" y="1909"/>
                <a:ext cx="6" cy="6"/>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15" name="Line 82"/>
              <p:cNvSpPr>
                <a:spLocks noChangeShapeType="1"/>
              </p:cNvSpPr>
              <p:nvPr/>
            </p:nvSpPr>
            <p:spPr bwMode="auto">
              <a:xfrm>
                <a:off x="1296" y="1903"/>
                <a:ext cx="6" cy="1"/>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16" name="Line 83"/>
              <p:cNvSpPr>
                <a:spLocks noChangeShapeType="1"/>
              </p:cNvSpPr>
              <p:nvPr/>
            </p:nvSpPr>
            <p:spPr bwMode="auto">
              <a:xfrm flipV="1">
                <a:off x="1308" y="1891"/>
                <a:ext cx="6" cy="6"/>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17" name="Line 84"/>
              <p:cNvSpPr>
                <a:spLocks noChangeShapeType="1"/>
              </p:cNvSpPr>
              <p:nvPr/>
            </p:nvSpPr>
            <p:spPr bwMode="auto">
              <a:xfrm>
                <a:off x="1326" y="1885"/>
                <a:ext cx="6" cy="1"/>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18" name="Line 85"/>
              <p:cNvSpPr>
                <a:spLocks noChangeShapeType="1"/>
              </p:cNvSpPr>
              <p:nvPr/>
            </p:nvSpPr>
            <p:spPr bwMode="auto">
              <a:xfrm>
                <a:off x="1344" y="1879"/>
                <a:ext cx="6" cy="1"/>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19" name="Line 86"/>
              <p:cNvSpPr>
                <a:spLocks noChangeShapeType="1"/>
              </p:cNvSpPr>
              <p:nvPr/>
            </p:nvSpPr>
            <p:spPr bwMode="auto">
              <a:xfrm flipV="1">
                <a:off x="1356" y="1867"/>
                <a:ext cx="6" cy="6"/>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20" name="Line 87"/>
              <p:cNvSpPr>
                <a:spLocks noChangeShapeType="1"/>
              </p:cNvSpPr>
              <p:nvPr/>
            </p:nvSpPr>
            <p:spPr bwMode="auto">
              <a:xfrm>
                <a:off x="1374" y="1861"/>
                <a:ext cx="6" cy="1"/>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21" name="Line 88"/>
              <p:cNvSpPr>
                <a:spLocks noChangeShapeType="1"/>
              </p:cNvSpPr>
              <p:nvPr/>
            </p:nvSpPr>
            <p:spPr bwMode="auto">
              <a:xfrm flipV="1">
                <a:off x="1392" y="1849"/>
                <a:ext cx="1" cy="6"/>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22" name="Line 89"/>
              <p:cNvSpPr>
                <a:spLocks noChangeShapeType="1"/>
              </p:cNvSpPr>
              <p:nvPr/>
            </p:nvSpPr>
            <p:spPr bwMode="auto">
              <a:xfrm>
                <a:off x="1404" y="1843"/>
                <a:ext cx="6" cy="1"/>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23" name="Line 90"/>
              <p:cNvSpPr>
                <a:spLocks noChangeShapeType="1"/>
              </p:cNvSpPr>
              <p:nvPr/>
            </p:nvSpPr>
            <p:spPr bwMode="auto">
              <a:xfrm flipV="1">
                <a:off x="1422" y="1831"/>
                <a:ext cx="6" cy="6"/>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24" name="Line 91"/>
              <p:cNvSpPr>
                <a:spLocks noChangeShapeType="1"/>
              </p:cNvSpPr>
              <p:nvPr/>
            </p:nvSpPr>
            <p:spPr bwMode="auto">
              <a:xfrm>
                <a:off x="1434" y="1825"/>
                <a:ext cx="6" cy="1"/>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25" name="Line 92"/>
              <p:cNvSpPr>
                <a:spLocks noChangeShapeType="1"/>
              </p:cNvSpPr>
              <p:nvPr/>
            </p:nvSpPr>
            <p:spPr bwMode="auto">
              <a:xfrm flipV="1">
                <a:off x="1452" y="1813"/>
                <a:ext cx="6" cy="6"/>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26" name="Line 93"/>
              <p:cNvSpPr>
                <a:spLocks noChangeShapeType="1"/>
              </p:cNvSpPr>
              <p:nvPr/>
            </p:nvSpPr>
            <p:spPr bwMode="auto">
              <a:xfrm flipV="1">
                <a:off x="1470" y="1807"/>
                <a:ext cx="6" cy="6"/>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27" name="Line 94"/>
              <p:cNvSpPr>
                <a:spLocks noChangeShapeType="1"/>
              </p:cNvSpPr>
              <p:nvPr/>
            </p:nvSpPr>
            <p:spPr bwMode="auto">
              <a:xfrm>
                <a:off x="1482" y="1801"/>
                <a:ext cx="6" cy="1"/>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28" name="Line 95"/>
              <p:cNvSpPr>
                <a:spLocks noChangeShapeType="1"/>
              </p:cNvSpPr>
              <p:nvPr/>
            </p:nvSpPr>
            <p:spPr bwMode="auto">
              <a:xfrm flipV="1">
                <a:off x="1500" y="1789"/>
                <a:ext cx="6" cy="6"/>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29" name="Line 96"/>
              <p:cNvSpPr>
                <a:spLocks noChangeShapeType="1"/>
              </p:cNvSpPr>
              <p:nvPr/>
            </p:nvSpPr>
            <p:spPr bwMode="auto">
              <a:xfrm>
                <a:off x="1518" y="1783"/>
                <a:ext cx="6" cy="1"/>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30" name="Line 97"/>
              <p:cNvSpPr>
                <a:spLocks noChangeShapeType="1"/>
              </p:cNvSpPr>
              <p:nvPr/>
            </p:nvSpPr>
            <p:spPr bwMode="auto">
              <a:xfrm flipV="1">
                <a:off x="1530" y="1771"/>
                <a:ext cx="6" cy="6"/>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31" name="Line 98"/>
              <p:cNvSpPr>
                <a:spLocks noChangeShapeType="1"/>
              </p:cNvSpPr>
              <p:nvPr/>
            </p:nvSpPr>
            <p:spPr bwMode="auto">
              <a:xfrm>
                <a:off x="1548" y="1765"/>
                <a:ext cx="6" cy="1"/>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32" name="Line 99"/>
              <p:cNvSpPr>
                <a:spLocks noChangeShapeType="1"/>
              </p:cNvSpPr>
              <p:nvPr/>
            </p:nvSpPr>
            <p:spPr bwMode="auto">
              <a:xfrm flipV="1">
                <a:off x="1566" y="1753"/>
                <a:ext cx="1" cy="6"/>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33" name="Line 100"/>
              <p:cNvSpPr>
                <a:spLocks noChangeShapeType="1"/>
              </p:cNvSpPr>
              <p:nvPr/>
            </p:nvSpPr>
            <p:spPr bwMode="auto">
              <a:xfrm>
                <a:off x="1578" y="1747"/>
                <a:ext cx="6" cy="1"/>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34" name="Line 101"/>
              <p:cNvSpPr>
                <a:spLocks noChangeShapeType="1"/>
              </p:cNvSpPr>
              <p:nvPr/>
            </p:nvSpPr>
            <p:spPr bwMode="auto">
              <a:xfrm>
                <a:off x="1596" y="1741"/>
                <a:ext cx="6" cy="1"/>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35" name="Line 102"/>
              <p:cNvSpPr>
                <a:spLocks noChangeShapeType="1"/>
              </p:cNvSpPr>
              <p:nvPr/>
            </p:nvSpPr>
            <p:spPr bwMode="auto">
              <a:xfrm flipV="1">
                <a:off x="1608" y="1729"/>
                <a:ext cx="6" cy="6"/>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36" name="Line 103"/>
              <p:cNvSpPr>
                <a:spLocks noChangeShapeType="1"/>
              </p:cNvSpPr>
              <p:nvPr/>
            </p:nvSpPr>
            <p:spPr bwMode="auto">
              <a:xfrm>
                <a:off x="1626" y="1723"/>
                <a:ext cx="6" cy="1"/>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37" name="Line 104"/>
              <p:cNvSpPr>
                <a:spLocks noChangeShapeType="1"/>
              </p:cNvSpPr>
              <p:nvPr/>
            </p:nvSpPr>
            <p:spPr bwMode="auto">
              <a:xfrm flipV="1">
                <a:off x="1644" y="1711"/>
                <a:ext cx="6" cy="6"/>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38" name="Line 105"/>
              <p:cNvSpPr>
                <a:spLocks noChangeShapeType="1"/>
              </p:cNvSpPr>
              <p:nvPr/>
            </p:nvSpPr>
            <p:spPr bwMode="auto">
              <a:xfrm flipV="1">
                <a:off x="1788" y="2005"/>
                <a:ext cx="1" cy="6"/>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39" name="Line 106"/>
              <p:cNvSpPr>
                <a:spLocks noChangeShapeType="1"/>
              </p:cNvSpPr>
              <p:nvPr/>
            </p:nvSpPr>
            <p:spPr bwMode="auto">
              <a:xfrm flipH="1" flipV="1">
                <a:off x="1776" y="1987"/>
                <a:ext cx="6" cy="6"/>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40" name="Line 107"/>
              <p:cNvSpPr>
                <a:spLocks noChangeShapeType="1"/>
              </p:cNvSpPr>
              <p:nvPr/>
            </p:nvSpPr>
            <p:spPr bwMode="auto">
              <a:xfrm flipH="1">
                <a:off x="1770" y="1975"/>
                <a:ext cx="6" cy="1"/>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41" name="Line 108"/>
              <p:cNvSpPr>
                <a:spLocks noChangeShapeType="1"/>
              </p:cNvSpPr>
              <p:nvPr/>
            </p:nvSpPr>
            <p:spPr bwMode="auto">
              <a:xfrm flipH="1" flipV="1">
                <a:off x="1764" y="1957"/>
                <a:ext cx="6" cy="6"/>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42" name="Line 109"/>
              <p:cNvSpPr>
                <a:spLocks noChangeShapeType="1"/>
              </p:cNvSpPr>
              <p:nvPr/>
            </p:nvSpPr>
            <p:spPr bwMode="auto">
              <a:xfrm flipV="1">
                <a:off x="1758" y="1939"/>
                <a:ext cx="1" cy="6"/>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43" name="Line 110"/>
              <p:cNvSpPr>
                <a:spLocks noChangeShapeType="1"/>
              </p:cNvSpPr>
              <p:nvPr/>
            </p:nvSpPr>
            <p:spPr bwMode="auto">
              <a:xfrm flipV="1">
                <a:off x="1752" y="1921"/>
                <a:ext cx="1" cy="6"/>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44" name="Line 111"/>
              <p:cNvSpPr>
                <a:spLocks noChangeShapeType="1"/>
              </p:cNvSpPr>
              <p:nvPr/>
            </p:nvSpPr>
            <p:spPr bwMode="auto">
              <a:xfrm flipV="1">
                <a:off x="1746" y="1903"/>
                <a:ext cx="1" cy="6"/>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45" name="Line 112"/>
              <p:cNvSpPr>
                <a:spLocks noChangeShapeType="1"/>
              </p:cNvSpPr>
              <p:nvPr/>
            </p:nvSpPr>
            <p:spPr bwMode="auto">
              <a:xfrm flipV="1">
                <a:off x="1740" y="1891"/>
                <a:ext cx="1" cy="6"/>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46" name="Line 113"/>
              <p:cNvSpPr>
                <a:spLocks noChangeShapeType="1"/>
              </p:cNvSpPr>
              <p:nvPr/>
            </p:nvSpPr>
            <p:spPr bwMode="auto">
              <a:xfrm flipV="1">
                <a:off x="1734" y="1873"/>
                <a:ext cx="1" cy="6"/>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47" name="Line 114"/>
              <p:cNvSpPr>
                <a:spLocks noChangeShapeType="1"/>
              </p:cNvSpPr>
              <p:nvPr/>
            </p:nvSpPr>
            <p:spPr bwMode="auto">
              <a:xfrm flipH="1" flipV="1">
                <a:off x="1722" y="1855"/>
                <a:ext cx="6" cy="6"/>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48" name="Line 115"/>
              <p:cNvSpPr>
                <a:spLocks noChangeShapeType="1"/>
              </p:cNvSpPr>
              <p:nvPr/>
            </p:nvSpPr>
            <p:spPr bwMode="auto">
              <a:xfrm flipH="1" flipV="1">
                <a:off x="1716" y="1837"/>
                <a:ext cx="6" cy="6"/>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49" name="Line 116"/>
              <p:cNvSpPr>
                <a:spLocks noChangeShapeType="1"/>
              </p:cNvSpPr>
              <p:nvPr/>
            </p:nvSpPr>
            <p:spPr bwMode="auto">
              <a:xfrm flipH="1">
                <a:off x="1710" y="1825"/>
                <a:ext cx="6" cy="1"/>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50" name="Line 117"/>
              <p:cNvSpPr>
                <a:spLocks noChangeShapeType="1"/>
              </p:cNvSpPr>
              <p:nvPr/>
            </p:nvSpPr>
            <p:spPr bwMode="auto">
              <a:xfrm flipV="1">
                <a:off x="1704" y="1807"/>
                <a:ext cx="1" cy="6"/>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51" name="Line 118"/>
              <p:cNvSpPr>
                <a:spLocks noChangeShapeType="1"/>
              </p:cNvSpPr>
              <p:nvPr/>
            </p:nvSpPr>
            <p:spPr bwMode="auto">
              <a:xfrm flipV="1">
                <a:off x="1698" y="1789"/>
                <a:ext cx="1" cy="6"/>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52" name="Line 119"/>
              <p:cNvSpPr>
                <a:spLocks noChangeShapeType="1"/>
              </p:cNvSpPr>
              <p:nvPr/>
            </p:nvSpPr>
            <p:spPr bwMode="auto">
              <a:xfrm flipV="1">
                <a:off x="1692" y="1771"/>
                <a:ext cx="1" cy="6"/>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53" name="Line 120"/>
              <p:cNvSpPr>
                <a:spLocks noChangeShapeType="1"/>
              </p:cNvSpPr>
              <p:nvPr/>
            </p:nvSpPr>
            <p:spPr bwMode="auto">
              <a:xfrm flipV="1">
                <a:off x="1686" y="1753"/>
                <a:ext cx="1" cy="6"/>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54" name="Line 121"/>
              <p:cNvSpPr>
                <a:spLocks noChangeShapeType="1"/>
              </p:cNvSpPr>
              <p:nvPr/>
            </p:nvSpPr>
            <p:spPr bwMode="auto">
              <a:xfrm flipH="1" flipV="1">
                <a:off x="1674" y="1741"/>
                <a:ext cx="6" cy="6"/>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555" name="Line 122"/>
              <p:cNvSpPr>
                <a:spLocks noChangeShapeType="1"/>
              </p:cNvSpPr>
              <p:nvPr/>
            </p:nvSpPr>
            <p:spPr bwMode="auto">
              <a:xfrm flipH="1" flipV="1">
                <a:off x="1668" y="1723"/>
                <a:ext cx="6" cy="6"/>
              </a:xfrm>
              <a:prstGeom prst="line">
                <a:avLst/>
              </a:prstGeom>
              <a:noFill/>
              <a:ln w="19050">
                <a:solidFill>
                  <a:srgbClr val="FF0033"/>
                </a:solidFill>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103486" name="Group 123"/>
            <p:cNvGrpSpPr>
              <a:grpSpLocks/>
            </p:cNvGrpSpPr>
            <p:nvPr/>
          </p:nvGrpSpPr>
          <p:grpSpPr bwMode="auto">
            <a:xfrm>
              <a:off x="1044" y="1645"/>
              <a:ext cx="1026" cy="1008"/>
              <a:chOff x="1044" y="1645"/>
              <a:chExt cx="1026" cy="1008"/>
            </a:xfrm>
          </p:grpSpPr>
          <p:sp>
            <p:nvSpPr>
              <p:cNvPr id="103505" name="Rectangle 124"/>
              <p:cNvSpPr>
                <a:spLocks noChangeArrowheads="1"/>
              </p:cNvSpPr>
              <p:nvPr/>
            </p:nvSpPr>
            <p:spPr bwMode="auto">
              <a:xfrm>
                <a:off x="1602" y="2539"/>
                <a:ext cx="468" cy="11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03506" name="Rectangle 125"/>
              <p:cNvSpPr>
                <a:spLocks noChangeArrowheads="1"/>
              </p:cNvSpPr>
              <p:nvPr/>
            </p:nvSpPr>
            <p:spPr bwMode="auto">
              <a:xfrm>
                <a:off x="1608" y="2528"/>
                <a:ext cx="29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solidFill>
                      <a:srgbClr val="000000"/>
                    </a:solidFill>
                    <a:latin typeface="Times" charset="0"/>
                  </a:rPr>
                  <a:t>spectators</a:t>
                </a:r>
                <a:endParaRPr lang="en-US"/>
              </a:p>
            </p:txBody>
          </p:sp>
          <p:sp>
            <p:nvSpPr>
              <p:cNvPr id="103507" name="Rectangle 126"/>
              <p:cNvSpPr>
                <a:spLocks noChangeArrowheads="1"/>
              </p:cNvSpPr>
              <p:nvPr/>
            </p:nvSpPr>
            <p:spPr bwMode="auto">
              <a:xfrm>
                <a:off x="1044" y="1657"/>
                <a:ext cx="468" cy="11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03508" name="Rectangle 127"/>
              <p:cNvSpPr>
                <a:spLocks noChangeArrowheads="1"/>
              </p:cNvSpPr>
              <p:nvPr/>
            </p:nvSpPr>
            <p:spPr bwMode="auto">
              <a:xfrm>
                <a:off x="1050" y="1645"/>
                <a:ext cx="29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solidFill>
                      <a:srgbClr val="000000"/>
                    </a:solidFill>
                    <a:latin typeface="Times" charset="0"/>
                  </a:rPr>
                  <a:t>spectators</a:t>
                </a:r>
                <a:endParaRPr lang="en-US"/>
              </a:p>
            </p:txBody>
          </p:sp>
        </p:grpSp>
        <p:sp>
          <p:nvSpPr>
            <p:cNvPr id="103487" name="Arc 128"/>
            <p:cNvSpPr>
              <a:spLocks/>
            </p:cNvSpPr>
            <p:nvPr/>
          </p:nvSpPr>
          <p:spPr bwMode="auto">
            <a:xfrm>
              <a:off x="1398" y="1920"/>
              <a:ext cx="90" cy="62"/>
            </a:xfrm>
            <a:custGeom>
              <a:avLst/>
              <a:gdLst>
                <a:gd name="T0" fmla="*/ 0 w 21600"/>
                <a:gd name="T1" fmla="*/ 0 h 14834"/>
                <a:gd name="T2" fmla="*/ 0 w 21600"/>
                <a:gd name="T3" fmla="*/ 0 h 14834"/>
                <a:gd name="T4" fmla="*/ 0 w 21600"/>
                <a:gd name="T5" fmla="*/ 0 h 14834"/>
                <a:gd name="T6" fmla="*/ 0 60000 65536"/>
                <a:gd name="T7" fmla="*/ 0 60000 65536"/>
                <a:gd name="T8" fmla="*/ 0 60000 65536"/>
              </a:gdLst>
              <a:ahLst/>
              <a:cxnLst>
                <a:cxn ang="T6">
                  <a:pos x="T0" y="T1"/>
                </a:cxn>
                <a:cxn ang="T7">
                  <a:pos x="T2" y="T3"/>
                </a:cxn>
                <a:cxn ang="T8">
                  <a:pos x="T4" y="T5"/>
                </a:cxn>
              </a:cxnLst>
              <a:rect l="0" t="0" r="r" b="b"/>
              <a:pathLst>
                <a:path w="21600" h="14834" fill="none" extrusionOk="0">
                  <a:moveTo>
                    <a:pt x="1313" y="14833"/>
                  </a:moveTo>
                  <a:cubicBezTo>
                    <a:pt x="444" y="12457"/>
                    <a:pt x="0" y="9947"/>
                    <a:pt x="0" y="7417"/>
                  </a:cubicBezTo>
                  <a:cubicBezTo>
                    <a:pt x="-1" y="4886"/>
                    <a:pt x="444" y="2376"/>
                    <a:pt x="1313" y="0"/>
                  </a:cubicBezTo>
                </a:path>
                <a:path w="21600" h="14834" stroke="0" extrusionOk="0">
                  <a:moveTo>
                    <a:pt x="1313" y="14833"/>
                  </a:moveTo>
                  <a:cubicBezTo>
                    <a:pt x="444" y="12457"/>
                    <a:pt x="0" y="9947"/>
                    <a:pt x="0" y="7417"/>
                  </a:cubicBezTo>
                  <a:cubicBezTo>
                    <a:pt x="-1" y="4886"/>
                    <a:pt x="444" y="2376"/>
                    <a:pt x="1313" y="0"/>
                  </a:cubicBezTo>
                  <a:lnTo>
                    <a:pt x="21600" y="7417"/>
                  </a:lnTo>
                  <a:lnTo>
                    <a:pt x="1313" y="148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488" name="Line 129"/>
            <p:cNvSpPr>
              <a:spLocks noChangeShapeType="1"/>
            </p:cNvSpPr>
            <p:nvPr/>
          </p:nvSpPr>
          <p:spPr bwMode="auto">
            <a:xfrm>
              <a:off x="1284" y="1951"/>
              <a:ext cx="120"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489" name="Arc 130"/>
            <p:cNvSpPr>
              <a:spLocks/>
            </p:cNvSpPr>
            <p:nvPr/>
          </p:nvSpPr>
          <p:spPr bwMode="auto">
            <a:xfrm>
              <a:off x="1434" y="2178"/>
              <a:ext cx="90" cy="62"/>
            </a:xfrm>
            <a:custGeom>
              <a:avLst/>
              <a:gdLst>
                <a:gd name="T0" fmla="*/ 0 w 21600"/>
                <a:gd name="T1" fmla="*/ 0 h 14834"/>
                <a:gd name="T2" fmla="*/ 0 w 21600"/>
                <a:gd name="T3" fmla="*/ 0 h 14834"/>
                <a:gd name="T4" fmla="*/ 0 w 21600"/>
                <a:gd name="T5" fmla="*/ 0 h 14834"/>
                <a:gd name="T6" fmla="*/ 0 60000 65536"/>
                <a:gd name="T7" fmla="*/ 0 60000 65536"/>
                <a:gd name="T8" fmla="*/ 0 60000 65536"/>
              </a:gdLst>
              <a:ahLst/>
              <a:cxnLst>
                <a:cxn ang="T6">
                  <a:pos x="T0" y="T1"/>
                </a:cxn>
                <a:cxn ang="T7">
                  <a:pos x="T2" y="T3"/>
                </a:cxn>
                <a:cxn ang="T8">
                  <a:pos x="T4" y="T5"/>
                </a:cxn>
              </a:cxnLst>
              <a:rect l="0" t="0" r="r" b="b"/>
              <a:pathLst>
                <a:path w="21600" h="14834" fill="none" extrusionOk="0">
                  <a:moveTo>
                    <a:pt x="20286" y="0"/>
                  </a:moveTo>
                  <a:cubicBezTo>
                    <a:pt x="21155" y="2376"/>
                    <a:pt x="21600" y="4886"/>
                    <a:pt x="21600" y="7417"/>
                  </a:cubicBezTo>
                  <a:cubicBezTo>
                    <a:pt x="21600" y="9947"/>
                    <a:pt x="21155" y="12457"/>
                    <a:pt x="20286" y="14833"/>
                  </a:cubicBezTo>
                </a:path>
                <a:path w="21600" h="14834" stroke="0" extrusionOk="0">
                  <a:moveTo>
                    <a:pt x="20286" y="0"/>
                  </a:moveTo>
                  <a:cubicBezTo>
                    <a:pt x="21155" y="2376"/>
                    <a:pt x="21600" y="4886"/>
                    <a:pt x="21600" y="7417"/>
                  </a:cubicBezTo>
                  <a:cubicBezTo>
                    <a:pt x="21600" y="9947"/>
                    <a:pt x="21155" y="12457"/>
                    <a:pt x="20286" y="14833"/>
                  </a:cubicBezTo>
                  <a:lnTo>
                    <a:pt x="0" y="7417"/>
                  </a:lnTo>
                  <a:lnTo>
                    <a:pt x="20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490" name="Line 131"/>
            <p:cNvSpPr>
              <a:spLocks noChangeShapeType="1"/>
            </p:cNvSpPr>
            <p:nvPr/>
          </p:nvSpPr>
          <p:spPr bwMode="auto">
            <a:xfrm flipH="1">
              <a:off x="1518" y="2209"/>
              <a:ext cx="132"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491" name="Oval 132"/>
            <p:cNvSpPr>
              <a:spLocks noChangeArrowheads="1"/>
            </p:cNvSpPr>
            <p:nvPr/>
          </p:nvSpPr>
          <p:spPr bwMode="auto">
            <a:xfrm>
              <a:off x="1167" y="1918"/>
              <a:ext cx="30" cy="36"/>
            </a:xfrm>
            <a:prstGeom prst="ellipse">
              <a:avLst/>
            </a:prstGeom>
            <a:solidFill>
              <a:srgbClr val="000000"/>
            </a:solidFill>
            <a:ln w="9525">
              <a:solidFill>
                <a:srgbClr val="000000"/>
              </a:solidFill>
              <a:round/>
              <a:headEnd/>
              <a:tailEnd/>
            </a:ln>
          </p:spPr>
          <p:txBody>
            <a:bodyPr/>
            <a:lstStyle/>
            <a:p>
              <a:endParaRPr lang="it-IT"/>
            </a:p>
          </p:txBody>
        </p:sp>
        <p:sp>
          <p:nvSpPr>
            <p:cNvPr id="103492" name="Oval 133"/>
            <p:cNvSpPr>
              <a:spLocks noChangeArrowheads="1"/>
            </p:cNvSpPr>
            <p:nvPr/>
          </p:nvSpPr>
          <p:spPr bwMode="auto">
            <a:xfrm>
              <a:off x="1233" y="1972"/>
              <a:ext cx="30" cy="36"/>
            </a:xfrm>
            <a:prstGeom prst="ellipse">
              <a:avLst/>
            </a:prstGeom>
            <a:solidFill>
              <a:srgbClr val="000000"/>
            </a:solidFill>
            <a:ln w="9525">
              <a:solidFill>
                <a:srgbClr val="000000"/>
              </a:solidFill>
              <a:round/>
              <a:headEnd/>
              <a:tailEnd/>
            </a:ln>
          </p:spPr>
          <p:txBody>
            <a:bodyPr/>
            <a:lstStyle/>
            <a:p>
              <a:endParaRPr lang="it-IT"/>
            </a:p>
          </p:txBody>
        </p:sp>
        <p:sp>
          <p:nvSpPr>
            <p:cNvPr id="103493" name="Oval 134"/>
            <p:cNvSpPr>
              <a:spLocks noChangeArrowheads="1"/>
            </p:cNvSpPr>
            <p:nvPr/>
          </p:nvSpPr>
          <p:spPr bwMode="auto">
            <a:xfrm>
              <a:off x="1173" y="1990"/>
              <a:ext cx="30" cy="36"/>
            </a:xfrm>
            <a:prstGeom prst="ellipse">
              <a:avLst/>
            </a:prstGeom>
            <a:solidFill>
              <a:srgbClr val="000000"/>
            </a:solidFill>
            <a:ln w="9525">
              <a:solidFill>
                <a:srgbClr val="000000"/>
              </a:solidFill>
              <a:round/>
              <a:headEnd/>
              <a:tailEnd/>
            </a:ln>
          </p:spPr>
          <p:txBody>
            <a:bodyPr/>
            <a:lstStyle/>
            <a:p>
              <a:endParaRPr lang="it-IT"/>
            </a:p>
          </p:txBody>
        </p:sp>
        <p:sp>
          <p:nvSpPr>
            <p:cNvPr id="103494" name="Oval 135"/>
            <p:cNvSpPr>
              <a:spLocks noChangeArrowheads="1"/>
            </p:cNvSpPr>
            <p:nvPr/>
          </p:nvSpPr>
          <p:spPr bwMode="auto">
            <a:xfrm>
              <a:off x="1203" y="2044"/>
              <a:ext cx="30" cy="36"/>
            </a:xfrm>
            <a:prstGeom prst="ellipse">
              <a:avLst/>
            </a:prstGeom>
            <a:solidFill>
              <a:srgbClr val="000000"/>
            </a:solidFill>
            <a:ln w="9525">
              <a:solidFill>
                <a:srgbClr val="000000"/>
              </a:solidFill>
              <a:round/>
              <a:headEnd/>
              <a:tailEnd/>
            </a:ln>
          </p:spPr>
          <p:txBody>
            <a:bodyPr/>
            <a:lstStyle/>
            <a:p>
              <a:endParaRPr lang="it-IT"/>
            </a:p>
          </p:txBody>
        </p:sp>
        <p:sp>
          <p:nvSpPr>
            <p:cNvPr id="103495" name="Oval 136"/>
            <p:cNvSpPr>
              <a:spLocks noChangeArrowheads="1"/>
            </p:cNvSpPr>
            <p:nvPr/>
          </p:nvSpPr>
          <p:spPr bwMode="auto">
            <a:xfrm>
              <a:off x="1689" y="2044"/>
              <a:ext cx="30" cy="36"/>
            </a:xfrm>
            <a:prstGeom prst="ellipse">
              <a:avLst/>
            </a:prstGeom>
            <a:solidFill>
              <a:srgbClr val="000000"/>
            </a:solidFill>
            <a:ln w="9525">
              <a:solidFill>
                <a:srgbClr val="000000"/>
              </a:solidFill>
              <a:round/>
              <a:headEnd/>
              <a:tailEnd/>
            </a:ln>
          </p:spPr>
          <p:txBody>
            <a:bodyPr/>
            <a:lstStyle/>
            <a:p>
              <a:endParaRPr lang="it-IT"/>
            </a:p>
          </p:txBody>
        </p:sp>
        <p:sp>
          <p:nvSpPr>
            <p:cNvPr id="103496" name="Oval 137"/>
            <p:cNvSpPr>
              <a:spLocks noChangeArrowheads="1"/>
            </p:cNvSpPr>
            <p:nvPr/>
          </p:nvSpPr>
          <p:spPr bwMode="auto">
            <a:xfrm>
              <a:off x="1731" y="2068"/>
              <a:ext cx="30" cy="36"/>
            </a:xfrm>
            <a:prstGeom prst="ellipse">
              <a:avLst/>
            </a:prstGeom>
            <a:solidFill>
              <a:srgbClr val="000000"/>
            </a:solidFill>
            <a:ln w="9525">
              <a:solidFill>
                <a:srgbClr val="000000"/>
              </a:solidFill>
              <a:round/>
              <a:headEnd/>
              <a:tailEnd/>
            </a:ln>
          </p:spPr>
          <p:txBody>
            <a:bodyPr/>
            <a:lstStyle/>
            <a:p>
              <a:endParaRPr lang="it-IT"/>
            </a:p>
          </p:txBody>
        </p:sp>
        <p:sp>
          <p:nvSpPr>
            <p:cNvPr id="103497" name="Oval 138"/>
            <p:cNvSpPr>
              <a:spLocks noChangeArrowheads="1"/>
            </p:cNvSpPr>
            <p:nvPr/>
          </p:nvSpPr>
          <p:spPr bwMode="auto">
            <a:xfrm>
              <a:off x="1725" y="2008"/>
              <a:ext cx="30" cy="36"/>
            </a:xfrm>
            <a:prstGeom prst="ellipse">
              <a:avLst/>
            </a:prstGeom>
            <a:solidFill>
              <a:srgbClr val="000000"/>
            </a:solidFill>
            <a:ln w="9525">
              <a:solidFill>
                <a:srgbClr val="000000"/>
              </a:solidFill>
              <a:round/>
              <a:headEnd/>
              <a:tailEnd/>
            </a:ln>
          </p:spPr>
          <p:txBody>
            <a:bodyPr/>
            <a:lstStyle/>
            <a:p>
              <a:endParaRPr lang="it-IT"/>
            </a:p>
          </p:txBody>
        </p:sp>
        <p:sp>
          <p:nvSpPr>
            <p:cNvPr id="103498" name="Oval 139"/>
            <p:cNvSpPr>
              <a:spLocks noChangeArrowheads="1"/>
            </p:cNvSpPr>
            <p:nvPr/>
          </p:nvSpPr>
          <p:spPr bwMode="auto">
            <a:xfrm>
              <a:off x="1737" y="1948"/>
              <a:ext cx="30" cy="36"/>
            </a:xfrm>
            <a:prstGeom prst="ellipse">
              <a:avLst/>
            </a:prstGeom>
            <a:solidFill>
              <a:srgbClr val="000000"/>
            </a:solidFill>
            <a:ln w="9525">
              <a:solidFill>
                <a:srgbClr val="000000"/>
              </a:solidFill>
              <a:round/>
              <a:headEnd/>
              <a:tailEnd/>
            </a:ln>
          </p:spPr>
          <p:txBody>
            <a:bodyPr/>
            <a:lstStyle/>
            <a:p>
              <a:endParaRPr lang="it-IT"/>
            </a:p>
          </p:txBody>
        </p:sp>
        <p:sp>
          <p:nvSpPr>
            <p:cNvPr id="103499" name="Oval 140"/>
            <p:cNvSpPr>
              <a:spLocks noChangeArrowheads="1"/>
            </p:cNvSpPr>
            <p:nvPr/>
          </p:nvSpPr>
          <p:spPr bwMode="auto">
            <a:xfrm>
              <a:off x="1785" y="1936"/>
              <a:ext cx="30" cy="36"/>
            </a:xfrm>
            <a:prstGeom prst="ellipse">
              <a:avLst/>
            </a:prstGeom>
            <a:solidFill>
              <a:srgbClr val="000000"/>
            </a:solidFill>
            <a:ln w="9525">
              <a:solidFill>
                <a:srgbClr val="000000"/>
              </a:solidFill>
              <a:round/>
              <a:headEnd/>
              <a:tailEnd/>
            </a:ln>
          </p:spPr>
          <p:txBody>
            <a:bodyPr/>
            <a:lstStyle/>
            <a:p>
              <a:endParaRPr lang="it-IT"/>
            </a:p>
          </p:txBody>
        </p:sp>
        <p:sp>
          <p:nvSpPr>
            <p:cNvPr id="103500" name="Oval 141"/>
            <p:cNvSpPr>
              <a:spLocks noChangeArrowheads="1"/>
            </p:cNvSpPr>
            <p:nvPr/>
          </p:nvSpPr>
          <p:spPr bwMode="auto">
            <a:xfrm>
              <a:off x="1821" y="1990"/>
              <a:ext cx="30" cy="36"/>
            </a:xfrm>
            <a:prstGeom prst="ellipse">
              <a:avLst/>
            </a:prstGeom>
            <a:solidFill>
              <a:srgbClr val="000000"/>
            </a:solidFill>
            <a:ln w="9525">
              <a:solidFill>
                <a:srgbClr val="000000"/>
              </a:solidFill>
              <a:round/>
              <a:headEnd/>
              <a:tailEnd/>
            </a:ln>
          </p:spPr>
          <p:txBody>
            <a:bodyPr/>
            <a:lstStyle/>
            <a:p>
              <a:endParaRPr lang="it-IT"/>
            </a:p>
          </p:txBody>
        </p:sp>
        <p:sp>
          <p:nvSpPr>
            <p:cNvPr id="103501" name="Oval 142"/>
            <p:cNvSpPr>
              <a:spLocks noChangeArrowheads="1"/>
            </p:cNvSpPr>
            <p:nvPr/>
          </p:nvSpPr>
          <p:spPr bwMode="auto">
            <a:xfrm>
              <a:off x="1791" y="2074"/>
              <a:ext cx="30" cy="36"/>
            </a:xfrm>
            <a:prstGeom prst="ellipse">
              <a:avLst/>
            </a:prstGeom>
            <a:solidFill>
              <a:srgbClr val="000000"/>
            </a:solidFill>
            <a:ln w="9525">
              <a:solidFill>
                <a:srgbClr val="000000"/>
              </a:solidFill>
              <a:round/>
              <a:headEnd/>
              <a:tailEnd/>
            </a:ln>
          </p:spPr>
          <p:txBody>
            <a:bodyPr/>
            <a:lstStyle/>
            <a:p>
              <a:endParaRPr lang="it-IT"/>
            </a:p>
          </p:txBody>
        </p:sp>
        <p:sp>
          <p:nvSpPr>
            <p:cNvPr id="103502" name="Oval 143"/>
            <p:cNvSpPr>
              <a:spLocks noChangeArrowheads="1"/>
            </p:cNvSpPr>
            <p:nvPr/>
          </p:nvSpPr>
          <p:spPr bwMode="auto">
            <a:xfrm>
              <a:off x="1227" y="1912"/>
              <a:ext cx="30" cy="36"/>
            </a:xfrm>
            <a:prstGeom prst="ellipse">
              <a:avLst/>
            </a:prstGeom>
            <a:solidFill>
              <a:srgbClr val="000000"/>
            </a:solidFill>
            <a:ln w="9525">
              <a:solidFill>
                <a:srgbClr val="000000"/>
              </a:solidFill>
              <a:round/>
              <a:headEnd/>
              <a:tailEnd/>
            </a:ln>
          </p:spPr>
          <p:txBody>
            <a:bodyPr/>
            <a:lstStyle/>
            <a:p>
              <a:endParaRPr lang="it-IT"/>
            </a:p>
          </p:txBody>
        </p:sp>
        <p:sp>
          <p:nvSpPr>
            <p:cNvPr id="103503" name="Oval 144"/>
            <p:cNvSpPr>
              <a:spLocks noChangeArrowheads="1"/>
            </p:cNvSpPr>
            <p:nvPr/>
          </p:nvSpPr>
          <p:spPr bwMode="auto">
            <a:xfrm>
              <a:off x="1791" y="2026"/>
              <a:ext cx="30" cy="36"/>
            </a:xfrm>
            <a:prstGeom prst="ellipse">
              <a:avLst/>
            </a:prstGeom>
            <a:solidFill>
              <a:srgbClr val="000000"/>
            </a:solidFill>
            <a:ln w="9525">
              <a:solidFill>
                <a:srgbClr val="000000"/>
              </a:solidFill>
              <a:round/>
              <a:headEnd/>
              <a:tailEnd/>
            </a:ln>
          </p:spPr>
          <p:txBody>
            <a:bodyPr/>
            <a:lstStyle/>
            <a:p>
              <a:endParaRPr lang="it-IT"/>
            </a:p>
          </p:txBody>
        </p:sp>
        <p:sp>
          <p:nvSpPr>
            <p:cNvPr id="103504" name="Oval 145"/>
            <p:cNvSpPr>
              <a:spLocks noChangeArrowheads="1"/>
            </p:cNvSpPr>
            <p:nvPr/>
          </p:nvSpPr>
          <p:spPr bwMode="auto">
            <a:xfrm>
              <a:off x="1839" y="2068"/>
              <a:ext cx="30" cy="36"/>
            </a:xfrm>
            <a:prstGeom prst="ellipse">
              <a:avLst/>
            </a:prstGeom>
            <a:solidFill>
              <a:srgbClr val="000000"/>
            </a:solidFill>
            <a:ln w="9525">
              <a:solidFill>
                <a:srgbClr val="000000"/>
              </a:solidFill>
              <a:round/>
              <a:headEnd/>
              <a:tailEnd/>
            </a:ln>
          </p:spPr>
          <p:txBody>
            <a:bodyPr/>
            <a:lstStyle/>
            <a:p>
              <a:endParaRPr lang="it-IT"/>
            </a:p>
          </p:txBody>
        </p:sp>
      </p:grpSp>
      <p:pic>
        <p:nvPicPr>
          <p:cNvPr id="103432"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04100" y="1066800"/>
            <a:ext cx="53816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3"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51813" y="4495800"/>
            <a:ext cx="481012"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685800" y="0"/>
            <a:ext cx="7848600" cy="1524000"/>
          </a:xfrm>
        </p:spPr>
        <p:txBody>
          <a:bodyPr/>
          <a:lstStyle/>
          <a:p>
            <a:r>
              <a:rPr lang="en-US" smtClean="0"/>
              <a:t>A </a:t>
            </a:r>
            <a:r>
              <a:rPr lang="en-US" i="1" smtClean="0"/>
              <a:t>possible</a:t>
            </a:r>
            <a:r>
              <a:rPr lang="en-US" smtClean="0"/>
              <a:t> running scheme</a:t>
            </a:r>
            <a:br>
              <a:rPr lang="en-US" smtClean="0"/>
            </a:br>
            <a:r>
              <a:rPr lang="en-US" smtClean="0"/>
              <a:t>after LS2</a:t>
            </a:r>
          </a:p>
        </p:txBody>
      </p:sp>
      <p:sp>
        <p:nvSpPr>
          <p:cNvPr id="3" name="Content Placeholder 2"/>
          <p:cNvSpPr>
            <a:spLocks noGrp="1"/>
          </p:cNvSpPr>
          <p:nvPr>
            <p:ph idx="1"/>
          </p:nvPr>
        </p:nvSpPr>
        <p:spPr>
          <a:xfrm>
            <a:off x="228600" y="1524000"/>
            <a:ext cx="8610600" cy="5029200"/>
          </a:xfrm>
        </p:spPr>
        <p:txBody>
          <a:bodyPr>
            <a:normAutofit/>
          </a:bodyPr>
          <a:lstStyle/>
          <a:p>
            <a:pPr>
              <a:defRPr/>
            </a:pPr>
            <a:r>
              <a:rPr lang="en-US" sz="2400" dirty="0" smtClean="0">
                <a:solidFill>
                  <a:srgbClr val="FF0000"/>
                </a:solidFill>
                <a:ea typeface="MS PGothic" pitchFamily="34" charset="-128"/>
              </a:rPr>
              <a:t>ALICE plans to run 6 years with upgraded detector, i.e. until 2026 </a:t>
            </a:r>
            <a:r>
              <a:rPr lang="en-US" sz="2400" dirty="0" smtClean="0">
                <a:ea typeface="MS PGothic" pitchFamily="34" charset="-128"/>
              </a:rPr>
              <a:t>(assuming start in 2019 and 2 years break of LS3) </a:t>
            </a:r>
          </a:p>
          <a:p>
            <a:pPr>
              <a:defRPr/>
            </a:pPr>
            <a:r>
              <a:rPr lang="en-US" sz="2400" dirty="0" smtClean="0">
                <a:ea typeface="MS PGothic" pitchFamily="34" charset="-128"/>
              </a:rPr>
              <a:t>Possible scenario:</a:t>
            </a:r>
          </a:p>
          <a:p>
            <a:pPr lvl="1">
              <a:defRPr/>
            </a:pPr>
            <a:r>
              <a:rPr lang="en-US" sz="2200" dirty="0" smtClean="0">
                <a:ea typeface="MS PGothic" pitchFamily="34" charset="-128"/>
              </a:rPr>
              <a:t>2019 – Pb–Pb  2.85 nb</a:t>
            </a:r>
            <a:r>
              <a:rPr lang="en-US" sz="2200" baseline="30000" dirty="0" smtClean="0">
                <a:ea typeface="MS PGothic" pitchFamily="34" charset="-128"/>
              </a:rPr>
              <a:t>-1</a:t>
            </a:r>
          </a:p>
          <a:p>
            <a:pPr lvl="1">
              <a:defRPr/>
            </a:pPr>
            <a:r>
              <a:rPr lang="en-US" sz="2200" dirty="0" smtClean="0">
                <a:ea typeface="MS PGothic" pitchFamily="34" charset="-128"/>
              </a:rPr>
              <a:t>2020 – Pb–Pb  2.85 nb</a:t>
            </a:r>
            <a:r>
              <a:rPr lang="en-US" sz="2200" baseline="30000" dirty="0" smtClean="0">
                <a:ea typeface="MS PGothic" pitchFamily="34" charset="-128"/>
              </a:rPr>
              <a:t>-1 </a:t>
            </a:r>
            <a:r>
              <a:rPr lang="en-US" sz="2200" dirty="0" smtClean="0">
                <a:ea typeface="MS PGothic" pitchFamily="34" charset="-128"/>
              </a:rPr>
              <a:t>(low magnetic field)</a:t>
            </a:r>
          </a:p>
          <a:p>
            <a:pPr lvl="1">
              <a:defRPr/>
            </a:pPr>
            <a:r>
              <a:rPr lang="en-US" sz="2200" dirty="0" smtClean="0">
                <a:ea typeface="MS PGothic" pitchFamily="34" charset="-128"/>
              </a:rPr>
              <a:t>2021 – pp reference run</a:t>
            </a:r>
          </a:p>
          <a:p>
            <a:pPr lvl="1">
              <a:defRPr/>
            </a:pPr>
            <a:endParaRPr lang="en-US" sz="800" dirty="0" smtClean="0">
              <a:ea typeface="MS PGothic" pitchFamily="34" charset="-128"/>
            </a:endParaRPr>
          </a:p>
          <a:p>
            <a:pPr lvl="1">
              <a:defRPr/>
            </a:pPr>
            <a:r>
              <a:rPr lang="en-US" sz="2200" dirty="0" smtClean="0">
                <a:solidFill>
                  <a:schemeClr val="accent4">
                    <a:lumMod val="50000"/>
                    <a:lumOff val="50000"/>
                  </a:schemeClr>
                </a:solidFill>
                <a:ea typeface="MS PGothic" pitchFamily="34" charset="-128"/>
              </a:rPr>
              <a:t>2022 – LS3</a:t>
            </a:r>
            <a:endParaRPr lang="en-US" sz="2200" baseline="30000" dirty="0" smtClean="0">
              <a:solidFill>
                <a:schemeClr val="accent4">
                  <a:lumMod val="50000"/>
                  <a:lumOff val="50000"/>
                </a:schemeClr>
              </a:solidFill>
              <a:ea typeface="MS PGothic" pitchFamily="34" charset="-128"/>
            </a:endParaRPr>
          </a:p>
          <a:p>
            <a:pPr lvl="1">
              <a:defRPr/>
            </a:pPr>
            <a:r>
              <a:rPr lang="en-US" sz="2200" dirty="0" smtClean="0">
                <a:solidFill>
                  <a:schemeClr val="accent4">
                    <a:lumMod val="50000"/>
                    <a:lumOff val="50000"/>
                  </a:schemeClr>
                </a:solidFill>
                <a:ea typeface="MS PGothic" pitchFamily="34" charset="-128"/>
              </a:rPr>
              <a:t>2023 – LS3</a:t>
            </a:r>
          </a:p>
          <a:p>
            <a:pPr lvl="1">
              <a:defRPr/>
            </a:pPr>
            <a:endParaRPr lang="en-US" sz="800" baseline="30000" dirty="0" smtClean="0">
              <a:solidFill>
                <a:schemeClr val="accent4">
                  <a:lumMod val="50000"/>
                  <a:lumOff val="50000"/>
                </a:schemeClr>
              </a:solidFill>
              <a:ea typeface="MS PGothic" pitchFamily="34" charset="-128"/>
            </a:endParaRPr>
          </a:p>
          <a:p>
            <a:pPr lvl="1">
              <a:defRPr/>
            </a:pPr>
            <a:r>
              <a:rPr lang="en-US" sz="2200" dirty="0" smtClean="0">
                <a:ea typeface="MS PGothic" pitchFamily="34" charset="-128"/>
              </a:rPr>
              <a:t>2024 – Pb–Pb  2.85 nb</a:t>
            </a:r>
            <a:r>
              <a:rPr lang="en-US" sz="2200" baseline="30000" dirty="0" smtClean="0">
                <a:ea typeface="MS PGothic" pitchFamily="34" charset="-128"/>
              </a:rPr>
              <a:t>-1</a:t>
            </a:r>
          </a:p>
          <a:p>
            <a:pPr lvl="1">
              <a:defRPr/>
            </a:pPr>
            <a:r>
              <a:rPr lang="en-US" sz="2200" dirty="0" smtClean="0">
                <a:ea typeface="MS PGothic" pitchFamily="34" charset="-128"/>
              </a:rPr>
              <a:t>2025 – ½ Pb–Pb  1.42 nb</a:t>
            </a:r>
            <a:r>
              <a:rPr lang="en-US" sz="2200" baseline="30000" dirty="0" smtClean="0">
                <a:ea typeface="MS PGothic" pitchFamily="34" charset="-128"/>
              </a:rPr>
              <a:t>-1 </a:t>
            </a:r>
            <a:r>
              <a:rPr lang="en-US" sz="2200" dirty="0" smtClean="0">
                <a:ea typeface="MS PGothic" pitchFamily="34" charset="-128"/>
              </a:rPr>
              <a:t> + ½ p–Pb 50 nb</a:t>
            </a:r>
            <a:r>
              <a:rPr lang="en-US" sz="2200" baseline="30000" dirty="0" smtClean="0">
                <a:ea typeface="MS PGothic" pitchFamily="34" charset="-128"/>
              </a:rPr>
              <a:t>-1</a:t>
            </a:r>
          </a:p>
          <a:p>
            <a:pPr lvl="1">
              <a:defRPr/>
            </a:pPr>
            <a:r>
              <a:rPr lang="en-US" sz="2200" dirty="0" smtClean="0">
                <a:ea typeface="MS PGothic" pitchFamily="34" charset="-128"/>
              </a:rPr>
              <a:t>2026 – Pb–Pb  2.85 nb</a:t>
            </a:r>
            <a:r>
              <a:rPr lang="en-US" sz="2200" baseline="30000" dirty="0" smtClean="0">
                <a:ea typeface="MS PGothic" pitchFamily="34" charset="-128"/>
              </a:rPr>
              <a:t>-1</a:t>
            </a:r>
          </a:p>
          <a:p>
            <a:pPr lvl="1">
              <a:defRPr/>
            </a:pPr>
            <a:endParaRPr lang="en-US" sz="800" baseline="30000" dirty="0" smtClean="0">
              <a:ea typeface="MS PGothic" pitchFamily="34" charset="-128"/>
            </a:endParaRPr>
          </a:p>
          <a:p>
            <a:pPr>
              <a:defRPr/>
            </a:pPr>
            <a:endParaRPr lang="en-US" dirty="0">
              <a:ea typeface="MS PGothic" pitchFamily="34" charset="-128"/>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0" y="0"/>
            <a:ext cx="9144000" cy="685800"/>
          </a:xfrm>
          <a:solidFill>
            <a:schemeClr val="tx1"/>
          </a:solidFill>
        </p:spPr>
        <p:txBody>
          <a:bodyPr/>
          <a:lstStyle/>
          <a:p>
            <a:r>
              <a:rPr lang="en-US" altLang="ja-JP" sz="3600" smtClean="0"/>
              <a:t>Space-time Evolution of the Collisions</a:t>
            </a:r>
            <a:endParaRPr lang="en-US" sz="3600" smtClean="0"/>
          </a:p>
        </p:txBody>
      </p:sp>
      <p:sp>
        <p:nvSpPr>
          <p:cNvPr id="105475" name="Rectangle 3"/>
          <p:cNvSpPr>
            <a:spLocks noChangeArrowheads="1"/>
          </p:cNvSpPr>
          <p:nvPr/>
        </p:nvSpPr>
        <p:spPr bwMode="auto">
          <a:xfrm>
            <a:off x="0" y="685800"/>
            <a:ext cx="9144000" cy="6324600"/>
          </a:xfrm>
          <a:prstGeom prst="rect">
            <a:avLst/>
          </a:prstGeom>
          <a:solidFill>
            <a:schemeClr val="tx1"/>
          </a:solidFill>
          <a:ln w="9525">
            <a:solidFill>
              <a:schemeClr val="tx1"/>
            </a:solidFill>
            <a:miter lim="800000"/>
            <a:headEnd/>
            <a:tailEnd/>
          </a:ln>
        </p:spPr>
        <p:txBody>
          <a:bodyPr wrap="none" anchor="ctr"/>
          <a:lstStyle/>
          <a:p>
            <a:endParaRPr lang="it-IT" u="none">
              <a:solidFill>
                <a:srgbClr val="000000"/>
              </a:solidFill>
              <a:latin typeface="Times New Roman" pitchFamily="18" charset="0"/>
            </a:endParaRPr>
          </a:p>
        </p:txBody>
      </p:sp>
      <p:graphicFrame>
        <p:nvGraphicFramePr>
          <p:cNvPr id="105476" name="Object 2"/>
          <p:cNvGraphicFramePr>
            <a:graphicFrameLocks noChangeAspect="1"/>
          </p:cNvGraphicFramePr>
          <p:nvPr/>
        </p:nvGraphicFramePr>
        <p:xfrm>
          <a:off x="1066800" y="1295400"/>
          <a:ext cx="6665913" cy="5383213"/>
        </p:xfrm>
        <a:graphic>
          <a:graphicData uri="http://schemas.openxmlformats.org/presentationml/2006/ole">
            <mc:AlternateContent xmlns:mc="http://schemas.openxmlformats.org/markup-compatibility/2006">
              <mc:Choice xmlns:v="urn:schemas-microsoft-com:vml" Requires="v">
                <p:oleObj spid="_x0000_s105524" name="Image" r:id="rId3" imgW="2471928" imgH="1911096" progId="Photoshop.Image.6">
                  <p:embed/>
                </p:oleObj>
              </mc:Choice>
              <mc:Fallback>
                <p:oleObj name="Image" r:id="rId3" imgW="2471928" imgH="1911096" progId="Photoshop.Image.6">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b="16000"/>
                      <a:stretch>
                        <a:fillRect/>
                      </a:stretch>
                    </p:blipFill>
                    <p:spPr bwMode="auto">
                      <a:xfrm>
                        <a:off x="1066800" y="1295400"/>
                        <a:ext cx="6665913" cy="538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0000F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5477" name="Line 5"/>
          <p:cNvSpPr>
            <a:spLocks noChangeShapeType="1"/>
          </p:cNvSpPr>
          <p:nvPr/>
        </p:nvSpPr>
        <p:spPr bwMode="auto">
          <a:xfrm flipH="1" flipV="1">
            <a:off x="2273300" y="1158875"/>
            <a:ext cx="1993900" cy="3260725"/>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5478" name="Line 6"/>
          <p:cNvSpPr>
            <a:spLocks noChangeShapeType="1"/>
          </p:cNvSpPr>
          <p:nvPr/>
        </p:nvSpPr>
        <p:spPr bwMode="auto">
          <a:xfrm flipH="1" flipV="1">
            <a:off x="4518025" y="992188"/>
            <a:ext cx="85725" cy="684212"/>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5479" name="Line 7"/>
          <p:cNvSpPr>
            <a:spLocks noChangeShapeType="1"/>
          </p:cNvSpPr>
          <p:nvPr/>
        </p:nvSpPr>
        <p:spPr bwMode="auto">
          <a:xfrm flipV="1">
            <a:off x="4945063" y="1055688"/>
            <a:ext cx="128587" cy="598487"/>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5480" name="Line 8"/>
          <p:cNvSpPr>
            <a:spLocks noChangeShapeType="1"/>
          </p:cNvSpPr>
          <p:nvPr/>
        </p:nvSpPr>
        <p:spPr bwMode="auto">
          <a:xfrm flipV="1">
            <a:off x="5629275" y="1055688"/>
            <a:ext cx="171450" cy="598487"/>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5481" name="Text Box 9"/>
          <p:cNvSpPr txBox="1">
            <a:spLocks noChangeArrowheads="1"/>
          </p:cNvSpPr>
          <p:nvPr/>
        </p:nvSpPr>
        <p:spPr bwMode="auto">
          <a:xfrm>
            <a:off x="2724150" y="1312863"/>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r>
              <a:rPr lang="en-US" altLang="ja-JP" sz="2000" b="1" u="none">
                <a:solidFill>
                  <a:srgbClr val="000000"/>
                </a:solidFill>
                <a:latin typeface="Times New Roman" pitchFamily="18" charset="0"/>
              </a:rPr>
              <a:t>e</a:t>
            </a:r>
            <a:endParaRPr lang="en-US" altLang="ja-JP" sz="2000" b="1" u="none" baseline="30000">
              <a:solidFill>
                <a:srgbClr val="000000"/>
              </a:solidFill>
              <a:latin typeface="Times New Roman" pitchFamily="18" charset="0"/>
            </a:endParaRPr>
          </a:p>
        </p:txBody>
      </p:sp>
      <p:sp>
        <p:nvSpPr>
          <p:cNvPr id="105482" name="Line 10"/>
          <p:cNvSpPr>
            <a:spLocks noChangeShapeType="1"/>
          </p:cNvSpPr>
          <p:nvPr/>
        </p:nvSpPr>
        <p:spPr bwMode="auto">
          <a:xfrm flipH="1" flipV="1">
            <a:off x="2789238" y="1092200"/>
            <a:ext cx="1401762" cy="294640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5483" name="Text Box 11"/>
          <p:cNvSpPr txBox="1">
            <a:spLocks noChangeArrowheads="1"/>
          </p:cNvSpPr>
          <p:nvPr/>
        </p:nvSpPr>
        <p:spPr bwMode="auto">
          <a:xfrm>
            <a:off x="2211388" y="1141413"/>
            <a:ext cx="2905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r>
              <a:rPr lang="en-US" altLang="ja-JP" sz="2000" b="1" u="none">
                <a:solidFill>
                  <a:srgbClr val="000000"/>
                </a:solidFill>
                <a:latin typeface="Symbol" pitchFamily="18" charset="2"/>
              </a:rPr>
              <a:t>g</a:t>
            </a:r>
          </a:p>
        </p:txBody>
      </p:sp>
      <p:sp>
        <p:nvSpPr>
          <p:cNvPr id="105484" name="Line 12"/>
          <p:cNvSpPr>
            <a:spLocks noChangeShapeType="1"/>
          </p:cNvSpPr>
          <p:nvPr/>
        </p:nvSpPr>
        <p:spPr bwMode="auto">
          <a:xfrm flipV="1">
            <a:off x="4945063" y="1141413"/>
            <a:ext cx="1538287" cy="2733675"/>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5485" name="Line 13"/>
          <p:cNvSpPr>
            <a:spLocks noChangeShapeType="1"/>
          </p:cNvSpPr>
          <p:nvPr/>
        </p:nvSpPr>
        <p:spPr bwMode="auto">
          <a:xfrm>
            <a:off x="1784350" y="5072063"/>
            <a:ext cx="5211763" cy="0"/>
          </a:xfrm>
          <a:prstGeom prst="line">
            <a:avLst/>
          </a:prstGeom>
          <a:noFill/>
          <a:ln w="25400">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5486" name="Line 14"/>
          <p:cNvSpPr>
            <a:spLocks noChangeShapeType="1"/>
          </p:cNvSpPr>
          <p:nvPr/>
        </p:nvSpPr>
        <p:spPr bwMode="auto">
          <a:xfrm flipV="1">
            <a:off x="1954213" y="884238"/>
            <a:ext cx="0" cy="5127625"/>
          </a:xfrm>
          <a:prstGeom prst="line">
            <a:avLst/>
          </a:prstGeom>
          <a:noFill/>
          <a:ln w="25400">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5487" name="Text Box 15"/>
          <p:cNvSpPr txBox="1">
            <a:spLocks noChangeArrowheads="1"/>
          </p:cNvSpPr>
          <p:nvPr/>
        </p:nvSpPr>
        <p:spPr bwMode="auto">
          <a:xfrm>
            <a:off x="6327775" y="4991100"/>
            <a:ext cx="1049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r>
              <a:rPr lang="en-US" altLang="ja-JP" b="1" u="none">
                <a:solidFill>
                  <a:srgbClr val="FFFFFF"/>
                </a:solidFill>
                <a:latin typeface="Times New Roman" pitchFamily="18" charset="0"/>
              </a:rPr>
              <a:t>space</a:t>
            </a:r>
          </a:p>
        </p:txBody>
      </p:sp>
      <p:sp>
        <p:nvSpPr>
          <p:cNvPr id="105488" name="Text Box 16"/>
          <p:cNvSpPr txBox="1">
            <a:spLocks noChangeArrowheads="1"/>
          </p:cNvSpPr>
          <p:nvPr/>
        </p:nvSpPr>
        <p:spPr bwMode="auto">
          <a:xfrm>
            <a:off x="1058863" y="687388"/>
            <a:ext cx="811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r>
              <a:rPr lang="en-US" altLang="ja-JP" b="1" u="none">
                <a:solidFill>
                  <a:srgbClr val="FFFFFF"/>
                </a:solidFill>
                <a:latin typeface="Times New Roman" pitchFamily="18" charset="0"/>
              </a:rPr>
              <a:t>time</a:t>
            </a:r>
          </a:p>
        </p:txBody>
      </p:sp>
      <p:sp>
        <p:nvSpPr>
          <p:cNvPr id="105489" name="Line 17"/>
          <p:cNvSpPr>
            <a:spLocks noChangeShapeType="1"/>
          </p:cNvSpPr>
          <p:nvPr/>
        </p:nvSpPr>
        <p:spPr bwMode="auto">
          <a:xfrm flipH="1" flipV="1">
            <a:off x="3322638" y="1141413"/>
            <a:ext cx="682625" cy="187960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5490" name="Line 18"/>
          <p:cNvSpPr>
            <a:spLocks noChangeShapeType="1"/>
          </p:cNvSpPr>
          <p:nvPr/>
        </p:nvSpPr>
        <p:spPr bwMode="auto">
          <a:xfrm flipH="1" flipV="1">
            <a:off x="3835400" y="1141413"/>
            <a:ext cx="736600" cy="3506787"/>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5491" name="Line 19"/>
          <p:cNvSpPr>
            <a:spLocks noChangeShapeType="1"/>
          </p:cNvSpPr>
          <p:nvPr/>
        </p:nvSpPr>
        <p:spPr bwMode="auto">
          <a:xfrm flipH="1" flipV="1">
            <a:off x="3919538" y="1141413"/>
            <a:ext cx="171450" cy="1196975"/>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5492" name="Line 20"/>
          <p:cNvSpPr>
            <a:spLocks noChangeShapeType="1"/>
          </p:cNvSpPr>
          <p:nvPr/>
        </p:nvSpPr>
        <p:spPr bwMode="auto">
          <a:xfrm flipH="1" flipV="1">
            <a:off x="3749675" y="1227138"/>
            <a:ext cx="341313" cy="111125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nvGrpSpPr>
          <p:cNvPr id="105493" name="Group 21"/>
          <p:cNvGrpSpPr>
            <a:grpSpLocks/>
          </p:cNvGrpSpPr>
          <p:nvPr/>
        </p:nvGrpSpPr>
        <p:grpSpPr bwMode="auto">
          <a:xfrm>
            <a:off x="677863" y="703263"/>
            <a:ext cx="8245475" cy="4659312"/>
            <a:chOff x="427" y="443"/>
            <a:chExt cx="5194" cy="2935"/>
          </a:xfrm>
        </p:grpSpPr>
        <p:sp>
          <p:nvSpPr>
            <p:cNvPr id="105519" name="Text Box 22"/>
            <p:cNvSpPr txBox="1">
              <a:spLocks noChangeArrowheads="1"/>
            </p:cNvSpPr>
            <p:nvPr/>
          </p:nvSpPr>
          <p:spPr bwMode="auto">
            <a:xfrm>
              <a:off x="2272" y="443"/>
              <a:ext cx="3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r>
                <a:rPr lang="en-US" altLang="ja-JP" b="1" u="none">
                  <a:solidFill>
                    <a:srgbClr val="0066FF"/>
                  </a:solidFill>
                  <a:latin typeface="Times New Roman" pitchFamily="18" charset="0"/>
                </a:rPr>
                <a:t>j</a:t>
              </a:r>
              <a:r>
                <a:rPr lang="en-US" altLang="ja-JP" b="1" u="none">
                  <a:solidFill>
                    <a:srgbClr val="00FF00"/>
                  </a:solidFill>
                  <a:latin typeface="Times New Roman" pitchFamily="18" charset="0"/>
                </a:rPr>
                <a:t>e</a:t>
              </a:r>
              <a:r>
                <a:rPr lang="en-US" altLang="ja-JP" b="1" u="none">
                  <a:solidFill>
                    <a:srgbClr val="0066FF"/>
                  </a:solidFill>
                  <a:latin typeface="Times New Roman" pitchFamily="18" charset="0"/>
                </a:rPr>
                <a:t>t</a:t>
              </a:r>
            </a:p>
          </p:txBody>
        </p:sp>
        <p:grpSp>
          <p:nvGrpSpPr>
            <p:cNvPr id="105520" name="Group 23"/>
            <p:cNvGrpSpPr>
              <a:grpSpLocks/>
            </p:cNvGrpSpPr>
            <p:nvPr/>
          </p:nvGrpSpPr>
          <p:grpSpPr bwMode="auto">
            <a:xfrm>
              <a:off x="427" y="2892"/>
              <a:ext cx="5194" cy="486"/>
              <a:chOff x="427" y="2892"/>
              <a:chExt cx="5194" cy="486"/>
            </a:xfrm>
          </p:grpSpPr>
          <p:pic>
            <p:nvPicPr>
              <p:cNvPr id="105521" name="Picture 24"/>
              <p:cNvPicPr>
                <a:picLocks noChangeAspect="1" noChangeArrowheads="1"/>
              </p:cNvPicPr>
              <p:nvPr/>
            </p:nvPicPr>
            <p:blipFill>
              <a:blip r:embed="rId5">
                <a:extLst>
                  <a:ext uri="{28A0092B-C50C-407E-A947-70E740481C1C}">
                    <a14:useLocalDpi xmlns:a14="http://schemas.microsoft.com/office/drawing/2010/main" val="0"/>
                  </a:ext>
                </a:extLst>
              </a:blip>
              <a:srcRect l="15141"/>
              <a:stretch>
                <a:fillRect/>
              </a:stretch>
            </p:blipFill>
            <p:spPr bwMode="auto">
              <a:xfrm>
                <a:off x="427" y="2899"/>
                <a:ext cx="302" cy="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522" name="Text Box 25"/>
              <p:cNvSpPr txBox="1">
                <a:spLocks noChangeArrowheads="1"/>
              </p:cNvSpPr>
              <p:nvPr/>
            </p:nvSpPr>
            <p:spPr bwMode="auto">
              <a:xfrm>
                <a:off x="3263" y="2892"/>
                <a:ext cx="2358"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r>
                  <a:rPr lang="en-US" altLang="ja-JP" b="1" u="none">
                    <a:solidFill>
                      <a:srgbClr val="00FF00"/>
                    </a:solidFill>
                    <a:latin typeface="Times New Roman" pitchFamily="18" charset="0"/>
                  </a:rPr>
                  <a:t>Hard </a:t>
                </a:r>
                <a:r>
                  <a:rPr lang="en-US" altLang="ja-JP" sz="1800" b="1" u="none">
                    <a:solidFill>
                      <a:srgbClr val="00FF00"/>
                    </a:solidFill>
                    <a:latin typeface="Times New Roman" pitchFamily="18" charset="0"/>
                  </a:rPr>
                  <a:t>Scattering + Thermalization</a:t>
                </a:r>
              </a:p>
              <a:p>
                <a:pPr eaLnBrk="1" hangingPunct="1"/>
                <a:r>
                  <a:rPr lang="en-US" altLang="ja-JP" sz="1800" b="1" u="none">
                    <a:solidFill>
                      <a:srgbClr val="00FF00"/>
                    </a:solidFill>
                    <a:latin typeface="Times New Roman" pitchFamily="18" charset="0"/>
                  </a:rPr>
                  <a:t>		          (&lt; 1 fm/c)</a:t>
                </a:r>
              </a:p>
            </p:txBody>
          </p:sp>
        </p:grpSp>
      </p:grpSp>
      <p:grpSp>
        <p:nvGrpSpPr>
          <p:cNvPr id="105494" name="Group 26"/>
          <p:cNvGrpSpPr>
            <a:grpSpLocks/>
          </p:cNvGrpSpPr>
          <p:nvPr/>
        </p:nvGrpSpPr>
        <p:grpSpPr bwMode="auto">
          <a:xfrm>
            <a:off x="754063" y="5484813"/>
            <a:ext cx="5307012" cy="785812"/>
            <a:chOff x="462" y="3455"/>
            <a:chExt cx="3343" cy="495"/>
          </a:xfrm>
        </p:grpSpPr>
        <p:pic>
          <p:nvPicPr>
            <p:cNvPr id="105516" name="Picture 27"/>
            <p:cNvPicPr>
              <a:picLocks noChangeAspect="1" noChangeArrowheads="1"/>
            </p:cNvPicPr>
            <p:nvPr/>
          </p:nvPicPr>
          <p:blipFill>
            <a:blip r:embed="rId6">
              <a:extLst>
                <a:ext uri="{28A0092B-C50C-407E-A947-70E740481C1C}">
                  <a14:useLocalDpi xmlns:a14="http://schemas.microsoft.com/office/drawing/2010/main" val="0"/>
                </a:ext>
              </a:extLst>
            </a:blip>
            <a:srcRect r="51515"/>
            <a:stretch>
              <a:fillRect/>
            </a:stretch>
          </p:blipFill>
          <p:spPr bwMode="auto">
            <a:xfrm>
              <a:off x="462" y="3455"/>
              <a:ext cx="199"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517" name="Text Box 28"/>
            <p:cNvSpPr txBox="1">
              <a:spLocks noChangeArrowheads="1"/>
            </p:cNvSpPr>
            <p:nvPr/>
          </p:nvSpPr>
          <p:spPr bwMode="auto">
            <a:xfrm>
              <a:off x="3465" y="3655"/>
              <a:ext cx="3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r>
                <a:rPr lang="en-US" altLang="ja-JP" b="1" u="none">
                  <a:solidFill>
                    <a:srgbClr val="FFFF00"/>
                  </a:solidFill>
                  <a:latin typeface="Times New Roman" pitchFamily="18" charset="0"/>
                </a:rPr>
                <a:t>Pb</a:t>
              </a:r>
            </a:p>
          </p:txBody>
        </p:sp>
        <p:sp>
          <p:nvSpPr>
            <p:cNvPr id="105518" name="Text Box 29"/>
            <p:cNvSpPr txBox="1">
              <a:spLocks noChangeArrowheads="1"/>
            </p:cNvSpPr>
            <p:nvPr/>
          </p:nvSpPr>
          <p:spPr bwMode="auto">
            <a:xfrm>
              <a:off x="1823" y="3662"/>
              <a:ext cx="4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r>
                <a:rPr lang="en-US" altLang="ja-JP" b="1" u="none">
                  <a:solidFill>
                    <a:srgbClr val="FFFF00"/>
                  </a:solidFill>
                  <a:latin typeface="Times New Roman" pitchFamily="18" charset="0"/>
                </a:rPr>
                <a:t>Pb</a:t>
              </a:r>
            </a:p>
          </p:txBody>
        </p:sp>
      </p:grpSp>
      <p:sp>
        <p:nvSpPr>
          <p:cNvPr id="105495" name="Text Box 30"/>
          <p:cNvSpPr txBox="1">
            <a:spLocks noChangeArrowheads="1"/>
          </p:cNvSpPr>
          <p:nvPr/>
        </p:nvSpPr>
        <p:spPr bwMode="auto">
          <a:xfrm rot="-3020144">
            <a:off x="4976812" y="3017838"/>
            <a:ext cx="2740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r>
              <a:rPr lang="en-US" altLang="ja-JP" b="1" u="none">
                <a:solidFill>
                  <a:srgbClr val="0066FF"/>
                </a:solidFill>
                <a:latin typeface="Times New Roman" pitchFamily="18" charset="0"/>
                <a:sym typeface="Symbol" pitchFamily="18" charset="2"/>
              </a:rPr>
              <a:t>  </a:t>
            </a:r>
            <a:r>
              <a:rPr lang="en-US" altLang="ja-JP" b="1" u="none">
                <a:solidFill>
                  <a:srgbClr val="0066FF"/>
                </a:solidFill>
                <a:latin typeface="Times New Roman" pitchFamily="18" charset="0"/>
              </a:rPr>
              <a:t>Expansion  </a:t>
            </a:r>
            <a:r>
              <a:rPr lang="en-US" altLang="ja-JP" b="1" u="none">
                <a:solidFill>
                  <a:srgbClr val="0066FF"/>
                </a:solidFill>
                <a:latin typeface="Times New Roman" pitchFamily="18" charset="0"/>
                <a:sym typeface="Symbol" pitchFamily="18" charset="2"/>
              </a:rPr>
              <a:t></a:t>
            </a:r>
            <a:r>
              <a:rPr lang="en-US" altLang="ja-JP" u="none">
                <a:solidFill>
                  <a:srgbClr val="FFFFFF"/>
                </a:solidFill>
                <a:latin typeface="Times New Roman" pitchFamily="18" charset="0"/>
              </a:rPr>
              <a:t> </a:t>
            </a:r>
          </a:p>
        </p:txBody>
      </p:sp>
      <p:grpSp>
        <p:nvGrpSpPr>
          <p:cNvPr id="105496" name="Group 31"/>
          <p:cNvGrpSpPr>
            <a:grpSpLocks/>
          </p:cNvGrpSpPr>
          <p:nvPr/>
        </p:nvGrpSpPr>
        <p:grpSpPr bwMode="auto">
          <a:xfrm>
            <a:off x="512763" y="2617788"/>
            <a:ext cx="8631237" cy="1389062"/>
            <a:chOff x="323" y="1649"/>
            <a:chExt cx="5437" cy="875"/>
          </a:xfrm>
        </p:grpSpPr>
        <p:pic>
          <p:nvPicPr>
            <p:cNvPr id="105514" name="Picture 32"/>
            <p:cNvPicPr>
              <a:picLocks noChangeAspect="1" noChangeArrowheads="1"/>
            </p:cNvPicPr>
            <p:nvPr/>
          </p:nvPicPr>
          <p:blipFill>
            <a:blip r:embed="rId7">
              <a:extLst>
                <a:ext uri="{28A0092B-C50C-407E-A947-70E740481C1C}">
                  <a14:useLocalDpi xmlns:a14="http://schemas.microsoft.com/office/drawing/2010/main" val="0"/>
                </a:ext>
              </a:extLst>
            </a:blip>
            <a:srcRect l="16827"/>
            <a:stretch>
              <a:fillRect/>
            </a:stretch>
          </p:blipFill>
          <p:spPr bwMode="auto">
            <a:xfrm>
              <a:off x="323" y="1649"/>
              <a:ext cx="488" cy="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515" name="Text Box 33"/>
            <p:cNvSpPr txBox="1">
              <a:spLocks noChangeArrowheads="1"/>
            </p:cNvSpPr>
            <p:nvPr/>
          </p:nvSpPr>
          <p:spPr bwMode="auto">
            <a:xfrm>
              <a:off x="4427" y="1710"/>
              <a:ext cx="1333" cy="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r>
                <a:rPr lang="en-US" altLang="ja-JP" b="1" u="none">
                  <a:solidFill>
                    <a:srgbClr val="0066FF"/>
                  </a:solidFill>
                  <a:latin typeface="Times New Roman" pitchFamily="18" charset="0"/>
                </a:rPr>
                <a:t>Hadronization </a:t>
              </a:r>
              <a:r>
                <a:rPr lang="it-IT" sz="1800" u="none">
                  <a:solidFill>
                    <a:srgbClr val="0099FF"/>
                  </a:solidFill>
                  <a:latin typeface="Times New Roman" pitchFamily="18" charset="0"/>
                </a:rPr>
                <a:t>particle composition is fixed (no more inel. Collisions)</a:t>
              </a:r>
              <a:endParaRPr lang="en-US" altLang="ja-JP" sz="2000" u="none">
                <a:solidFill>
                  <a:srgbClr val="0099FF"/>
                </a:solidFill>
                <a:latin typeface="Times New Roman" pitchFamily="18" charset="0"/>
              </a:endParaRPr>
            </a:p>
          </p:txBody>
        </p:sp>
      </p:grpSp>
      <p:sp>
        <p:nvSpPr>
          <p:cNvPr id="105497" name="Line 34"/>
          <p:cNvSpPr>
            <a:spLocks noChangeShapeType="1"/>
          </p:cNvSpPr>
          <p:nvPr/>
        </p:nvSpPr>
        <p:spPr bwMode="auto">
          <a:xfrm flipV="1">
            <a:off x="6734175" y="992188"/>
            <a:ext cx="476250" cy="865187"/>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nvGrpSpPr>
          <p:cNvPr id="105498" name="Group 35"/>
          <p:cNvGrpSpPr>
            <a:grpSpLocks/>
          </p:cNvGrpSpPr>
          <p:nvPr/>
        </p:nvGrpSpPr>
        <p:grpSpPr bwMode="auto">
          <a:xfrm>
            <a:off x="0" y="568325"/>
            <a:ext cx="9159875" cy="2614613"/>
            <a:chOff x="-7" y="358"/>
            <a:chExt cx="5770" cy="1647"/>
          </a:xfrm>
        </p:grpSpPr>
        <p:sp>
          <p:nvSpPr>
            <p:cNvPr id="105506" name="Text Box 36"/>
            <p:cNvSpPr txBox="1">
              <a:spLocks noChangeArrowheads="1"/>
            </p:cNvSpPr>
            <p:nvPr/>
          </p:nvSpPr>
          <p:spPr bwMode="auto">
            <a:xfrm>
              <a:off x="2723" y="358"/>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r>
                <a:rPr lang="en-US" altLang="ja-JP" b="1" u="none">
                  <a:solidFill>
                    <a:srgbClr val="00CC99"/>
                  </a:solidFill>
                  <a:latin typeface="Times New Roman" pitchFamily="18" charset="0"/>
                </a:rPr>
                <a:t>p</a:t>
              </a:r>
            </a:p>
          </p:txBody>
        </p:sp>
        <p:sp>
          <p:nvSpPr>
            <p:cNvPr id="105507" name="Text Box 37"/>
            <p:cNvSpPr txBox="1">
              <a:spLocks noChangeArrowheads="1"/>
            </p:cNvSpPr>
            <p:nvPr/>
          </p:nvSpPr>
          <p:spPr bwMode="auto">
            <a:xfrm>
              <a:off x="3095" y="414"/>
              <a:ext cx="2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r>
                <a:rPr lang="en-US" altLang="ja-JP" b="1" u="none">
                  <a:solidFill>
                    <a:srgbClr val="00CC99"/>
                  </a:solidFill>
                  <a:latin typeface="Times New Roman" pitchFamily="18" charset="0"/>
                </a:rPr>
                <a:t>K</a:t>
              </a:r>
            </a:p>
          </p:txBody>
        </p:sp>
        <p:sp>
          <p:nvSpPr>
            <p:cNvPr id="105508" name="Text Box 38"/>
            <p:cNvSpPr txBox="1">
              <a:spLocks noChangeArrowheads="1"/>
            </p:cNvSpPr>
            <p:nvPr/>
          </p:nvSpPr>
          <p:spPr bwMode="auto">
            <a:xfrm>
              <a:off x="3574" y="408"/>
              <a:ext cx="22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r>
                <a:rPr lang="en-US" altLang="ja-JP" b="1" u="none">
                  <a:solidFill>
                    <a:srgbClr val="00CC99"/>
                  </a:solidFill>
                  <a:latin typeface="Symbol" pitchFamily="18" charset="2"/>
                </a:rPr>
                <a:t>p</a:t>
              </a:r>
            </a:p>
          </p:txBody>
        </p:sp>
        <p:sp>
          <p:nvSpPr>
            <p:cNvPr id="105509" name="Text Box 39"/>
            <p:cNvSpPr txBox="1">
              <a:spLocks noChangeArrowheads="1"/>
            </p:cNvSpPr>
            <p:nvPr/>
          </p:nvSpPr>
          <p:spPr bwMode="auto">
            <a:xfrm>
              <a:off x="1892" y="426"/>
              <a:ext cx="24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r>
                <a:rPr lang="en-US" altLang="ja-JP" sz="1600" b="1" u="none">
                  <a:solidFill>
                    <a:srgbClr val="FFFFFF"/>
                  </a:solidFill>
                  <a:latin typeface="Symbol" pitchFamily="18" charset="2"/>
                </a:rPr>
                <a:t> </a:t>
              </a:r>
              <a:r>
                <a:rPr lang="en-US" altLang="ja-JP" b="1" u="none">
                  <a:solidFill>
                    <a:srgbClr val="00CC99"/>
                  </a:solidFill>
                  <a:latin typeface="Symbol" pitchFamily="18" charset="2"/>
                </a:rPr>
                <a:t>f</a:t>
              </a:r>
            </a:p>
          </p:txBody>
        </p:sp>
        <p:grpSp>
          <p:nvGrpSpPr>
            <p:cNvPr id="105510" name="Group 40"/>
            <p:cNvGrpSpPr>
              <a:grpSpLocks/>
            </p:cNvGrpSpPr>
            <p:nvPr/>
          </p:nvGrpSpPr>
          <p:grpSpPr bwMode="auto">
            <a:xfrm>
              <a:off x="-7" y="717"/>
              <a:ext cx="5770" cy="1288"/>
              <a:chOff x="-7" y="717"/>
              <a:chExt cx="5770" cy="1288"/>
            </a:xfrm>
          </p:grpSpPr>
          <p:pic>
            <p:nvPicPr>
              <p:cNvPr id="105512" name="Picture 41"/>
              <p:cNvPicPr>
                <a:picLocks noChangeAspect="1" noChangeArrowheads="1"/>
              </p:cNvPicPr>
              <p:nvPr/>
            </p:nvPicPr>
            <p:blipFill>
              <a:blip r:embed="rId8">
                <a:extLst>
                  <a:ext uri="{28A0092B-C50C-407E-A947-70E740481C1C}">
                    <a14:useLocalDpi xmlns:a14="http://schemas.microsoft.com/office/drawing/2010/main" val="0"/>
                  </a:ext>
                </a:extLst>
              </a:blip>
              <a:srcRect r="19447"/>
              <a:stretch>
                <a:fillRect/>
              </a:stretch>
            </p:blipFill>
            <p:spPr bwMode="auto">
              <a:xfrm>
                <a:off x="-7" y="717"/>
                <a:ext cx="915" cy="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513" name="Text Box 42"/>
              <p:cNvSpPr txBox="1">
                <a:spLocks noChangeArrowheads="1"/>
              </p:cNvSpPr>
              <p:nvPr/>
            </p:nvSpPr>
            <p:spPr bwMode="auto">
              <a:xfrm>
                <a:off x="4718" y="900"/>
                <a:ext cx="1045"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r>
                  <a:rPr lang="en-US" altLang="ja-JP" b="1" u="none">
                    <a:solidFill>
                      <a:srgbClr val="00CC99"/>
                    </a:solidFill>
                    <a:latin typeface="Times New Roman" pitchFamily="18" charset="0"/>
                  </a:rPr>
                  <a:t>Freeze-out</a:t>
                </a:r>
              </a:p>
              <a:p>
                <a:pPr eaLnBrk="1" hangingPunct="1"/>
                <a:r>
                  <a:rPr lang="en-US" altLang="ja-JP" sz="2000" b="1" u="none">
                    <a:solidFill>
                      <a:srgbClr val="00CC99"/>
                    </a:solidFill>
                    <a:latin typeface="Times New Roman" pitchFamily="18" charset="0"/>
                  </a:rPr>
                  <a:t>(~ 10 fm/c</a:t>
                </a:r>
                <a:r>
                  <a:rPr lang="en-US" altLang="ja-JP" b="1" u="none">
                    <a:solidFill>
                      <a:srgbClr val="00CC99"/>
                    </a:solidFill>
                    <a:latin typeface="Times New Roman" pitchFamily="18" charset="0"/>
                  </a:rPr>
                  <a:t>)</a:t>
                </a:r>
                <a:r>
                  <a:rPr lang="it-IT" u="none">
                    <a:solidFill>
                      <a:srgbClr val="FFF414"/>
                    </a:solidFill>
                    <a:latin typeface="Times New Roman" pitchFamily="18" charset="0"/>
                  </a:rPr>
                  <a:t> </a:t>
                </a:r>
                <a:r>
                  <a:rPr lang="it-IT" sz="1600" u="none">
                    <a:solidFill>
                      <a:srgbClr val="1DFFC4"/>
                    </a:solidFill>
                    <a:latin typeface="Times New Roman" pitchFamily="18" charset="0"/>
                  </a:rPr>
                  <a:t>(</a:t>
                </a:r>
                <a:r>
                  <a:rPr lang="it-IT" sz="1800" u="none">
                    <a:solidFill>
                      <a:srgbClr val="1DFFC4"/>
                    </a:solidFill>
                    <a:latin typeface="Times New Roman" pitchFamily="18" charset="0"/>
                  </a:rPr>
                  <a:t>no more elastic collisions)</a:t>
                </a:r>
                <a:endParaRPr lang="en-US" altLang="ja-JP" sz="1800" u="none">
                  <a:solidFill>
                    <a:srgbClr val="1DFFC4"/>
                  </a:solidFill>
                  <a:latin typeface="Times New Roman" pitchFamily="18" charset="0"/>
                </a:endParaRPr>
              </a:p>
              <a:p>
                <a:pPr eaLnBrk="1" hangingPunct="1"/>
                <a:endParaRPr lang="en-US" altLang="ja-JP" u="none">
                  <a:solidFill>
                    <a:srgbClr val="00CC99"/>
                  </a:solidFill>
                  <a:latin typeface="Times New Roman" pitchFamily="18" charset="0"/>
                </a:endParaRPr>
              </a:p>
            </p:txBody>
          </p:sp>
        </p:grpSp>
        <p:sp>
          <p:nvSpPr>
            <p:cNvPr id="105511" name="Text Box 43"/>
            <p:cNvSpPr txBox="1">
              <a:spLocks noChangeArrowheads="1"/>
            </p:cNvSpPr>
            <p:nvPr/>
          </p:nvSpPr>
          <p:spPr bwMode="auto">
            <a:xfrm>
              <a:off x="4484" y="387"/>
              <a:ext cx="24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r>
                <a:rPr lang="en-US" altLang="ja-JP" b="1" u="none">
                  <a:solidFill>
                    <a:srgbClr val="00CC99"/>
                  </a:solidFill>
                  <a:latin typeface="Symbol" pitchFamily="18" charset="2"/>
                </a:rPr>
                <a:t>L</a:t>
              </a:r>
            </a:p>
          </p:txBody>
        </p:sp>
      </p:grpSp>
      <p:grpSp>
        <p:nvGrpSpPr>
          <p:cNvPr id="105499" name="Group 44"/>
          <p:cNvGrpSpPr>
            <a:grpSpLocks/>
          </p:cNvGrpSpPr>
          <p:nvPr/>
        </p:nvGrpSpPr>
        <p:grpSpPr bwMode="auto">
          <a:xfrm>
            <a:off x="677863" y="695325"/>
            <a:ext cx="7783512" cy="3851275"/>
            <a:chOff x="427" y="438"/>
            <a:chExt cx="4903" cy="2426"/>
          </a:xfrm>
        </p:grpSpPr>
        <p:sp>
          <p:nvSpPr>
            <p:cNvPr id="105500" name="Text Box 45"/>
            <p:cNvSpPr txBox="1">
              <a:spLocks noChangeArrowheads="1"/>
            </p:cNvSpPr>
            <p:nvPr/>
          </p:nvSpPr>
          <p:spPr bwMode="auto">
            <a:xfrm>
              <a:off x="4028" y="451"/>
              <a:ext cx="2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r>
                <a:rPr lang="en-US" altLang="ja-JP" b="1" u="none">
                  <a:solidFill>
                    <a:srgbClr val="FF3399"/>
                  </a:solidFill>
                  <a:latin typeface="Symbol" pitchFamily="18" charset="2"/>
                </a:rPr>
                <a:t>m</a:t>
              </a:r>
            </a:p>
          </p:txBody>
        </p:sp>
        <p:grpSp>
          <p:nvGrpSpPr>
            <p:cNvPr id="105501" name="Group 46"/>
            <p:cNvGrpSpPr>
              <a:grpSpLocks/>
            </p:cNvGrpSpPr>
            <p:nvPr/>
          </p:nvGrpSpPr>
          <p:grpSpPr bwMode="auto">
            <a:xfrm>
              <a:off x="427" y="2413"/>
              <a:ext cx="4903" cy="451"/>
              <a:chOff x="427" y="2413"/>
              <a:chExt cx="4903" cy="451"/>
            </a:xfrm>
          </p:grpSpPr>
          <p:pic>
            <p:nvPicPr>
              <p:cNvPr id="105504" name="Picture 47"/>
              <p:cNvPicPr>
                <a:picLocks noChangeAspect="1" noChangeArrowheads="1"/>
              </p:cNvPicPr>
              <p:nvPr/>
            </p:nvPicPr>
            <p:blipFill>
              <a:blip r:embed="rId9">
                <a:extLst>
                  <a:ext uri="{28A0092B-C50C-407E-A947-70E740481C1C}">
                    <a14:useLocalDpi xmlns:a14="http://schemas.microsoft.com/office/drawing/2010/main" val="0"/>
                  </a:ext>
                </a:extLst>
              </a:blip>
              <a:srcRect t="14815" r="54047" b="18518"/>
              <a:stretch>
                <a:fillRect/>
              </a:stretch>
            </p:blipFill>
            <p:spPr bwMode="auto">
              <a:xfrm>
                <a:off x="427" y="2413"/>
                <a:ext cx="276"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505" name="Text Box 48"/>
              <p:cNvSpPr txBox="1">
                <a:spLocks noChangeArrowheads="1"/>
              </p:cNvSpPr>
              <p:nvPr/>
            </p:nvSpPr>
            <p:spPr bwMode="auto">
              <a:xfrm>
                <a:off x="3939" y="2544"/>
                <a:ext cx="1391"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r>
                  <a:rPr lang="en-US" altLang="ja-JP" b="1" u="none">
                    <a:solidFill>
                      <a:srgbClr val="FF3399"/>
                    </a:solidFill>
                    <a:latin typeface="Times New Roman" pitchFamily="18" charset="0"/>
                  </a:rPr>
                  <a:t>QGP </a:t>
                </a:r>
                <a:r>
                  <a:rPr lang="en-US" altLang="ja-JP" sz="2000" b="1" u="none">
                    <a:solidFill>
                      <a:srgbClr val="FF3399"/>
                    </a:solidFill>
                    <a:latin typeface="Times New Roman" pitchFamily="18" charset="0"/>
                  </a:rPr>
                  <a:t>(~ few fm/c)</a:t>
                </a:r>
              </a:p>
            </p:txBody>
          </p:sp>
        </p:grpSp>
        <p:sp>
          <p:nvSpPr>
            <p:cNvPr id="105502" name="Text Box 49"/>
            <p:cNvSpPr txBox="1">
              <a:spLocks noChangeArrowheads="1"/>
            </p:cNvSpPr>
            <p:nvPr/>
          </p:nvSpPr>
          <p:spPr bwMode="auto">
            <a:xfrm>
              <a:off x="1292" y="459"/>
              <a:ext cx="1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r>
                <a:rPr lang="en-US" altLang="ja-JP" b="1" u="none">
                  <a:solidFill>
                    <a:srgbClr val="FF3399"/>
                  </a:solidFill>
                  <a:latin typeface="Symbol" pitchFamily="18" charset="2"/>
                </a:rPr>
                <a:t>g</a:t>
              </a:r>
            </a:p>
          </p:txBody>
        </p:sp>
        <p:sp>
          <p:nvSpPr>
            <p:cNvPr id="105503" name="Text Box 50"/>
            <p:cNvSpPr txBox="1">
              <a:spLocks noChangeArrowheads="1"/>
            </p:cNvSpPr>
            <p:nvPr/>
          </p:nvSpPr>
          <p:spPr bwMode="auto">
            <a:xfrm>
              <a:off x="1603" y="438"/>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r>
                <a:rPr lang="en-US" altLang="ja-JP" b="1" u="none">
                  <a:solidFill>
                    <a:srgbClr val="FF3399"/>
                  </a:solidFill>
                  <a:latin typeface="Times New Roman" pitchFamily="18" charset="0"/>
                </a:rPr>
                <a:t>e</a:t>
              </a:r>
            </a:p>
          </p:txBody>
        </p:sp>
      </p:gr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2224088" y="304800"/>
            <a:ext cx="3033712" cy="1143000"/>
          </a:xfrm>
        </p:spPr>
        <p:txBody>
          <a:bodyPr/>
          <a:lstStyle/>
          <a:p>
            <a:r>
              <a:rPr lang="en-US" smtClean="0"/>
              <a:t>UPC in PbPb</a:t>
            </a:r>
          </a:p>
        </p:txBody>
      </p:sp>
      <p:sp>
        <p:nvSpPr>
          <p:cNvPr id="106499" name="Content Placeholder 2"/>
          <p:cNvSpPr>
            <a:spLocks noGrp="1"/>
          </p:cNvSpPr>
          <p:nvPr>
            <p:ph idx="1"/>
          </p:nvPr>
        </p:nvSpPr>
        <p:spPr>
          <a:xfrm>
            <a:off x="4646613" y="1995488"/>
            <a:ext cx="4483100" cy="1509712"/>
          </a:xfrm>
        </p:spPr>
        <p:txBody>
          <a:bodyPr/>
          <a:lstStyle/>
          <a:p>
            <a:pPr>
              <a:lnSpc>
                <a:spcPct val="80000"/>
              </a:lnSpc>
            </a:pPr>
            <a:r>
              <a:rPr lang="en-US" sz="2200" smtClean="0"/>
              <a:t>J/ψ photoproduction</a:t>
            </a:r>
          </a:p>
          <a:p>
            <a:pPr lvl="1">
              <a:lnSpc>
                <a:spcPct val="80000"/>
              </a:lnSpc>
            </a:pPr>
            <a:r>
              <a:rPr lang="en-US" sz="2000" smtClean="0"/>
              <a:t>Probes nuclear gluon distribution at low-x</a:t>
            </a:r>
          </a:p>
          <a:p>
            <a:pPr lvl="1">
              <a:lnSpc>
                <a:spcPct val="80000"/>
              </a:lnSpc>
            </a:pPr>
            <a:r>
              <a:rPr lang="en-US" sz="2000" smtClean="0"/>
              <a:t>Strong constraint to the models (especially mid-rapidity)</a:t>
            </a:r>
          </a:p>
        </p:txBody>
      </p:sp>
      <p:pic>
        <p:nvPicPr>
          <p:cNvPr id="1065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3513" y="0"/>
            <a:ext cx="3886200" cy="184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01" name="Picture 7" descr="Ycand_68511004.32_ev40.png"/>
          <p:cNvPicPr>
            <a:picLocks noChangeAspect="1"/>
          </p:cNvPicPr>
          <p:nvPr/>
        </p:nvPicPr>
        <p:blipFill>
          <a:blip r:embed="rId3">
            <a:extLst>
              <a:ext uri="{28A0092B-C50C-407E-A947-70E740481C1C}">
                <a14:useLocalDpi xmlns:a14="http://schemas.microsoft.com/office/drawing/2010/main" val="0"/>
              </a:ext>
            </a:extLst>
          </a:blip>
          <a:srcRect l="3076" r="4233"/>
          <a:stretch>
            <a:fillRect/>
          </a:stretch>
        </p:blipFill>
        <p:spPr bwMode="auto">
          <a:xfrm>
            <a:off x="0" y="0"/>
            <a:ext cx="2209800"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2" name="Picture 8" descr="2012-Sep-12-Figure2prelb.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75" y="4071938"/>
            <a:ext cx="4492625"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3" name="Picture 2"/>
          <p:cNvPicPr>
            <a:picLocks noChangeAspect="1" noChangeArrowheads="1"/>
          </p:cNvPicPr>
          <p:nvPr/>
        </p:nvPicPr>
        <p:blipFill>
          <a:blip r:embed="rId5">
            <a:extLst>
              <a:ext uri="{28A0092B-C50C-407E-A947-70E740481C1C}">
                <a14:useLocalDpi xmlns:a14="http://schemas.microsoft.com/office/drawing/2010/main" val="0"/>
              </a:ext>
            </a:extLst>
          </a:blip>
          <a:srcRect r="8299"/>
          <a:stretch>
            <a:fillRect/>
          </a:stretch>
        </p:blipFill>
        <p:spPr bwMode="auto">
          <a:xfrm>
            <a:off x="1371600" y="1676400"/>
            <a:ext cx="2690813"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504" name="Picture 10" descr="2012-Oct-09-coherent.eps"/>
          <p:cNvPicPr>
            <a:picLocks noChangeAspect="1"/>
          </p:cNvPicPr>
          <p:nvPr/>
        </p:nvPicPr>
        <p:blipFill>
          <a:blip r:embed="rId6">
            <a:extLst>
              <a:ext uri="{28A0092B-C50C-407E-A947-70E740481C1C}">
                <a14:useLocalDpi xmlns:a14="http://schemas.microsoft.com/office/drawing/2010/main" val="0"/>
              </a:ext>
            </a:extLst>
          </a:blip>
          <a:srcRect r="4837"/>
          <a:stretch>
            <a:fillRect/>
          </a:stretch>
        </p:blipFill>
        <p:spPr bwMode="auto">
          <a:xfrm>
            <a:off x="4646613" y="3657600"/>
            <a:ext cx="4497387" cy="321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5"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29600" y="4572000"/>
            <a:ext cx="6096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685800" y="0"/>
            <a:ext cx="7772400" cy="1143000"/>
          </a:xfrm>
        </p:spPr>
        <p:txBody>
          <a:bodyPr/>
          <a:lstStyle/>
          <a:p>
            <a:r>
              <a:rPr lang="en-US" smtClean="0"/>
              <a:t>An amazing LHC</a:t>
            </a:r>
          </a:p>
        </p:txBody>
      </p:sp>
      <p:sp>
        <p:nvSpPr>
          <p:cNvPr id="107523" name="Content Placeholder 2"/>
          <p:cNvSpPr>
            <a:spLocks noGrp="1"/>
          </p:cNvSpPr>
          <p:nvPr>
            <p:ph idx="1"/>
          </p:nvPr>
        </p:nvSpPr>
        <p:spPr>
          <a:xfrm>
            <a:off x="457200" y="2209800"/>
            <a:ext cx="7315200" cy="3048000"/>
          </a:xfrm>
        </p:spPr>
        <p:txBody>
          <a:bodyPr/>
          <a:lstStyle/>
          <a:p>
            <a:r>
              <a:rPr lang="en-US" b="1" smtClean="0"/>
              <a:t>Not only</a:t>
            </a:r>
            <a:r>
              <a:rPr lang="en-US" smtClean="0"/>
              <a:t> an L</a:t>
            </a:r>
            <a:r>
              <a:rPr lang="en-US" i="1" smtClean="0">
                <a:solidFill>
                  <a:srgbClr val="FF0000"/>
                </a:solidFill>
              </a:rPr>
              <a:t>H</a:t>
            </a:r>
            <a:r>
              <a:rPr lang="en-US" smtClean="0"/>
              <a:t>C, but a L</a:t>
            </a:r>
            <a:r>
              <a:rPr lang="en-US" i="1" smtClean="0">
                <a:solidFill>
                  <a:srgbClr val="FF0000"/>
                </a:solidFill>
              </a:rPr>
              <a:t>Ion</a:t>
            </a:r>
            <a:r>
              <a:rPr lang="en-US" smtClean="0"/>
              <a:t>C, a L</a:t>
            </a:r>
            <a:r>
              <a:rPr lang="en-US" i="1" smtClean="0">
                <a:solidFill>
                  <a:srgbClr val="FF0000"/>
                </a:solidFill>
              </a:rPr>
              <a:t>p-Ion</a:t>
            </a:r>
            <a:r>
              <a:rPr lang="en-US" smtClean="0"/>
              <a:t>C, L</a:t>
            </a:r>
            <a:r>
              <a:rPr lang="en-US" i="1" smtClean="0">
                <a:solidFill>
                  <a:srgbClr val="FF0000"/>
                </a:solidFill>
                <a:latin typeface="Symbol" pitchFamily="18" charset="2"/>
              </a:rPr>
              <a:t>g-I</a:t>
            </a:r>
            <a:r>
              <a:rPr lang="en-US" i="1" smtClean="0">
                <a:solidFill>
                  <a:srgbClr val="FF0000"/>
                </a:solidFill>
              </a:rPr>
              <a:t>on</a:t>
            </a:r>
            <a:r>
              <a:rPr lang="en-US" smtClean="0"/>
              <a:t>C…  an accelerator which opens a world of scientific opportunities!</a:t>
            </a:r>
          </a:p>
        </p:txBody>
      </p:sp>
      <p:pic>
        <p:nvPicPr>
          <p:cNvPr id="10752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29600" y="0"/>
            <a:ext cx="9144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l="2751" t="33200" r="52274" b="5949"/>
          <a:stretch>
            <a:fillRect/>
          </a:stretch>
        </p:blipFill>
        <p:spPr bwMode="auto">
          <a:xfrm>
            <a:off x="1166813" y="0"/>
            <a:ext cx="7045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a:grpSpLocks/>
          </p:cNvGrpSpPr>
          <p:nvPr/>
        </p:nvGrpSpPr>
        <p:grpSpPr bwMode="auto">
          <a:xfrm>
            <a:off x="-762000" y="123825"/>
            <a:ext cx="9067800" cy="6886575"/>
            <a:chOff x="-6593992" y="2132856"/>
            <a:chExt cx="9139728" cy="7186093"/>
          </a:xfrm>
        </p:grpSpPr>
        <p:grpSp>
          <p:nvGrpSpPr>
            <p:cNvPr id="107533" name="Group 4"/>
            <p:cNvGrpSpPr>
              <a:grpSpLocks/>
            </p:cNvGrpSpPr>
            <p:nvPr/>
          </p:nvGrpSpPr>
          <p:grpSpPr bwMode="auto">
            <a:xfrm>
              <a:off x="-6593992" y="2132856"/>
              <a:ext cx="9108504" cy="6813376"/>
              <a:chOff x="-5653136" y="3113656"/>
              <a:chExt cx="9352469" cy="7279557"/>
            </a:xfrm>
          </p:grpSpPr>
          <p:pic>
            <p:nvPicPr>
              <p:cNvPr id="107535" name="Picture 14" descr="C:\Users\giubellino\AppData\Local\Microsoft\Windows\Temporary Internet Files\Content.Outlook\KM0OY7Q5\ALICE_event_167693_0x3d94315a_2011-11-12_065112_0.png"/>
              <p:cNvPicPr>
                <a:picLocks noChangeAspect="1" noChangeArrowheads="1"/>
              </p:cNvPicPr>
              <p:nvPr/>
            </p:nvPicPr>
            <p:blipFill>
              <a:blip r:embed="rId4">
                <a:extLst>
                  <a:ext uri="{28A0092B-C50C-407E-A947-70E740481C1C}">
                    <a14:useLocalDpi xmlns:a14="http://schemas.microsoft.com/office/drawing/2010/main" val="0"/>
                  </a:ext>
                </a:extLst>
              </a:blip>
              <a:srcRect r="10152" b="4796"/>
              <a:stretch>
                <a:fillRect/>
              </a:stretch>
            </p:blipFill>
            <p:spPr bwMode="auto">
              <a:xfrm>
                <a:off x="-5589015" y="3113656"/>
                <a:ext cx="9288348" cy="724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36" name="Rectangle 3"/>
              <p:cNvSpPr>
                <a:spLocks noChangeArrowheads="1"/>
              </p:cNvSpPr>
              <p:nvPr/>
            </p:nvSpPr>
            <p:spPr bwMode="auto">
              <a:xfrm>
                <a:off x="-5653136" y="9124453"/>
                <a:ext cx="1954875" cy="1268760"/>
              </a:xfrm>
              <a:prstGeom prst="rect">
                <a:avLst/>
              </a:prstGeom>
              <a:solidFill>
                <a:schemeClr val="bg1"/>
              </a:solidFill>
              <a:ln w="9525" algn="ctr">
                <a:solidFill>
                  <a:schemeClr val="bg1"/>
                </a:solidFill>
                <a:round/>
                <a:headEnd/>
                <a:tailEnd/>
              </a:ln>
            </p:spPr>
            <p:txBody>
              <a:bodyPr wrap="none"/>
              <a:lstStyle/>
              <a:p>
                <a:endParaRPr lang="it-IT"/>
              </a:p>
            </p:txBody>
          </p:sp>
        </p:grpSp>
        <p:sp>
          <p:nvSpPr>
            <p:cNvPr id="107534" name="Rectangle 5"/>
            <p:cNvSpPr>
              <a:spLocks noChangeArrowheads="1"/>
            </p:cNvSpPr>
            <p:nvPr/>
          </p:nvSpPr>
          <p:spPr bwMode="auto">
            <a:xfrm>
              <a:off x="-6562768" y="8914285"/>
              <a:ext cx="9108504" cy="404664"/>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p>
              <a:endParaRPr lang="it-IT"/>
            </a:p>
          </p:txBody>
        </p:sp>
      </p:grpSp>
      <p:grpSp>
        <p:nvGrpSpPr>
          <p:cNvPr id="2" name="Group 6"/>
          <p:cNvGrpSpPr>
            <a:grpSpLocks/>
          </p:cNvGrpSpPr>
          <p:nvPr/>
        </p:nvGrpSpPr>
        <p:grpSpPr bwMode="auto">
          <a:xfrm>
            <a:off x="115888" y="123825"/>
            <a:ext cx="8037512" cy="6657975"/>
            <a:chOff x="-1600200" y="106881"/>
            <a:chExt cx="8038042" cy="6657772"/>
          </a:xfrm>
        </p:grpSpPr>
        <p:pic>
          <p:nvPicPr>
            <p:cNvPr id="107531" name="Picture 7" descr="Ycand_68511004.32_ev40.png"/>
            <p:cNvPicPr>
              <a:picLocks noChangeAspect="1"/>
            </p:cNvPicPr>
            <p:nvPr/>
          </p:nvPicPr>
          <p:blipFill>
            <a:blip r:embed="rId5">
              <a:extLst>
                <a:ext uri="{28A0092B-C50C-407E-A947-70E740481C1C}">
                  <a14:useLocalDpi xmlns:a14="http://schemas.microsoft.com/office/drawing/2010/main" val="0"/>
                </a:ext>
              </a:extLst>
            </a:blip>
            <a:srcRect l="3076" r="4233"/>
            <a:stretch>
              <a:fillRect/>
            </a:stretch>
          </p:blipFill>
          <p:spPr bwMode="auto">
            <a:xfrm>
              <a:off x="-1600200" y="106881"/>
              <a:ext cx="8038042" cy="6657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32" name="TextBox 4"/>
            <p:cNvSpPr txBox="1">
              <a:spLocks noChangeArrowheads="1"/>
            </p:cNvSpPr>
            <p:nvPr/>
          </p:nvSpPr>
          <p:spPr bwMode="auto">
            <a:xfrm>
              <a:off x="-1534886" y="152400"/>
              <a:ext cx="1828800" cy="120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r>
                <a:rPr lang="en-US" b="1">
                  <a:solidFill>
                    <a:srgbClr val="FFFF00"/>
                  </a:solidFill>
                  <a:latin typeface="Symbol" pitchFamily="18" charset="2"/>
                </a:rPr>
                <a:t>g- </a:t>
              </a:r>
              <a:r>
                <a:rPr lang="en-US" b="1">
                  <a:solidFill>
                    <a:srgbClr val="FFFF00"/>
                  </a:solidFill>
                </a:rPr>
                <a:t>Ion during the PbPb run</a:t>
              </a:r>
            </a:p>
          </p:txBody>
        </p:sp>
      </p:grpSp>
      <p:grpSp>
        <p:nvGrpSpPr>
          <p:cNvPr id="3" name="Group 7"/>
          <p:cNvGrpSpPr>
            <a:grpSpLocks/>
          </p:cNvGrpSpPr>
          <p:nvPr/>
        </p:nvGrpSpPr>
        <p:grpSpPr bwMode="auto">
          <a:xfrm>
            <a:off x="134938" y="93663"/>
            <a:ext cx="8077200" cy="6688137"/>
            <a:chOff x="-990600" y="76200"/>
            <a:chExt cx="8077200" cy="6688453"/>
          </a:xfrm>
        </p:grpSpPr>
        <p:pic>
          <p:nvPicPr>
            <p:cNvPr id="107529" name="Picture 2" descr="C:\Users\Administrator\AppData\Local\Microsoft\Windows\Temporary Internet Files\Content.Outlook\DKFSJ8LO\ALICE_HLT (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76200"/>
              <a:ext cx="8077200" cy="6688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30" name="TextBox 8"/>
            <p:cNvSpPr txBox="1">
              <a:spLocks noChangeArrowheads="1"/>
            </p:cNvSpPr>
            <p:nvPr/>
          </p:nvSpPr>
          <p:spPr bwMode="auto">
            <a:xfrm>
              <a:off x="-914400" y="95071"/>
              <a:ext cx="8001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algn="ctr" eaLnBrk="1" hangingPunct="1"/>
              <a:r>
                <a:rPr lang="en-US" b="1" u="none">
                  <a:solidFill>
                    <a:srgbClr val="FFFF00"/>
                  </a:solidFill>
                </a:rPr>
                <a:t> First pA Collision, september 2012</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2"/>
          <p:cNvSpPr>
            <a:spLocks noGrp="1"/>
          </p:cNvSpPr>
          <p:nvPr>
            <p:ph type="title"/>
          </p:nvPr>
        </p:nvSpPr>
        <p:spPr>
          <a:xfrm>
            <a:off x="685800" y="0"/>
            <a:ext cx="7772400" cy="1143000"/>
          </a:xfrm>
        </p:spPr>
        <p:txBody>
          <a:bodyPr/>
          <a:lstStyle/>
          <a:p>
            <a:r>
              <a:rPr lang="en-US" smtClean="0"/>
              <a:t>A program of major impact</a:t>
            </a:r>
          </a:p>
        </p:txBody>
      </p:sp>
      <p:sp>
        <p:nvSpPr>
          <p:cNvPr id="4" name="Content Placeholder 3"/>
          <p:cNvSpPr>
            <a:spLocks noGrp="1"/>
          </p:cNvSpPr>
          <p:nvPr>
            <p:ph idx="1"/>
          </p:nvPr>
        </p:nvSpPr>
        <p:spPr>
          <a:xfrm>
            <a:off x="228600" y="1066800"/>
            <a:ext cx="8686800" cy="5638800"/>
          </a:xfrm>
        </p:spPr>
        <p:txBody>
          <a:bodyPr>
            <a:normAutofit fontScale="85000" lnSpcReduction="20000"/>
          </a:bodyPr>
          <a:lstStyle/>
          <a:p>
            <a:pPr>
              <a:defRPr/>
            </a:pPr>
            <a:r>
              <a:rPr lang="en-US" dirty="0" smtClean="0"/>
              <a:t>A very large community of physicists involved</a:t>
            </a:r>
          </a:p>
          <a:p>
            <a:pPr lvl="1">
              <a:defRPr/>
            </a:pPr>
            <a:r>
              <a:rPr lang="en-US" dirty="0" smtClean="0"/>
              <a:t>over a thousand just in ALICE, hundreds in the other experiments</a:t>
            </a:r>
          </a:p>
          <a:p>
            <a:pPr lvl="1">
              <a:defRPr/>
            </a:pPr>
            <a:r>
              <a:rPr lang="en-US" dirty="0" smtClean="0"/>
              <a:t>Very many theorists </a:t>
            </a:r>
          </a:p>
          <a:p>
            <a:pPr>
              <a:defRPr/>
            </a:pPr>
            <a:r>
              <a:rPr lang="en-US" dirty="0" smtClean="0"/>
              <a:t>A huge scientific output</a:t>
            </a:r>
          </a:p>
          <a:p>
            <a:pPr lvl="1">
              <a:defRPr/>
            </a:pPr>
            <a:r>
              <a:rPr lang="en-US" dirty="0" smtClean="0"/>
              <a:t>High impact papers: the top cited paper at the LHC after the Higgs discovery ones is the ALICE paper on flow in HI collisions, and out of the 13 top cited physics papers at the LHC 5 are from the Heavy Ion program (3 ALICE, 1 CMS and 1 ATLAS)</a:t>
            </a:r>
          </a:p>
          <a:p>
            <a:pPr lvl="1">
              <a:defRPr/>
            </a:pPr>
            <a:r>
              <a:rPr lang="en-US" dirty="0" smtClean="0"/>
              <a:t>Several hundred presentations at international conferences each year</a:t>
            </a:r>
          </a:p>
          <a:p>
            <a:pPr>
              <a:defRPr/>
            </a:pPr>
            <a:r>
              <a:rPr lang="en-US" dirty="0" smtClean="0"/>
              <a:t>Here only a small subset of results, see the parallel talks!</a:t>
            </a:r>
          </a:p>
          <a:p>
            <a:pPr lvl="1">
              <a:defRPr/>
            </a:pPr>
            <a:r>
              <a:rPr lang="en-US" dirty="0" err="1" smtClean="0"/>
              <a:t>Pelin</a:t>
            </a:r>
            <a:r>
              <a:rPr lang="en-US" dirty="0" smtClean="0"/>
              <a:t>, Bock, Roland, </a:t>
            </a:r>
            <a:r>
              <a:rPr lang="en-US" dirty="0" err="1" smtClean="0"/>
              <a:t>Badala</a:t>
            </a:r>
            <a:r>
              <a:rPr lang="en-US" dirty="0" smtClean="0"/>
              <a:t>’, </a:t>
            </a:r>
            <a:r>
              <a:rPr lang="en-US" dirty="0" err="1" smtClean="0"/>
              <a:t>Averbeck</a:t>
            </a:r>
            <a:r>
              <a:rPr lang="en-US" dirty="0" smtClean="0"/>
              <a:t>, Arnaldi, </a:t>
            </a:r>
            <a:r>
              <a:rPr lang="en-US" dirty="0" err="1" smtClean="0"/>
              <a:t>Gaardhoje</a:t>
            </a:r>
            <a:r>
              <a:rPr lang="en-US" dirty="0" smtClean="0"/>
              <a:t>, Sharma, Lacey, Kuhn, Steinberg, </a:t>
            </a:r>
            <a:r>
              <a:rPr lang="en-US" dirty="0" err="1" smtClean="0"/>
              <a:t>Cunqueiro</a:t>
            </a:r>
            <a:r>
              <a:rPr lang="en-US" dirty="0" smtClean="0"/>
              <a:t>, </a:t>
            </a:r>
            <a:r>
              <a:rPr lang="en-US" dirty="0" err="1" smtClean="0"/>
              <a:t>Loizides</a:t>
            </a:r>
            <a:endParaRPr lang="en-US" dirty="0" smtClean="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ttangolo 4"/>
          <p:cNvSpPr>
            <a:spLocks noChangeArrowheads="1"/>
          </p:cNvSpPr>
          <p:nvPr/>
        </p:nvSpPr>
        <p:spPr bwMode="auto">
          <a:xfrm>
            <a:off x="8610600" y="0"/>
            <a:ext cx="533400" cy="6858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p>
            <a:endParaRPr lang="it-IT"/>
          </a:p>
        </p:txBody>
      </p:sp>
      <p:pic>
        <p:nvPicPr>
          <p:cNvPr id="47107" name="Picture 14" descr="C:\Users\giubellino\AppData\Local\Microsoft\Windows\Temporary Internet Files\Content.Outlook\KM0OY7Q5\ALICE_event_167693_0x3d94315a_2011-11-12_065112_0.png"/>
          <p:cNvPicPr>
            <a:picLocks noChangeAspect="1" noChangeArrowheads="1"/>
          </p:cNvPicPr>
          <p:nvPr/>
        </p:nvPicPr>
        <p:blipFill>
          <a:blip r:embed="rId3">
            <a:extLst>
              <a:ext uri="{28A0092B-C50C-407E-A947-70E740481C1C}">
                <a14:useLocalDpi xmlns:a14="http://schemas.microsoft.com/office/drawing/2010/main" val="0"/>
              </a:ext>
            </a:extLst>
          </a:blip>
          <a:srcRect r="9167"/>
          <a:stretch>
            <a:fillRect/>
          </a:stretch>
        </p:blipFill>
        <p:spPr bwMode="auto">
          <a:xfrm>
            <a:off x="609600" y="277813"/>
            <a:ext cx="8305800" cy="673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Rettangolo 6"/>
          <p:cNvSpPr>
            <a:spLocks noChangeArrowheads="1"/>
          </p:cNvSpPr>
          <p:nvPr/>
        </p:nvSpPr>
        <p:spPr bwMode="auto">
          <a:xfrm>
            <a:off x="609600" y="0"/>
            <a:ext cx="8534400" cy="914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p>
            <a:endParaRPr lang="it-IT"/>
          </a:p>
        </p:txBody>
      </p:sp>
      <p:sp>
        <p:nvSpPr>
          <p:cNvPr id="47109" name="Rettangolo 4"/>
          <p:cNvSpPr>
            <a:spLocks noChangeArrowheads="1"/>
          </p:cNvSpPr>
          <p:nvPr/>
        </p:nvSpPr>
        <p:spPr bwMode="auto">
          <a:xfrm>
            <a:off x="0" y="0"/>
            <a:ext cx="1333500" cy="6858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p>
            <a:endParaRPr lang="it-IT"/>
          </a:p>
        </p:txBody>
      </p:sp>
      <p:sp>
        <p:nvSpPr>
          <p:cNvPr id="47110" name="Titolo 3"/>
          <p:cNvSpPr>
            <a:spLocks noGrp="1"/>
          </p:cNvSpPr>
          <p:nvPr>
            <p:ph type="title"/>
          </p:nvPr>
        </p:nvSpPr>
        <p:spPr>
          <a:xfrm>
            <a:off x="0" y="-26988"/>
            <a:ext cx="9144000" cy="1246188"/>
          </a:xfrm>
        </p:spPr>
        <p:txBody>
          <a:bodyPr/>
          <a:lstStyle/>
          <a:p>
            <a:r>
              <a:rPr lang="en-US" sz="3600" smtClean="0"/>
              <a:t>A worldwide effort to study the world’s most energetic and most complicated collisions</a:t>
            </a:r>
            <a:endParaRPr lang="it-IT" sz="3600" smtClean="0"/>
          </a:p>
        </p:txBody>
      </p:sp>
      <p:sp>
        <p:nvSpPr>
          <p:cNvPr id="47111" name="Rettangolo 4"/>
          <p:cNvSpPr>
            <a:spLocks noChangeArrowheads="1"/>
          </p:cNvSpPr>
          <p:nvPr/>
        </p:nvSpPr>
        <p:spPr bwMode="auto">
          <a:xfrm>
            <a:off x="381000" y="5334000"/>
            <a:ext cx="1905000" cy="1524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p>
            <a:endParaRPr lang="it-IT"/>
          </a:p>
        </p:txBody>
      </p:sp>
      <p:sp>
        <p:nvSpPr>
          <p:cNvPr id="43017" name="TextBox 1"/>
          <p:cNvSpPr txBox="1">
            <a:spLocks noChangeArrowheads="1"/>
          </p:cNvSpPr>
          <p:nvPr/>
        </p:nvSpPr>
        <p:spPr bwMode="auto">
          <a:xfrm>
            <a:off x="6705600" y="5791200"/>
            <a:ext cx="2425700" cy="1262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u="sng">
                <a:solidFill>
                  <a:schemeClr val="tx1"/>
                </a:solidFill>
                <a:latin typeface="Arial" pitchFamily="34" charset="0"/>
                <a:ea typeface="ＭＳ Ｐゴシック" pitchFamily="34" charset="-128"/>
              </a:defRPr>
            </a:lvl1pPr>
            <a:lvl2pPr marL="742950" indent="-285750" eaLnBrk="0" hangingPunct="0">
              <a:defRPr sz="2400" u="sng">
                <a:solidFill>
                  <a:schemeClr val="tx1"/>
                </a:solidFill>
                <a:latin typeface="Arial" pitchFamily="34" charset="0"/>
                <a:ea typeface="ＭＳ Ｐゴシック" pitchFamily="34" charset="-128"/>
              </a:defRPr>
            </a:lvl2pPr>
            <a:lvl3pPr marL="1143000" indent="-228600" eaLnBrk="0" hangingPunct="0">
              <a:defRPr sz="2400" u="sng">
                <a:solidFill>
                  <a:schemeClr val="tx1"/>
                </a:solidFill>
                <a:latin typeface="Arial" pitchFamily="34" charset="0"/>
                <a:ea typeface="ＭＳ Ｐゴシック" pitchFamily="34" charset="-128"/>
              </a:defRPr>
            </a:lvl3pPr>
            <a:lvl4pPr marL="1600200" indent="-228600" eaLnBrk="0" hangingPunct="0">
              <a:defRPr sz="2400" u="sng">
                <a:solidFill>
                  <a:schemeClr val="tx1"/>
                </a:solidFill>
                <a:latin typeface="Arial" pitchFamily="34" charset="0"/>
                <a:ea typeface="ＭＳ Ｐゴシック" pitchFamily="34" charset="-128"/>
              </a:defRPr>
            </a:lvl4pPr>
            <a:lvl5pPr marL="2057400" indent="-228600" eaLnBrk="0" hangingPunct="0">
              <a:defRPr sz="2400" u="sng">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Arial" pitchFamily="34" charset="0"/>
                <a:ea typeface="ＭＳ Ｐゴシック" pitchFamily="34" charset="-128"/>
              </a:defRPr>
            </a:lvl9pPr>
          </a:lstStyle>
          <a:p>
            <a:pPr eaLnBrk="1" hangingPunct="1">
              <a:defRPr/>
            </a:pPr>
            <a:r>
              <a:rPr lang="en-US" sz="4000" b="1" u="none" dirty="0" smtClean="0">
                <a:solidFill>
                  <a:srgbClr val="0066FF"/>
                </a:solidFill>
                <a:latin typeface="+mj-lt"/>
              </a:rPr>
              <a:t>What for?</a:t>
            </a:r>
          </a:p>
          <a:p>
            <a:pPr eaLnBrk="1" hangingPunct="1">
              <a:defRPr/>
            </a:pPr>
            <a:endParaRPr lang="en-US" sz="3600" b="1" u="none" dirty="0" smtClean="0">
              <a:solidFill>
                <a:srgbClr val="FF0000"/>
              </a:solidFill>
              <a:latin typeface="+mj-lt"/>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685800" y="0"/>
            <a:ext cx="7772400" cy="762000"/>
          </a:xfrm>
        </p:spPr>
        <p:txBody>
          <a:bodyPr/>
          <a:lstStyle/>
          <a:p>
            <a:r>
              <a:rPr lang="en-US" smtClean="0"/>
              <a:t>Why HI Collisions?</a:t>
            </a:r>
          </a:p>
        </p:txBody>
      </p:sp>
      <p:sp>
        <p:nvSpPr>
          <p:cNvPr id="3" name="Content Placeholder 2"/>
          <p:cNvSpPr>
            <a:spLocks noGrp="1"/>
          </p:cNvSpPr>
          <p:nvPr>
            <p:ph idx="1"/>
          </p:nvPr>
        </p:nvSpPr>
        <p:spPr>
          <a:xfrm>
            <a:off x="0" y="838200"/>
            <a:ext cx="9144000" cy="1981200"/>
          </a:xfrm>
        </p:spPr>
        <p:txBody>
          <a:bodyPr>
            <a:normAutofit fontScale="55000" lnSpcReduction="20000"/>
          </a:bodyPr>
          <a:lstStyle/>
          <a:p>
            <a:pPr>
              <a:defRPr/>
            </a:pPr>
            <a:r>
              <a:rPr lang="en-GB" sz="3600" dirty="0"/>
              <a:t>What are the fundamental properties of strongly interacting matter as a function of temperature and density?</a:t>
            </a:r>
            <a:endParaRPr lang="it-IT" sz="3600" dirty="0"/>
          </a:p>
          <a:p>
            <a:pPr>
              <a:defRPr/>
            </a:pPr>
            <a:r>
              <a:rPr lang="en-GB" sz="3600" dirty="0"/>
              <a:t>What are the microscopic mechanisms responsible for </a:t>
            </a:r>
            <a:r>
              <a:rPr lang="en-GB" sz="3600" dirty="0" smtClean="0"/>
              <a:t>them? </a:t>
            </a:r>
          </a:p>
          <a:p>
            <a:pPr lvl="1">
              <a:defRPr/>
            </a:pPr>
            <a:r>
              <a:rPr lang="en-US" sz="3300" dirty="0" smtClean="0"/>
              <a:t>What </a:t>
            </a:r>
            <a:r>
              <a:rPr lang="en-US" sz="3300" dirty="0"/>
              <a:t>are </a:t>
            </a:r>
            <a:r>
              <a:rPr lang="en-US" sz="3300" dirty="0" smtClean="0"/>
              <a:t>the microscopic </a:t>
            </a:r>
            <a:r>
              <a:rPr lang="en-US" sz="3300" dirty="0"/>
              <a:t>degrees of freedom </a:t>
            </a:r>
            <a:r>
              <a:rPr lang="en-US" sz="3300" dirty="0" smtClean="0"/>
              <a:t>                                                                                                                                  and </a:t>
            </a:r>
            <a:r>
              <a:rPr lang="en-US" sz="3300" dirty="0"/>
              <a:t>excitations </a:t>
            </a:r>
            <a:r>
              <a:rPr lang="en-US" sz="3300" dirty="0" smtClean="0"/>
              <a:t>of  matter at ultra-­‐high                                                                                   temperature and density?</a:t>
            </a:r>
          </a:p>
          <a:p>
            <a:pPr lvl="1">
              <a:defRPr/>
            </a:pPr>
            <a:r>
              <a:rPr lang="en-US" sz="3300" dirty="0" smtClean="0"/>
              <a:t>Which are its transport properties and equation of state? </a:t>
            </a:r>
            <a:endParaRPr lang="en-US" sz="3300" dirty="0"/>
          </a:p>
        </p:txBody>
      </p:sp>
      <p:sp>
        <p:nvSpPr>
          <p:cNvPr id="4" name="Content Placeholder 2"/>
          <p:cNvSpPr txBox="1">
            <a:spLocks/>
          </p:cNvSpPr>
          <p:nvPr/>
        </p:nvSpPr>
        <p:spPr bwMode="auto">
          <a:xfrm>
            <a:off x="0" y="4953000"/>
            <a:ext cx="9067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62500" lnSpcReduction="20000"/>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pitchFamily="34" charset="-128"/>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marL="0" indent="0">
              <a:buFontTx/>
              <a:buNone/>
              <a:defRPr/>
            </a:pPr>
            <a:endParaRPr lang="en-US" u="none" kern="0" dirty="0" smtClean="0"/>
          </a:p>
          <a:p>
            <a:pPr>
              <a:defRPr/>
            </a:pPr>
            <a:r>
              <a:rPr lang="en-US" sz="3500" b="1" u="none" kern="0" dirty="0" smtClean="0"/>
              <a:t>Heavy-­Ion collisions:                                                                                           </a:t>
            </a:r>
            <a:r>
              <a:rPr lang="en-US" sz="3500" u="none" kern="0" dirty="0" smtClean="0">
                <a:solidFill>
                  <a:srgbClr val="FF0000"/>
                </a:solidFill>
              </a:rPr>
              <a:t>Laboratory studies of the bulk properties of non­‐</a:t>
            </a:r>
            <a:r>
              <a:rPr lang="en-US" sz="3500" u="none" kern="0" dirty="0" err="1" smtClean="0">
                <a:solidFill>
                  <a:srgbClr val="FF0000"/>
                </a:solidFill>
              </a:rPr>
              <a:t>Abelian</a:t>
            </a:r>
            <a:r>
              <a:rPr lang="en-US" sz="3500" u="none" kern="0" dirty="0" smtClean="0">
                <a:solidFill>
                  <a:srgbClr val="FF0000"/>
                </a:solidFill>
              </a:rPr>
              <a:t> matter</a:t>
            </a:r>
          </a:p>
          <a:p>
            <a:pPr>
              <a:defRPr/>
            </a:pPr>
            <a:r>
              <a:rPr lang="en-US" u="none" kern="0" dirty="0" smtClean="0"/>
              <a:t>...with deep connections to other fields in physics:</a:t>
            </a:r>
          </a:p>
          <a:p>
            <a:pPr marL="0" indent="0">
              <a:buFontTx/>
              <a:buNone/>
              <a:defRPr/>
            </a:pPr>
            <a:r>
              <a:rPr lang="en-US" u="none" kern="0" dirty="0" smtClean="0"/>
              <a:t>      String Theory, Cosmology, Condensed Matter Physics, Ultra-­‐Cold Quantum Gases</a:t>
            </a:r>
            <a:endParaRPr lang="en-US" u="none" kern="0" dirty="0"/>
          </a:p>
        </p:txBody>
      </p:sp>
      <p:sp>
        <p:nvSpPr>
          <p:cNvPr id="5" name="Content Placeholder 2"/>
          <p:cNvSpPr txBox="1">
            <a:spLocks/>
          </p:cNvSpPr>
          <p:nvPr/>
        </p:nvSpPr>
        <p:spPr bwMode="auto">
          <a:xfrm>
            <a:off x="61913" y="2819400"/>
            <a:ext cx="611028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pitchFamily="34" charset="-128"/>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a:defRPr/>
            </a:pPr>
            <a:r>
              <a:rPr lang="en-US" sz="2000" u="none" kern="0" dirty="0" smtClean="0"/>
              <a:t>How did its properties influence the evolution of the early universe?</a:t>
            </a:r>
          </a:p>
          <a:p>
            <a:pPr>
              <a:defRPr/>
            </a:pPr>
            <a:r>
              <a:rPr lang="en-GB" sz="2000" u="none" kern="0" dirty="0" smtClean="0"/>
              <a:t>How is mass modified by the medium it moves in?</a:t>
            </a:r>
          </a:p>
          <a:p>
            <a:pPr>
              <a:defRPr/>
            </a:pPr>
            <a:r>
              <a:rPr lang="en-GB" sz="2000" u="none" kern="0" dirty="0"/>
              <a:t>How do hadrons acquire mass</a:t>
            </a:r>
            <a:r>
              <a:rPr lang="en-GB" sz="2000" u="none" kern="0" dirty="0" smtClean="0"/>
              <a:t>?</a:t>
            </a:r>
            <a:endParaRPr lang="it-IT" sz="2000" u="none" kern="0" dirty="0" smtClean="0"/>
          </a:p>
          <a:p>
            <a:pPr>
              <a:defRPr/>
            </a:pPr>
            <a:r>
              <a:rPr lang="en-GB" sz="2000" u="none" kern="0" dirty="0" smtClean="0"/>
              <a:t>What is the structure of nuclei when observed at the smallest scales, i.e. with the highest resolution?</a:t>
            </a:r>
          </a:p>
        </p:txBody>
      </p:sp>
      <p:pic>
        <p:nvPicPr>
          <p:cNvPr id="48134" name="Picture 5" descr="ma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905000"/>
            <a:ext cx="2674938"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p:cNvSpPr txBox="1">
            <a:spLocks noChangeArrowheads="1"/>
          </p:cNvSpPr>
          <p:nvPr/>
        </p:nvSpPr>
        <p:spPr bwMode="auto">
          <a:xfrm>
            <a:off x="6400800" y="4572000"/>
            <a:ext cx="2667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Helvetica" charset="0"/>
                <a:ea typeface="ＭＳ Ｐゴシック" pitchFamily="34" charset="-128"/>
              </a:defRPr>
            </a:lvl1pPr>
            <a:lvl2pPr marL="742950" indent="-285750">
              <a:defRPr sz="2000">
                <a:solidFill>
                  <a:schemeClr val="tx1"/>
                </a:solidFill>
                <a:latin typeface="Helvetica" charset="0"/>
                <a:ea typeface="ＭＳ Ｐゴシック" pitchFamily="34" charset="-128"/>
              </a:defRPr>
            </a:lvl2pPr>
            <a:lvl3pPr marL="1143000" indent="-228600">
              <a:defRPr sz="2000">
                <a:solidFill>
                  <a:schemeClr val="tx1"/>
                </a:solidFill>
                <a:latin typeface="Helvetica" charset="0"/>
                <a:ea typeface="ＭＳ Ｐゴシック" pitchFamily="34" charset="-128"/>
              </a:defRPr>
            </a:lvl3pPr>
            <a:lvl4pPr marL="1600200" indent="-228600">
              <a:defRPr sz="2000">
                <a:solidFill>
                  <a:schemeClr val="tx1"/>
                </a:solidFill>
                <a:latin typeface="Helvetica" charset="0"/>
                <a:ea typeface="ＭＳ Ｐゴシック" pitchFamily="34" charset="-128"/>
              </a:defRPr>
            </a:lvl4pPr>
            <a:lvl5pPr marL="2057400" indent="-228600">
              <a:defRPr sz="2000">
                <a:solidFill>
                  <a:schemeClr val="tx1"/>
                </a:solidFill>
                <a:latin typeface="Helvetica"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Helvetica"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Helvetica"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Helvetica"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Helvetica" charset="0"/>
                <a:ea typeface="ＭＳ Ｐゴシック" pitchFamily="34" charset="-128"/>
              </a:defRPr>
            </a:lvl9pPr>
          </a:lstStyle>
          <a:p>
            <a:pPr>
              <a:defRPr/>
            </a:pPr>
            <a:r>
              <a:rPr lang="it-IT" sz="1400" u="none" dirty="0" smtClean="0">
                <a:latin typeface="+mn-lt"/>
              </a:rPr>
              <a:t>Most of the observed mass of light quarks is generated by the spontaneous breaking of chiral symmetry</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1_Paper Presentation 3">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1_Paper Presentation 3">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571500" marR="0" indent="-571500" algn="ctr" defTabSz="914400" rtl="0" eaLnBrk="0" fontAlgn="base" latinLnBrk="0" hangingPunct="0">
          <a:lnSpc>
            <a:spcPct val="90000"/>
          </a:lnSpc>
          <a:spcBef>
            <a:spcPct val="30000"/>
          </a:spcBef>
          <a:spcAft>
            <a:spcPct val="0"/>
          </a:spcAft>
          <a:buClr>
            <a:schemeClr val="hlink"/>
          </a:buClr>
          <a:buSzPct val="70000"/>
          <a:buFont typeface="Wingdings" charset="2"/>
          <a:buNone/>
          <a:tabLst/>
          <a:defRPr kumimoji="0" lang="en-US" sz="2400" b="0" i="0" u="sng"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571500" marR="0" indent="-571500" algn="ctr" defTabSz="914400" rtl="0" eaLnBrk="0" fontAlgn="base" latinLnBrk="0" hangingPunct="0">
          <a:lnSpc>
            <a:spcPct val="90000"/>
          </a:lnSpc>
          <a:spcBef>
            <a:spcPct val="30000"/>
          </a:spcBef>
          <a:spcAft>
            <a:spcPct val="0"/>
          </a:spcAft>
          <a:buClr>
            <a:schemeClr val="hlink"/>
          </a:buClr>
          <a:buSzPct val="70000"/>
          <a:buFont typeface="Wingdings" charset="2"/>
          <a:buNone/>
          <a:tabLst/>
          <a:defRPr kumimoji="0" lang="en-US" sz="2400" b="0" i="0" u="sng" strike="noStrike" cap="none" normalizeH="0" baseline="0">
            <a:ln>
              <a:noFill/>
            </a:ln>
            <a:solidFill>
              <a:schemeClr val="tx1"/>
            </a:solidFill>
            <a:effectLst/>
            <a:latin typeface="Arial" charset="0"/>
          </a:defRPr>
        </a:defPPr>
      </a:lstStyle>
    </a:lnDef>
  </a:objectDefaults>
  <a:extraClrSchemeLst>
    <a:extraClrScheme>
      <a:clrScheme name="1_Paper Presentation 3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Paper Presentation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Paper Presentation 3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Paper Presentation 3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Paper Presentation 3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Paper Presentation 3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Paper Presentation 3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aper Presentation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Paper Presentation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aper Presentation 1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aper Presentation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Paper Presentation 1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aper Presentation 1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aper Presentation 1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aper Presentation 1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Paper Presentation 1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Comic Sans M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1B1D937645B64B95B65F2FCF0FE287" ma:contentTypeVersion="0" ma:contentTypeDescription="Create a new document." ma:contentTypeScope="" ma:versionID="8b21c7bb8ebed212c888382dac499653">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E87AFAFA-E81D-45F8-988C-452EA57F4FDE}">
  <ds:schemaRefs>
    <ds:schemaRef ds:uri="http://schemas.microsoft.com/sharepoint/v3/contenttype/forms"/>
  </ds:schemaRefs>
</ds:datastoreItem>
</file>

<file path=customXml/itemProps2.xml><?xml version="1.0" encoding="utf-8"?>
<ds:datastoreItem xmlns:ds="http://schemas.openxmlformats.org/officeDocument/2006/customXml" ds:itemID="{776A3F4A-9706-4565-A3A0-AEF86B7CE5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GL_2009_08_17</Template>
  <TotalTime>172047</TotalTime>
  <Words>4914</Words>
  <Application>Microsoft Office PowerPoint</Application>
  <PresentationFormat>Presentazione su schermo (4:3)</PresentationFormat>
  <Paragraphs>768</Paragraphs>
  <Slides>67</Slides>
  <Notes>21</Notes>
  <HiddenSlides>0</HiddenSlides>
  <MMClips>0</MMClips>
  <ScaleCrop>false</ScaleCrop>
  <HeadingPairs>
    <vt:vector size="6" baseType="variant">
      <vt:variant>
        <vt:lpstr>Tema</vt:lpstr>
      </vt:variant>
      <vt:variant>
        <vt:i4>10</vt:i4>
      </vt:variant>
      <vt:variant>
        <vt:lpstr>Server OLE incorporati</vt:lpstr>
      </vt:variant>
      <vt:variant>
        <vt:i4>4</vt:i4>
      </vt:variant>
      <vt:variant>
        <vt:lpstr>Titoli diapositive</vt:lpstr>
      </vt:variant>
      <vt:variant>
        <vt:i4>67</vt:i4>
      </vt:variant>
    </vt:vector>
  </HeadingPairs>
  <TitlesOfParts>
    <vt:vector size="81" baseType="lpstr">
      <vt:lpstr>1_Paper Presentation 3</vt:lpstr>
      <vt:lpstr>Default Design</vt:lpstr>
      <vt:lpstr>Custom Design</vt:lpstr>
      <vt:lpstr>Paper Presentation 1</vt:lpstr>
      <vt:lpstr>1_Default Design</vt:lpstr>
      <vt:lpstr>2_Default Design</vt:lpstr>
      <vt:lpstr>6_Default Design</vt:lpstr>
      <vt:lpstr>9_Default Design</vt:lpstr>
      <vt:lpstr>8_Default Design</vt:lpstr>
      <vt:lpstr>7_Default Design</vt:lpstr>
      <vt:lpstr>Image</vt:lpstr>
      <vt:lpstr>Foglio di lavoro di Microsoft Excel 97-2003</vt:lpstr>
      <vt:lpstr>Chart</vt:lpstr>
      <vt:lpstr>Equation</vt:lpstr>
      <vt:lpstr>Recent results from heavy-ions collisions at CERN</vt:lpstr>
      <vt:lpstr>The LHC</vt:lpstr>
      <vt:lpstr>A word from our suppliers</vt:lpstr>
      <vt:lpstr>The LHC  as a Heavy-Ion Collider</vt:lpstr>
      <vt:lpstr>The Experiments</vt:lpstr>
      <vt:lpstr>Very large International Collaborations…  ALICE today (ATLAS &amp; CMS even larger!)</vt:lpstr>
      <vt:lpstr>A program of major impact</vt:lpstr>
      <vt:lpstr>A worldwide effort to study the world’s most energetic and most complicated collisions</vt:lpstr>
      <vt:lpstr>Why HI Collisions?</vt:lpstr>
      <vt:lpstr>Why Heavy Ions @ LHC?</vt:lpstr>
      <vt:lpstr>The Phase Diagram of Nuclear Matter</vt:lpstr>
      <vt:lpstr>Global properties</vt:lpstr>
      <vt:lpstr>dNch/dh versus h</vt:lpstr>
      <vt:lpstr>Nucleo-synthesis at LHC</vt:lpstr>
      <vt:lpstr>Particle Flow: hydro properties of the plasma</vt:lpstr>
      <vt:lpstr>'Baryon anomaly': L/K0  </vt:lpstr>
      <vt:lpstr>Hadrochemistry at LHC</vt:lpstr>
      <vt:lpstr>Azimuthal Asymmetry</vt:lpstr>
      <vt:lpstr>Flow as a tool</vt:lpstr>
      <vt:lpstr> v2 Measurements at the LHC</vt:lpstr>
      <vt:lpstr>Flow patterns</vt:lpstr>
      <vt:lpstr>The shape of an individual event!</vt:lpstr>
      <vt:lpstr>Precision measurements: Ultra Central Collisions</vt:lpstr>
      <vt:lpstr>Hard Processes to Probe the Medium (Rutherford experiment...)</vt:lpstr>
      <vt:lpstr>Jet quenching</vt:lpstr>
      <vt:lpstr>Suppression of High-pT Hadrons</vt:lpstr>
      <vt:lpstr>Only for strongly interacting probes!</vt:lpstr>
      <vt:lpstr>Sensitive to path length</vt:lpstr>
      <vt:lpstr>How much Energy does the jet lose?</vt:lpstr>
      <vt:lpstr>g –Jet Correlations</vt:lpstr>
      <vt:lpstr>How is the energy lost ?</vt:lpstr>
      <vt:lpstr>Jet fragmentation</vt:lpstr>
      <vt:lpstr>Detailed studies: Jet peak shape deformation</vt:lpstr>
      <vt:lpstr>p/ Ratio in jets and bulk</vt:lpstr>
      <vt:lpstr>Heavy Flavours: ideal probes</vt:lpstr>
      <vt:lpstr>Heavy Flavours RAA</vt:lpstr>
      <vt:lpstr>And more!</vt:lpstr>
      <vt:lpstr>Quarkonium suppression:  a thermometer of the plasma</vt:lpstr>
      <vt:lpstr>Bottomomium at LHC</vt:lpstr>
      <vt:lpstr>J/y suppression ?</vt:lpstr>
      <vt:lpstr>Latest news: pPb Collisions</vt:lpstr>
      <vt:lpstr>Pseudorapidity density in pPb at 5.02 TeV</vt:lpstr>
      <vt:lpstr>The nuclear modification factor in  min bias p-Pb collisions </vt:lpstr>
      <vt:lpstr>dijet properties</vt:lpstr>
      <vt:lpstr>J/ψ double differential cross section</vt:lpstr>
      <vt:lpstr>J/ψ nuclear modification factor</vt:lpstr>
      <vt:lpstr>Two-particle angular correlations</vt:lpstr>
      <vt:lpstr>pPb ridges</vt:lpstr>
      <vt:lpstr>Subtracting the low-mult from the high-mult</vt:lpstr>
      <vt:lpstr>v3 in PbPb and pPb </vt:lpstr>
      <vt:lpstr>P/p and Λ/K0s ratio versus pT</vt:lpstr>
      <vt:lpstr>The future</vt:lpstr>
      <vt:lpstr>Long term future of the LHC HI Program</vt:lpstr>
      <vt:lpstr>HI@LHC after LS2 (~2018)</vt:lpstr>
      <vt:lpstr>Conclusions</vt:lpstr>
      <vt:lpstr>Presentazione standard di PowerPoint</vt:lpstr>
      <vt:lpstr>SPARES</vt:lpstr>
      <vt:lpstr>ALICE Upgrade Physics Reach</vt:lpstr>
      <vt:lpstr>Power Spectrum</vt:lpstr>
      <vt:lpstr>Forward-backward asymmetry </vt:lpstr>
      <vt:lpstr>ALICE performance</vt:lpstr>
      <vt:lpstr>ALICE Upgrade: Objectives (a subset!! The upgrade opens many more opportunities!)</vt:lpstr>
      <vt:lpstr>Collision geometry</vt:lpstr>
      <vt:lpstr>A possible running scheme after LS2</vt:lpstr>
      <vt:lpstr>Space-time Evolution of the Collisions</vt:lpstr>
      <vt:lpstr>UPC in PbPb</vt:lpstr>
      <vt:lpstr>An amazing LHC</vt:lpstr>
    </vt:vector>
  </TitlesOfParts>
  <Company>CERN</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ALICE CERN Team  Group Leaders meeting</dc:title>
  <dc:creator>wisla</dc:creator>
  <cp:lastModifiedBy>tecno</cp:lastModifiedBy>
  <cp:revision>1267</cp:revision>
  <cp:lastPrinted>2010-02-12T08:43:22Z</cp:lastPrinted>
  <dcterms:created xsi:type="dcterms:W3CDTF">2011-01-27T18:08:17Z</dcterms:created>
  <dcterms:modified xsi:type="dcterms:W3CDTF">2013-06-07T09:20:19Z</dcterms:modified>
</cp:coreProperties>
</file>