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3" r:id="rId6"/>
    <p:sldId id="264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0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3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84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89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73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08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09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2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75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65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C6EEB-DAFA-45E8-B2FC-DD9313638389}" type="datetimeFigureOut">
              <a:rPr lang="it-IT" smtClean="0"/>
              <a:t>19/02/2013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19FD-36AD-4321-BCA4-92A15744A2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94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243013"/>
            <a:ext cx="63817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0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223963"/>
            <a:ext cx="62388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4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114425"/>
            <a:ext cx="61341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042988"/>
            <a:ext cx="68961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5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466850"/>
            <a:ext cx="57531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6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1414463"/>
            <a:ext cx="56483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528663"/>
            <a:ext cx="364807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528663"/>
            <a:ext cx="3724275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0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514747"/>
            <a:ext cx="36195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5976"/>
            <a:ext cx="37147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814388"/>
            <a:ext cx="39814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1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anghi</dc:creator>
  <cp:lastModifiedBy>anghi</cp:lastModifiedBy>
  <cp:revision>5</cp:revision>
  <dcterms:created xsi:type="dcterms:W3CDTF">2013-02-19T16:51:25Z</dcterms:created>
  <dcterms:modified xsi:type="dcterms:W3CDTF">2013-02-19T18:40:50Z</dcterms:modified>
</cp:coreProperties>
</file>