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5" r:id="rId5"/>
    <p:sldId id="263" r:id="rId6"/>
    <p:sldId id="264" r:id="rId7"/>
    <p:sldId id="261" r:id="rId8"/>
    <p:sldId id="262" r:id="rId9"/>
    <p:sldId id="260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306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6EEB-DAFA-45E8-B2FC-DD9313638389}" type="datetimeFigureOut">
              <a:rPr lang="it-IT" smtClean="0"/>
              <a:t>19/02/2013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19FD-36AD-4321-BCA4-92A15744A2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093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6EEB-DAFA-45E8-B2FC-DD9313638389}" type="datetimeFigureOut">
              <a:rPr lang="it-IT" smtClean="0"/>
              <a:t>19/02/2013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19FD-36AD-4321-BCA4-92A15744A2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13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6EEB-DAFA-45E8-B2FC-DD9313638389}" type="datetimeFigureOut">
              <a:rPr lang="it-IT" smtClean="0"/>
              <a:t>19/02/2013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19FD-36AD-4321-BCA4-92A15744A2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8846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6EEB-DAFA-45E8-B2FC-DD9313638389}" type="datetimeFigureOut">
              <a:rPr lang="it-IT" smtClean="0"/>
              <a:t>19/02/2013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19FD-36AD-4321-BCA4-92A15744A2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189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6EEB-DAFA-45E8-B2FC-DD9313638389}" type="datetimeFigureOut">
              <a:rPr lang="it-IT" smtClean="0"/>
              <a:t>19/02/2013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19FD-36AD-4321-BCA4-92A15744A2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773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6EEB-DAFA-45E8-B2FC-DD9313638389}" type="datetimeFigureOut">
              <a:rPr lang="it-IT" smtClean="0"/>
              <a:t>19/02/2013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19FD-36AD-4321-BCA4-92A15744A2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08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6EEB-DAFA-45E8-B2FC-DD9313638389}" type="datetimeFigureOut">
              <a:rPr lang="it-IT" smtClean="0"/>
              <a:t>19/02/2013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19FD-36AD-4321-BCA4-92A15744A2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3096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6EEB-DAFA-45E8-B2FC-DD9313638389}" type="datetimeFigureOut">
              <a:rPr lang="it-IT" smtClean="0"/>
              <a:t>19/02/2013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19FD-36AD-4321-BCA4-92A15744A2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42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6EEB-DAFA-45E8-B2FC-DD9313638389}" type="datetimeFigureOut">
              <a:rPr lang="it-IT" smtClean="0"/>
              <a:t>19/02/2013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19FD-36AD-4321-BCA4-92A15744A2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42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6EEB-DAFA-45E8-B2FC-DD9313638389}" type="datetimeFigureOut">
              <a:rPr lang="it-IT" smtClean="0"/>
              <a:t>19/02/2013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19FD-36AD-4321-BCA4-92A15744A2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75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C6EEB-DAFA-45E8-B2FC-DD9313638389}" type="datetimeFigureOut">
              <a:rPr lang="it-IT" smtClean="0"/>
              <a:t>19/02/2013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A19FD-36AD-4321-BCA4-92A15744A2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665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C6EEB-DAFA-45E8-B2FC-DD9313638389}" type="datetimeFigureOut">
              <a:rPr lang="it-IT" smtClean="0"/>
              <a:t>19/02/2013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A19FD-36AD-4321-BCA4-92A15744A2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994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5" y="1243013"/>
            <a:ext cx="638175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809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63" y="1223963"/>
            <a:ext cx="6238875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45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50" y="1114425"/>
            <a:ext cx="6134100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33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1042988"/>
            <a:ext cx="689610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253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1466850"/>
            <a:ext cx="57531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564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838" y="1414463"/>
            <a:ext cx="5648325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08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528663"/>
            <a:ext cx="3648075" cy="576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528663"/>
            <a:ext cx="3724275" cy="585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709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514747"/>
            <a:ext cx="3619500" cy="581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45976"/>
            <a:ext cx="3714750" cy="580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98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5" y="814388"/>
            <a:ext cx="3981450" cy="522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913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0</Words>
  <Application>Microsoft Office PowerPoint</Application>
  <PresentationFormat>Presentazione su schermo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anghi</dc:creator>
  <cp:lastModifiedBy>anghi</cp:lastModifiedBy>
  <cp:revision>5</cp:revision>
  <dcterms:created xsi:type="dcterms:W3CDTF">2013-02-19T16:51:25Z</dcterms:created>
  <dcterms:modified xsi:type="dcterms:W3CDTF">2013-02-19T18:40:50Z</dcterms:modified>
</cp:coreProperties>
</file>