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5D4B8-017C-E341-B4E0-C8A660B97C1A}" type="datetimeFigureOut">
              <a:rPr lang="it-IT" smtClean="0"/>
              <a:pPr/>
              <a:t>20/02/13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976F2-B49B-2F43-968E-43FD7B5A7522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4957"/>
          </a:xfrm>
        </p:spPr>
        <p:txBody>
          <a:bodyPr>
            <a:normAutofit fontScale="90000"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Integrazione moduli di piano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269" y="809802"/>
            <a:ext cx="8687318" cy="5316362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A Napoli abbiamo iniziato a sviluppare uno schema per i test dei moduli di piano da far effettuare alla ditta vincitrice della gara</a:t>
            </a:r>
          </a:p>
          <a:p>
            <a:r>
              <a:rPr lang="it-IT" sz="2400" dirty="0" smtClean="0"/>
              <a:t>In attesa di una relazione dettagliata possiamo dire che:</a:t>
            </a:r>
          </a:p>
          <a:p>
            <a:pPr lvl="1"/>
            <a:r>
              <a:rPr lang="it-IT" sz="2000" dirty="0" smtClean="0"/>
              <a:t>Forniremo l’hardware e il software per “etichettare” ogni componente del modulo di piano (ovviamente ogni MP avrà la sua </a:t>
            </a:r>
            <a:r>
              <a:rPr lang="it-IT" sz="2000" dirty="0" err="1" smtClean="0"/>
              <a:t>label</a:t>
            </a:r>
            <a:r>
              <a:rPr lang="it-IT" sz="2000" dirty="0" smtClean="0"/>
              <a:t>) e scrivere queste informazioni in un DB (che dovrà essere integrato con gli altri DB di costruzione in modo che successivamente queste informazioni possano essere utilizzate per l’analisi) – In collaborazione con Salerno</a:t>
            </a:r>
          </a:p>
          <a:p>
            <a:pPr lvl="1"/>
            <a:r>
              <a:rPr lang="it-IT" sz="2000" dirty="0" smtClean="0"/>
              <a:t>Forniremo test-</a:t>
            </a:r>
            <a:r>
              <a:rPr lang="it-IT" sz="2000" dirty="0" err="1" smtClean="0"/>
              <a:t>bench</a:t>
            </a:r>
            <a:r>
              <a:rPr lang="it-IT" sz="2000" dirty="0" smtClean="0"/>
              <a:t>  (6 PM + sistema illuminazione + fibra ottica per trasmissione segnale (450 m) + sistema ricezione e acquisizione dati + sistema di </a:t>
            </a:r>
            <a:r>
              <a:rPr lang="it-IT" sz="2000" dirty="0" err="1" smtClean="0"/>
              <a:t>storage</a:t>
            </a:r>
            <a:r>
              <a:rPr lang="it-IT" sz="2000" dirty="0" smtClean="0"/>
              <a:t>) per test funzionalità  di ciascun modulo di piano</a:t>
            </a:r>
          </a:p>
          <a:p>
            <a:pPr lvl="1"/>
            <a:r>
              <a:rPr lang="it-IT" sz="2000" dirty="0"/>
              <a:t>Poiché ogni MP a seconda del piano in cui verrà installato “gestirà” un colore diverso, ognuno verrà testato con il suo </a:t>
            </a:r>
            <a:r>
              <a:rPr lang="it-IT" sz="2000" dirty="0" smtClean="0"/>
              <a:t>colore</a:t>
            </a:r>
          </a:p>
          <a:p>
            <a:pPr lvl="1"/>
            <a:r>
              <a:rPr lang="it-IT" sz="2000" dirty="0" smtClean="0"/>
              <a:t>Forniremo procedure per i test di sollecitazione (vibrazione, accelerazione, shock): disponibile presso consorzio di Napoli la strumentazione necessaria (</a:t>
            </a:r>
            <a:r>
              <a:rPr lang="it-IT" sz="2000" dirty="0" err="1" smtClean="0"/>
              <a:t>Tecnosystem</a:t>
            </a:r>
            <a:r>
              <a:rPr lang="it-IT" sz="2000" dirty="0" smtClean="0"/>
              <a:t>)</a:t>
            </a:r>
          </a:p>
          <a:p>
            <a:pPr lvl="1"/>
            <a:r>
              <a:rPr lang="it-IT" sz="2000" dirty="0" smtClean="0"/>
              <a:t>Una prima redazione sul test-</a:t>
            </a:r>
            <a:r>
              <a:rPr lang="it-IT" sz="2000" dirty="0" err="1" smtClean="0"/>
              <a:t>bench</a:t>
            </a:r>
            <a:r>
              <a:rPr lang="it-IT" sz="2000" dirty="0" smtClean="0"/>
              <a:t> e sui </a:t>
            </a:r>
            <a:r>
              <a:rPr lang="it-IT" sz="2000" dirty="0" err="1" smtClean="0"/>
              <a:t>tests</a:t>
            </a:r>
            <a:r>
              <a:rPr lang="it-IT" sz="2000" dirty="0" smtClean="0"/>
              <a:t> da effettuare sui MP sarà disponibile entro la prima metà di Marzo</a:t>
            </a:r>
          </a:p>
          <a:p>
            <a:pPr lvl="1"/>
            <a:endParaRPr lang="it-I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15877"/>
            <a:ext cx="3951514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4000" dirty="0" smtClean="0">
                <a:solidFill>
                  <a:srgbClr val="FF0000"/>
                </a:solidFill>
              </a:rPr>
              <a:t>Camera iperbarica</a:t>
            </a:r>
            <a:endParaRPr lang="it-IT" sz="4000" dirty="0">
              <a:solidFill>
                <a:srgbClr val="FF0000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" y="909336"/>
            <a:ext cx="9144000" cy="594866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028" y="145074"/>
            <a:ext cx="5040086" cy="75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60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10886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Test di vibrazione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5648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7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0"/>
            <a:ext cx="8945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19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6352</TotalTime>
  <Words>213</Words>
  <Application>Microsoft Macintosh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Office Theme</vt:lpstr>
      <vt:lpstr>Integrazione moduli di piano</vt:lpstr>
      <vt:lpstr>Camera iperbarica</vt:lpstr>
      <vt:lpstr>Test di vibrazione</vt:lpstr>
      <vt:lpstr>Presentazione di PowerPoint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Integrazione delle torri</dc:title>
  <dc:creator>Proiezionidiborsa</dc:creator>
  <cp:lastModifiedBy>Giancarlo Barbarino</cp:lastModifiedBy>
  <cp:revision>21</cp:revision>
  <dcterms:created xsi:type="dcterms:W3CDTF">2013-02-14T09:19:09Z</dcterms:created>
  <dcterms:modified xsi:type="dcterms:W3CDTF">2013-02-20T14:32:08Z</dcterms:modified>
</cp:coreProperties>
</file>