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4" r:id="rId4"/>
    <p:sldId id="257" r:id="rId5"/>
    <p:sldId id="262" r:id="rId6"/>
    <p:sldId id="263" r:id="rId7"/>
    <p:sldId id="261" r:id="rId8"/>
    <p:sldId id="258" r:id="rId9"/>
    <p:sldId id="259" r:id="rId1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9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F74B5-C34B-4EF1-AEE8-8082AA9E5718}" type="datetimeFigureOut">
              <a:rPr lang="it-IT" smtClean="0"/>
              <a:t>25/01/2013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657CC-3DBA-4A2B-A5BB-9B23B8CEF9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013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657CC-3DBA-4A2B-A5BB-9B23B8CEF90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19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35EA8-9F7C-4A1F-B979-2B27BB2F6033}" type="datetime1">
              <a:rPr lang="it-IT" smtClean="0"/>
              <a:t>25/01/2013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4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CD01-3EE6-4817-BD1F-7B0C092466F2}" type="datetime1">
              <a:rPr lang="it-IT" smtClean="0"/>
              <a:t>25/01/2013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FE78-5204-41BC-8A80-B60FBF4772FB}" type="datetime1">
              <a:rPr lang="it-IT" smtClean="0"/>
              <a:t>25/01/2013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30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35A9-433A-426A-9A78-14FD70134BB3}" type="datetime1">
              <a:rPr lang="it-IT" smtClean="0"/>
              <a:t>25/01/2013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36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F6A8-B00F-4907-B42E-83C3C5C1264D}" type="datetime1">
              <a:rPr lang="it-IT" smtClean="0"/>
              <a:t>25/01/2013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15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6D83-3CF8-426D-BF09-E5439DF0BA25}" type="datetime1">
              <a:rPr lang="it-IT" smtClean="0"/>
              <a:t>25/01/2013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37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6E54-9A2D-48C9-B8E7-7B739EDC45F8}" type="datetime1">
              <a:rPr lang="it-IT" smtClean="0"/>
              <a:t>25/01/2013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00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3031-C568-4136-8E5B-0854D7DE14C4}" type="datetime1">
              <a:rPr lang="it-IT" smtClean="0"/>
              <a:t>25/01/2013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36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39F4-A833-4E91-BCA7-BB7231EE4243}" type="datetime1">
              <a:rPr lang="it-IT" smtClean="0"/>
              <a:t>25/01/2013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91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970A0-EA92-4848-A056-58EEC88746B6}" type="datetime1">
              <a:rPr lang="it-IT" smtClean="0"/>
              <a:t>25/01/2013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42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CC39-3661-40E5-8D98-0A290DC6899F}" type="datetime1">
              <a:rPr lang="it-IT" smtClean="0"/>
              <a:t>25/01/2013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50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0775-A3A7-4B40-A980-FE48B6EA3180}" type="datetime1">
              <a:rPr lang="it-IT" smtClean="0"/>
              <a:t>25/01/2013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DFEF7-C0DA-4DCC-BA2A-D31E06DD69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05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9900"/>
                </a:solidFill>
                <a:latin typeface="Berlin Sans FB Demi" pitchFamily="34" charset="0"/>
              </a:rPr>
              <a:t>Progetto </a:t>
            </a:r>
            <a:r>
              <a:rPr lang="it-IT" dirty="0" smtClean="0">
                <a:solidFill>
                  <a:srgbClr val="FF9900"/>
                </a:solidFill>
                <a:latin typeface="Berlin Sans FB Demi" pitchFamily="34" charset="0"/>
              </a:rPr>
              <a:t>pilota LNF</a:t>
            </a:r>
            <a:endParaRPr lang="it-IT" dirty="0">
              <a:solidFill>
                <a:srgbClr val="FF9900"/>
              </a:solidFill>
              <a:latin typeface="Berlin Sans FB Demi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L’idea è di «fotografare» i Laboratori evidenziando le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competenze e le capacità eccellenti sia delle singole risorse umane che dei reparti e/o servizi. </a:t>
            </a:r>
            <a:endParaRPr lang="it-IT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Tutto ciò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contribuirà a dare maggiore visibilità ai Laboratori all’esterno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buFontTx/>
              <a:buChar char="-"/>
            </a:pP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permetterà alle persone di esprimere le proprie capacità professionali e competenze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 meglio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stimolando potenzialità non attive o sottovalutate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Tempi previsti : 6 mesi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circa</a:t>
            </a: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45719"/>
          </a:xfrm>
        </p:spPr>
        <p:txBody>
          <a:bodyPr/>
          <a:lstStyle/>
          <a:p>
            <a:r>
              <a:rPr lang="it-IT" dirty="0" smtClean="0"/>
              <a:t>D. Ferrucci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327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b="1" dirty="0" smtClean="0">
                <a:solidFill>
                  <a:srgbClr val="FF9900"/>
                </a:solidFill>
                <a:latin typeface="Berlin Sans FB Demi" pitchFamily="34" charset="0"/>
              </a:rPr>
              <a:t>Finalità</a:t>
            </a:r>
          </a:p>
          <a:p>
            <a:pPr marL="0" indent="0" algn="just">
              <a:buNone/>
            </a:pPr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it-IT" sz="2600" b="1" dirty="0">
                <a:solidFill>
                  <a:srgbClr val="FF0000"/>
                </a:solidFill>
              </a:rPr>
              <a:t>Promozione</a:t>
            </a:r>
            <a:r>
              <a:rPr lang="it-IT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dei Laboratori all’esterno (creazione pagina web, brochure, attivazione corsi di Alta Formazione, </a:t>
            </a:r>
            <a:r>
              <a:rPr lang="it-IT" sz="26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exhibitions</a:t>
            </a:r>
            <a:r>
              <a:rPr lang="it-IT" sz="2600" b="1" dirty="0" smtClean="0">
                <a:solidFill>
                  <a:srgbClr val="FF0000"/>
                </a:solidFill>
              </a:rPr>
              <a:t> </a:t>
            </a:r>
            <a:r>
              <a:rPr lang="it-IT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(sui </a:t>
            </a:r>
            <a:r>
              <a:rPr lang="it-IT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LNF-INFN, ecc</a:t>
            </a:r>
            <a:r>
              <a:rPr lang="it-IT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.);</a:t>
            </a:r>
          </a:p>
          <a:p>
            <a:pPr marL="228600" indent="-228600" algn="just">
              <a:buFont typeface="+mj-lt"/>
              <a:buAutoNum type="arabicPeriod"/>
            </a:pPr>
            <a:endParaRPr lang="it-IT" sz="2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it-IT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Creazione </a:t>
            </a:r>
            <a:r>
              <a:rPr lang="it-IT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 un vero e proprio «</a:t>
            </a:r>
            <a:r>
              <a:rPr lang="it-IT" sz="2600" b="1" dirty="0">
                <a:solidFill>
                  <a:srgbClr val="FF0000"/>
                </a:solidFill>
              </a:rPr>
              <a:t>Modello delle competenze</a:t>
            </a:r>
            <a:r>
              <a:rPr lang="it-IT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» (MC) adattato alle esigenze e realtà INFN, sulla base di quello che è stato fatto al CERN, CCM (</a:t>
            </a:r>
            <a:r>
              <a:rPr lang="it-IT" sz="26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Cern</a:t>
            </a:r>
            <a:r>
              <a:rPr lang="it-IT" sz="26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6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Competency</a:t>
            </a:r>
            <a:r>
              <a:rPr lang="it-IT" sz="26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Model</a:t>
            </a:r>
            <a:r>
              <a:rPr lang="it-IT" sz="2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).</a:t>
            </a:r>
          </a:p>
          <a:p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36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9900"/>
                </a:solidFill>
                <a:latin typeface="Berlin Sans FB Demi" pitchFamily="34" charset="0"/>
              </a:rPr>
              <a:t>Modalità</a:t>
            </a:r>
            <a:endParaRPr lang="it-IT" dirty="0">
              <a:solidFill>
                <a:srgbClr val="FF9900"/>
              </a:solidFill>
              <a:latin typeface="Berlin Sans FB Dem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Il progetto verrà attuato mediante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l’utilizzo di </a:t>
            </a:r>
            <a:r>
              <a:rPr lang="it-IT" sz="2400" b="1" dirty="0">
                <a:solidFill>
                  <a:srgbClr val="FF0000"/>
                </a:solidFill>
              </a:rPr>
              <a:t>2 schede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it-IT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allegato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da far compilare ai singoli utenti (</a:t>
            </a:r>
            <a:r>
              <a:rPr lang="it-IT" sz="2400" b="1" i="1" dirty="0"/>
              <a:t>scheda personale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ed ai reparti/servizi (</a:t>
            </a:r>
            <a:r>
              <a:rPr lang="it-IT" sz="2400" b="1" i="1" dirty="0"/>
              <a:t>scheda settore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);</a:t>
            </a:r>
          </a:p>
          <a:p>
            <a:pPr algn="just"/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Interviste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door-to-door</a:t>
            </a:r>
          </a:p>
          <a:p>
            <a:pPr marL="0" indent="0" algn="just">
              <a:buNone/>
            </a:pP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it-IT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nelle diverse macro-aree ed attività elencate nelle </a:t>
            </a:r>
            <a:r>
              <a:rPr lang="it-IT" sz="24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slides</a:t>
            </a:r>
            <a:r>
              <a:rPr lang="it-IT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successive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74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300" b="1" dirty="0" smtClean="0">
                <a:solidFill>
                  <a:srgbClr val="FF9900"/>
                </a:solidFill>
                <a:latin typeface="Berlin Sans FB Demi" pitchFamily="34" charset="0"/>
              </a:rPr>
              <a:t>Conclusioni</a:t>
            </a:r>
          </a:p>
          <a:p>
            <a:pPr algn="just">
              <a:buFont typeface="Wingdings" pitchFamily="2" charset="2"/>
              <a:buChar char="§"/>
            </a:pPr>
            <a:endParaRPr lang="it-IT" sz="29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parola </a:t>
            </a:r>
            <a:r>
              <a:rPr lang="it-IT" sz="34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chiave del </a:t>
            </a:r>
            <a:r>
              <a:rPr lang="it-IT" sz="3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lavoro sarà </a:t>
            </a:r>
          </a:p>
          <a:p>
            <a:pPr marL="0" indent="0" algn="ctr">
              <a:buNone/>
            </a:pPr>
            <a:r>
              <a:rPr lang="it-IT" sz="3400" b="1" i="1" dirty="0" smtClean="0">
                <a:solidFill>
                  <a:srgbClr val="FF0000"/>
                </a:solidFill>
              </a:rPr>
              <a:t>COLLABORAZIONE</a:t>
            </a:r>
          </a:p>
          <a:p>
            <a:pPr marL="0" indent="0" algn="just">
              <a:buNone/>
            </a:pPr>
            <a:endParaRPr lang="it-IT" sz="6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it-IT" sz="6000" b="1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6000" b="1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60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235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ctr">
              <a:buNone/>
            </a:pPr>
            <a:r>
              <a:rPr lang="it-IT" sz="4400" b="1" dirty="0" smtClean="0">
                <a:solidFill>
                  <a:srgbClr val="FF9900"/>
                </a:solidFill>
                <a:latin typeface="Berlin Sans FB Demi" pitchFamily="34" charset="0"/>
              </a:rPr>
              <a:t>Macro-aree </a:t>
            </a:r>
            <a:r>
              <a:rPr lang="it-IT" sz="4400" b="1" dirty="0">
                <a:solidFill>
                  <a:srgbClr val="FF9900"/>
                </a:solidFill>
                <a:latin typeface="Berlin Sans FB Demi" pitchFamily="34" charset="0"/>
              </a:rPr>
              <a:t>dei </a:t>
            </a:r>
            <a:r>
              <a:rPr lang="it-IT" sz="4400" b="1" dirty="0" smtClean="0">
                <a:solidFill>
                  <a:srgbClr val="FF9900"/>
                </a:solidFill>
                <a:latin typeface="Berlin Sans FB Demi" pitchFamily="34" charset="0"/>
              </a:rPr>
              <a:t>LNF</a:t>
            </a:r>
            <a:endParaRPr lang="it-IT" sz="4400" b="1" i="1" dirty="0" smtClean="0">
              <a:solidFill>
                <a:srgbClr val="FF990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endParaRPr lang="it-IT" sz="20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2400" b="1" i="1" dirty="0">
                <a:solidFill>
                  <a:schemeClr val="accent3"/>
                </a:solidFill>
              </a:rPr>
              <a:t>Elettronica e </a:t>
            </a:r>
            <a:r>
              <a:rPr lang="it-IT" sz="2400" b="1" i="1" dirty="0" smtClean="0">
                <a:solidFill>
                  <a:schemeClr val="accent3"/>
                </a:solidFill>
              </a:rPr>
              <a:t>Automazione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Automatismi e Controlli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Progettazione elettronica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Microelettronica e CAD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Sviluppo e integrazione di diagnostica per acceleratori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Ingegneria Elettrotecnica di Potenza</a:t>
            </a:r>
          </a:p>
          <a:p>
            <a:pPr algn="just">
              <a:buFont typeface="Wingdings" pitchFamily="2" charset="2"/>
              <a:buChar char="§"/>
            </a:pPr>
            <a:endParaRPr lang="it-IT" sz="2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it-IT" sz="2000" b="1" i="1" dirty="0" smtClean="0">
                <a:solidFill>
                  <a:schemeClr val="accent3"/>
                </a:solidFill>
              </a:rPr>
              <a:t>Calcolo </a:t>
            </a:r>
            <a:r>
              <a:rPr lang="it-IT" sz="2000" b="1" i="1" dirty="0">
                <a:solidFill>
                  <a:schemeClr val="accent3"/>
                </a:solidFill>
              </a:rPr>
              <a:t>e </a:t>
            </a:r>
            <a:r>
              <a:rPr lang="it-IT" sz="2000" b="1" i="1" dirty="0" smtClean="0">
                <a:solidFill>
                  <a:schemeClr val="accent3"/>
                </a:solidFill>
              </a:rPr>
              <a:t>ICT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Reti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Sistemi di Gestione e Archiviazione Dati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Calcolo Scientifico, calcolo intensivo, GRID, FARM</a:t>
            </a:r>
          </a:p>
          <a:p>
            <a:pPr algn="just"/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Sviluppo e integrazione di sistemi di Controllo, integrazione Hardware</a:t>
            </a:r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84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b="1" i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it-IT" sz="2400" b="1" i="1" dirty="0" smtClean="0">
                <a:solidFill>
                  <a:schemeClr val="accent3"/>
                </a:solidFill>
              </a:rPr>
              <a:t>Meccanica </a:t>
            </a:r>
            <a:r>
              <a:rPr lang="it-IT" sz="2400" b="1" i="1" dirty="0">
                <a:solidFill>
                  <a:schemeClr val="accent3"/>
                </a:solidFill>
              </a:rPr>
              <a:t>e Sistemi da </a:t>
            </a:r>
            <a:r>
              <a:rPr lang="it-IT" sz="2400" b="1" i="1" dirty="0" smtClean="0">
                <a:solidFill>
                  <a:schemeClr val="accent3"/>
                </a:solidFill>
              </a:rPr>
              <a:t>Vuoto</a:t>
            </a:r>
          </a:p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Progettazione</a:t>
            </a:r>
          </a:p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Officina meccanica:</a:t>
            </a:r>
          </a:p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Carpenteria e Saldatura</a:t>
            </a:r>
          </a:p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Metrologia e Allineamento</a:t>
            </a:r>
          </a:p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Vuoto, Ultravuoto</a:t>
            </a:r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it-IT" sz="2400" dirty="0">
              <a:solidFill>
                <a:schemeClr val="accent3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10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4800" b="1" dirty="0" smtClean="0">
                <a:solidFill>
                  <a:srgbClr val="FF9900"/>
                </a:solidFill>
                <a:latin typeface="Berlin Sans FB Demi" pitchFamily="34" charset="0"/>
              </a:rPr>
              <a:t>Attività/Laboratorio di sviluppo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Fisica Sanitaria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Progettazione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prototipazione e realizzazione di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rivelatori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Laboratorio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 R&amp;D per sistemi a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Radiofrequenza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Impianti Criogenici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Laboratori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 Luce di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Sincrotrone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Laboratorio Laser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Fasci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estratti e </a:t>
            </a:r>
            <a:r>
              <a:rPr lang="it-IT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facility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di calibrazione e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irraggiamento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Laboratorio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R&amp;D per ottica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Laboratorio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ricerche per lo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spazio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Laboratorio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free electron laser e nuove tecniche di accelerazione</a:t>
            </a:r>
            <a:b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Acceleratori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Fisica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Nucleare e 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Subnucleare</a:t>
            </a:r>
          </a:p>
          <a:p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…………..</a:t>
            </a:r>
            <a:r>
              <a:rPr lang="it-IT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it-IT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it-IT" sz="2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02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3060065" algn="ctr"/>
                <a:tab pos="6120130" algn="r"/>
              </a:tabLst>
            </a:pPr>
            <a:r>
              <a:rPr lang="it-IT" sz="2000" b="1" dirty="0">
                <a:ea typeface="Times New Roman"/>
                <a:cs typeface="Times New Roman"/>
              </a:rPr>
              <a:t>SCHEDA </a:t>
            </a:r>
            <a:r>
              <a:rPr lang="it-IT" sz="2000" b="1" dirty="0" smtClean="0">
                <a:ea typeface="Times New Roman"/>
                <a:cs typeface="Times New Roman"/>
              </a:rPr>
              <a:t>PERSONALE DELLE </a:t>
            </a:r>
            <a:r>
              <a:rPr lang="it-IT" sz="2000" b="1" dirty="0">
                <a:ea typeface="Times New Roman"/>
                <a:cs typeface="Times New Roman"/>
              </a:rPr>
              <a:t>COMPETENZE ED ECCELLENZE TECNOLOGICHE/SCIENTIFICHE DEI LNF</a:t>
            </a:r>
            <a:endParaRPr lang="it-IT" sz="2000" dirty="0">
              <a:ea typeface="Times New Roman"/>
              <a:cs typeface="Times New Roman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pPr/>
              <a:t>8</a:t>
            </a:fld>
            <a:endParaRPr lang="it-IT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6506"/>
              </p:ext>
            </p:extLst>
          </p:nvPr>
        </p:nvGraphicFramePr>
        <p:xfrm>
          <a:off x="1466850" y="1637478"/>
          <a:ext cx="6209030" cy="4137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9465"/>
                <a:gridCol w="4139565"/>
              </a:tblGrid>
              <a:tr h="59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Nome Cognome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 b="1">
                        <a:solidFill>
                          <a:srgbClr val="4F81BD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7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Settore   </a:t>
                      </a:r>
                      <a:br>
                        <a:rPr lang="it-IT" sz="1100" dirty="0">
                          <a:effectLst/>
                        </a:rPr>
                      </a:br>
                      <a:r>
                        <a:rPr lang="it-IT" sz="1100" dirty="0">
                          <a:effectLst/>
                        </a:rPr>
                        <a:t>Tecnologico  	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Scientifico  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885" algn="ctr"/>
                        </a:tabLst>
                      </a:pPr>
                      <a:r>
                        <a:rPr lang="it-IT" sz="1100" dirty="0">
                          <a:effectLst/>
                        </a:rPr>
                        <a:t> </a:t>
                      </a:r>
                      <a:r>
                        <a:rPr lang="it-IT" sz="1100" dirty="0" smtClean="0">
                          <a:effectLst/>
                        </a:rPr>
                        <a:t>Titolo</a:t>
                      </a:r>
                      <a:r>
                        <a:rPr lang="it-IT" sz="1100" baseline="0" dirty="0" smtClean="0">
                          <a:effectLst/>
                        </a:rPr>
                        <a:t> o acronimo - </a:t>
                      </a:r>
                      <a:r>
                        <a:rPr lang="it-IT" sz="1100" dirty="0" smtClean="0">
                          <a:effectLst/>
                        </a:rPr>
                        <a:t>Descrizione </a:t>
                      </a:r>
                      <a:r>
                        <a:rPr lang="it-IT" sz="1100" dirty="0">
                          <a:effectLst/>
                        </a:rPr>
                        <a:t>breve/Parole </a:t>
                      </a:r>
                      <a:r>
                        <a:rPr lang="it-IT" sz="1100" dirty="0" smtClean="0">
                          <a:effectLst/>
                        </a:rPr>
                        <a:t>chiave (</a:t>
                      </a:r>
                      <a:r>
                        <a:rPr lang="it-IT" sz="1100" dirty="0" err="1" smtClean="0">
                          <a:effectLst/>
                        </a:rPr>
                        <a:t>max</a:t>
                      </a:r>
                      <a:r>
                        <a:rPr lang="it-IT" sz="1100" dirty="0" smtClean="0">
                          <a:effectLst/>
                        </a:rPr>
                        <a:t> 50 parole)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0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Competenze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(max 200 parole)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Casella di testo 2"/>
          <p:cNvSpPr txBox="1">
            <a:spLocks noChangeArrowheads="1"/>
          </p:cNvSpPr>
          <p:nvPr/>
        </p:nvSpPr>
        <p:spPr bwMode="auto">
          <a:xfrm>
            <a:off x="2752246" y="2424992"/>
            <a:ext cx="2667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752246" y="2979443"/>
            <a:ext cx="2667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100" dirty="0">
                <a:effectLst/>
                <a:latin typeface="Calibri"/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466850" y="2290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SCHEDA DELLE COMPETENZE ED </a:t>
            </a:r>
            <a:r>
              <a:rPr lang="it-IT" sz="2000" b="1" dirty="0" smtClean="0"/>
              <a:t>ECCELLENZE TECNOLOGICHE/SCIENTIFICHE </a:t>
            </a:r>
            <a:r>
              <a:rPr lang="it-IT" sz="2000" b="1" dirty="0"/>
              <a:t>DEI </a:t>
            </a:r>
            <a:r>
              <a:rPr lang="it-IT" sz="2000" b="1" dirty="0" smtClean="0"/>
              <a:t>SETTORI LNF 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D. Ferrucci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FEF7-C0DA-4DCC-BA2A-D31E06DD6968}" type="slidenum">
              <a:rPr lang="it-IT" smtClean="0"/>
              <a:t>9</a:t>
            </a:fld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394676"/>
              </p:ext>
            </p:extLst>
          </p:nvPr>
        </p:nvGraphicFramePr>
        <p:xfrm>
          <a:off x="1403648" y="1340768"/>
          <a:ext cx="6209030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9465"/>
                <a:gridCol w="4139565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Nome Cognome/Referente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 b="1">
                        <a:solidFill>
                          <a:srgbClr val="4F81BD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Settore   </a:t>
                      </a:r>
                      <a:br>
                        <a:rPr lang="it-IT" sz="1100" dirty="0">
                          <a:effectLst/>
                        </a:rPr>
                      </a:br>
                      <a:r>
                        <a:rPr lang="it-IT" sz="1100" dirty="0">
                          <a:effectLst/>
                        </a:rPr>
                        <a:t>Tecnologico  </a:t>
                      </a:r>
                      <a:endParaRPr lang="it-I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 </a:t>
                      </a:r>
                      <a:br>
                        <a:rPr lang="it-IT" sz="1100" dirty="0">
                          <a:effectLst/>
                        </a:rPr>
                      </a:br>
                      <a:r>
                        <a:rPr lang="it-IT" sz="1100" dirty="0">
                          <a:effectLst/>
                        </a:rPr>
                        <a:t>Scientifico  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885" algn="ctr"/>
                        </a:tabLst>
                      </a:pPr>
                      <a:r>
                        <a:rPr lang="it-IT" sz="1100" dirty="0">
                          <a:effectLst/>
                        </a:rPr>
                        <a:t> </a:t>
                      </a:r>
                      <a:r>
                        <a:rPr lang="it-IT" sz="1100" dirty="0" smtClean="0">
                          <a:effectLst/>
                        </a:rPr>
                        <a:t>Titolo o Acronimo - Descrizione </a:t>
                      </a:r>
                      <a:r>
                        <a:rPr lang="it-IT" sz="1100" dirty="0">
                          <a:effectLst/>
                        </a:rPr>
                        <a:t>breve/Parole </a:t>
                      </a:r>
                      <a:r>
                        <a:rPr lang="it-IT" sz="1100" dirty="0" smtClean="0">
                          <a:effectLst/>
                        </a:rPr>
                        <a:t>chiave (</a:t>
                      </a:r>
                      <a:r>
                        <a:rPr lang="it-IT" sz="1100" dirty="0" err="1" smtClean="0">
                          <a:effectLst/>
                        </a:rPr>
                        <a:t>max</a:t>
                      </a:r>
                      <a:r>
                        <a:rPr lang="it-IT" sz="1100" dirty="0" smtClean="0">
                          <a:effectLst/>
                        </a:rPr>
                        <a:t> 50 parole)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81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Competenze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(max 200 parole)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8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Infrastrutture eccellenti disponibili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(max 100 parole)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Casella di testo 2"/>
          <p:cNvSpPr txBox="1">
            <a:spLocks noChangeArrowheads="1"/>
          </p:cNvSpPr>
          <p:nvPr/>
        </p:nvSpPr>
        <p:spPr bwMode="auto">
          <a:xfrm>
            <a:off x="2596258" y="2492896"/>
            <a:ext cx="266700" cy="252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598615" y="1988840"/>
            <a:ext cx="266700" cy="2524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40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418</Words>
  <Application>Microsoft Office PowerPoint</Application>
  <PresentationFormat>Presentazione su schermo (4:3)</PresentationFormat>
  <Paragraphs>106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Progetto pilota LNF</vt:lpstr>
      <vt:lpstr>Presentazione standard di PowerPoint</vt:lpstr>
      <vt:lpstr>Modalità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SCHEDA PERSONALE DELLE COMPETENZE ED ECCELLENZE TECNOLOGICHE/SCIENTIFICHE DEI LNF</vt:lpstr>
      <vt:lpstr>SCHEDA DELLE COMPETENZE ED ECCELLENZE TECNOLOGICHE/SCIENTIFICHE DEI SETTORI LNF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pilota LNF</dc:title>
  <dc:creator>Daniela</dc:creator>
  <cp:lastModifiedBy>Daniela</cp:lastModifiedBy>
  <cp:revision>80</cp:revision>
  <cp:lastPrinted>2013-01-22T16:42:18Z</cp:lastPrinted>
  <dcterms:created xsi:type="dcterms:W3CDTF">2012-12-06T09:20:57Z</dcterms:created>
  <dcterms:modified xsi:type="dcterms:W3CDTF">2013-01-25T17:12:23Z</dcterms:modified>
</cp:coreProperties>
</file>