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83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0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53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89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52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53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1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67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81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45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Introduzione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7014A-B04F-FA4E-91DE-28F9204F893D}" type="datetimeFigureOut">
              <a:rPr lang="en-US" smtClean="0"/>
              <a:t>31/01/2013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B2C0-99AC-0843-AE94-2C23CD487EA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10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5728"/>
          </a:xfrm>
        </p:spPr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ntroduzione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355" y="2692712"/>
            <a:ext cx="5158107" cy="1790041"/>
          </a:xfrm>
        </p:spPr>
        <p:txBody>
          <a:bodyPr/>
          <a:lstStyle/>
          <a:p>
            <a:r>
              <a:rPr lang="it-IT" dirty="0" smtClean="0"/>
              <a:t>Membri del servizio</a:t>
            </a:r>
          </a:p>
          <a:p>
            <a:r>
              <a:rPr lang="it-IT" dirty="0" smtClean="0"/>
              <a:t>Attivit</a:t>
            </a:r>
            <a:r>
              <a:rPr lang="it-IT" dirty="0" smtClean="0"/>
              <a:t>à in corso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794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2824"/>
          </a:xfrm>
        </p:spPr>
        <p:txBody>
          <a:bodyPr/>
          <a:lstStyle/>
          <a:p>
            <a:r>
              <a:rPr lang="it-IT" dirty="0" smtClean="0"/>
              <a:t>Membri del servizio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858"/>
            <a:ext cx="4038600" cy="4856305"/>
          </a:xfrm>
        </p:spPr>
        <p:txBody>
          <a:bodyPr/>
          <a:lstStyle/>
          <a:p>
            <a:r>
              <a:rPr lang="it-IT" dirty="0" smtClean="0"/>
              <a:t>Fabio </a:t>
            </a:r>
            <a:r>
              <a:rPr lang="it-IT" dirty="0" err="1" smtClean="0"/>
              <a:t>Morsani</a:t>
            </a:r>
            <a:endParaRPr lang="it-IT" dirty="0" smtClean="0"/>
          </a:p>
          <a:p>
            <a:r>
              <a:rPr lang="it-IT" dirty="0" smtClean="0"/>
              <a:t>Roberto </a:t>
            </a:r>
            <a:r>
              <a:rPr lang="it-IT" dirty="0" err="1"/>
              <a:t>B</a:t>
            </a:r>
            <a:r>
              <a:rPr lang="it-IT" dirty="0" err="1" smtClean="0"/>
              <a:t>eccherle</a:t>
            </a:r>
            <a:endParaRPr lang="it-IT" dirty="0" smtClean="0"/>
          </a:p>
          <a:p>
            <a:r>
              <a:rPr lang="it-IT" dirty="0" smtClean="0"/>
              <a:t>Alberto Gennai</a:t>
            </a:r>
          </a:p>
          <a:p>
            <a:r>
              <a:rPr lang="it-IT" dirty="0" smtClean="0"/>
              <a:t>Guido </a:t>
            </a:r>
            <a:r>
              <a:rPr lang="it-IT" dirty="0" err="1" smtClean="0"/>
              <a:t>Magazzù</a:t>
            </a:r>
            <a:endParaRPr lang="it-IT" dirty="0" smtClean="0"/>
          </a:p>
          <a:p>
            <a:r>
              <a:rPr lang="it-IT" dirty="0" smtClean="0"/>
              <a:t>Franco Spinella</a:t>
            </a:r>
          </a:p>
          <a:p>
            <a:r>
              <a:rPr lang="it-IT" dirty="0" smtClean="0"/>
              <a:t>Marco Piendibene</a:t>
            </a:r>
          </a:p>
          <a:p>
            <a:endParaRPr lang="it-IT" dirty="0" smtClean="0"/>
          </a:p>
          <a:p>
            <a:r>
              <a:rPr lang="it-IT" dirty="0" smtClean="0"/>
              <a:t>(Massimo Minuti)</a:t>
            </a:r>
          </a:p>
          <a:p>
            <a:r>
              <a:rPr lang="it-IT" dirty="0" smtClean="0"/>
              <a:t>(Stefano Galeotti)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9858"/>
            <a:ext cx="4038600" cy="4856305"/>
          </a:xfrm>
        </p:spPr>
        <p:txBody>
          <a:bodyPr/>
          <a:lstStyle/>
          <a:p>
            <a:r>
              <a:rPr lang="it-IT" dirty="0" smtClean="0"/>
              <a:t>Carlo </a:t>
            </a:r>
            <a:r>
              <a:rPr lang="it-IT" dirty="0" err="1" smtClean="0"/>
              <a:t>Avanzini</a:t>
            </a:r>
            <a:endParaRPr lang="it-IT" dirty="0" smtClean="0"/>
          </a:p>
          <a:p>
            <a:r>
              <a:rPr lang="it-IT" dirty="0" smtClean="0"/>
              <a:t>Fabio Gherarducci</a:t>
            </a:r>
          </a:p>
          <a:p>
            <a:r>
              <a:rPr lang="it-IT" dirty="0" smtClean="0"/>
              <a:t>Carlo </a:t>
            </a:r>
            <a:r>
              <a:rPr lang="it-IT" dirty="0" err="1" smtClean="0"/>
              <a:t>Magazzù</a:t>
            </a:r>
            <a:endParaRPr lang="it-IT" dirty="0" smtClean="0"/>
          </a:p>
          <a:p>
            <a:r>
              <a:rPr lang="it-IT" dirty="0" smtClean="0"/>
              <a:t>Federico Paoletti</a:t>
            </a:r>
          </a:p>
          <a:p>
            <a:r>
              <a:rPr lang="it-IT" dirty="0" smtClean="0"/>
              <a:t>Aldo </a:t>
            </a:r>
            <a:r>
              <a:rPr lang="it-IT" dirty="0" err="1" smtClean="0"/>
              <a:t>Tazzioli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5387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2824"/>
          </a:xfrm>
        </p:spPr>
        <p:txBody>
          <a:bodyPr/>
          <a:lstStyle/>
          <a:p>
            <a:r>
              <a:rPr lang="it-IT" dirty="0" smtClean="0"/>
              <a:t>Principali attivit</a:t>
            </a:r>
            <a:r>
              <a:rPr lang="it-IT" dirty="0" smtClean="0"/>
              <a:t>à in corso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858"/>
            <a:ext cx="4038600" cy="4856305"/>
          </a:xfrm>
        </p:spPr>
        <p:txBody>
          <a:bodyPr>
            <a:normAutofit/>
          </a:bodyPr>
          <a:lstStyle/>
          <a:p>
            <a:r>
              <a:rPr lang="it-IT" dirty="0" smtClean="0"/>
              <a:t>ATLAS – FTK</a:t>
            </a:r>
          </a:p>
          <a:p>
            <a:r>
              <a:rPr lang="it-IT" dirty="0" smtClean="0"/>
              <a:t>NA62 – TDAQ</a:t>
            </a:r>
          </a:p>
          <a:p>
            <a:r>
              <a:rPr lang="it-IT" dirty="0" smtClean="0"/>
              <a:t>VIRGO – </a:t>
            </a:r>
            <a:r>
              <a:rPr lang="it-IT" dirty="0" err="1" smtClean="0"/>
              <a:t>AdvVirgo</a:t>
            </a:r>
            <a:endParaRPr lang="it-IT" dirty="0" smtClean="0"/>
          </a:p>
          <a:p>
            <a:r>
              <a:rPr lang="it-IT" dirty="0" err="1" smtClean="0"/>
              <a:t>SuperB</a:t>
            </a:r>
            <a:r>
              <a:rPr lang="it-IT" dirty="0" smtClean="0"/>
              <a:t> – </a:t>
            </a:r>
            <a:r>
              <a:rPr lang="it-IT" dirty="0" err="1" smtClean="0"/>
              <a:t>Vipix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9167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Introduzione</vt:lpstr>
      <vt:lpstr>Membri del servizio</vt:lpstr>
      <vt:lpstr>Principali attività in corso</vt:lpstr>
    </vt:vector>
  </TitlesOfParts>
  <Company>INFN-PI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Grassi</dc:creator>
  <cp:lastModifiedBy>Marco Grassi</cp:lastModifiedBy>
  <cp:revision>4</cp:revision>
  <dcterms:created xsi:type="dcterms:W3CDTF">2013-01-31T21:08:12Z</dcterms:created>
  <dcterms:modified xsi:type="dcterms:W3CDTF">2013-01-31T21:55:27Z</dcterms:modified>
</cp:coreProperties>
</file>