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37144-3386-4317-BB9B-518E6FEE43A1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DC0E-0130-4B11-A6E9-14D4819FA7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en-US" dirty="0" smtClean="0"/>
              <a:t>SERVIZIO NAVETTA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892480" cy="504056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- per le persone che alloggiano all`Hotel Italia, in via Crispi, Via Angioy e via Bayle il bus sara` disponibile in Largo Carlo Felice, fronte Rinascente alle ore 8:00;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chemeClr val="tx1"/>
                </a:solidFill>
              </a:rPr>
              <a:t>per le persone che alloggiano all`Hotel Regina Margherita e THotel il bus sara` disponibile all`esterno dell`hotel intorno alle 8:00; 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chemeClr val="tx1"/>
                </a:solidFill>
              </a:rPr>
              <a:t> le persone che alloggiano in Via Lamarmora dovranno farsi trovare fronte Hotel Regina Margherita alle ore 8:00;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- per le persone che alloggiano presso Residence Ulivi e Palme dovranno farsi trovare al distributore di Via Castiglione alle ore 8:00;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- le persone che alloggiano in Via San Lucifero  e al Lewisroom doranno farsi trovare in Via Sonnino fronte Palazzo Comunale alle ore 8:00.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SERVIZIO NAVETTA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NAVETTA</dc:title>
  <dc:creator>IFAE2013</dc:creator>
  <cp:lastModifiedBy>IFAE2013</cp:lastModifiedBy>
  <cp:revision>3</cp:revision>
  <dcterms:created xsi:type="dcterms:W3CDTF">2013-04-03T15:26:09Z</dcterms:created>
  <dcterms:modified xsi:type="dcterms:W3CDTF">2013-04-03T15:50:08Z</dcterms:modified>
</cp:coreProperties>
</file>