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7" r:id="rId2"/>
    <p:sldId id="280" r:id="rId3"/>
    <p:sldId id="284" r:id="rId4"/>
    <p:sldId id="279" r:id="rId5"/>
    <p:sldId id="281" r:id="rId6"/>
    <p:sldId id="282" r:id="rId7"/>
    <p:sldId id="283" r:id="rId8"/>
  </p:sldIdLst>
  <p:sldSz cx="9144000" cy="6858000" type="screen4x3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FF"/>
    <a:srgbClr val="4F81BD"/>
    <a:srgbClr val="002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71117" autoAdjust="0"/>
  </p:normalViewPr>
  <p:slideViewPr>
    <p:cSldViewPr>
      <p:cViewPr varScale="1">
        <p:scale>
          <a:sx n="98" d="100"/>
          <a:sy n="98" d="100"/>
        </p:scale>
        <p:origin x="-116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CE5F377-F1A8-49E9-98C5-C3CFCD6A232C}" type="datetimeFigureOut">
              <a:rPr lang="it-IT" smtClean="0"/>
              <a:pPr/>
              <a:t>14/04/2013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D6437C6-5FBF-4CB4-90F4-A2C30EB53E9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679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B3AA38-9C2A-47FF-88BA-BFBC40FBBED9}" type="datetimeFigureOut">
              <a:rPr lang="it-IT" smtClean="0"/>
              <a:pPr/>
              <a:t>14/04/2013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310A4C8-9C4C-4D52-B23D-2180220476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838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0A4C8-9C4C-4D52-B23D-2180220476F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25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278" y="-27002"/>
            <a:ext cx="6984775" cy="69083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6" name="Rectangle 45"/>
          <p:cNvSpPr/>
          <p:nvPr/>
        </p:nvSpPr>
        <p:spPr>
          <a:xfrm>
            <a:off x="5120630" y="825268"/>
            <a:ext cx="720080" cy="496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Rectangle 46"/>
          <p:cNvSpPr/>
          <p:nvPr/>
        </p:nvSpPr>
        <p:spPr>
          <a:xfrm>
            <a:off x="2240310" y="3129523"/>
            <a:ext cx="6347958" cy="819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Rectangle 86"/>
          <p:cNvSpPr/>
          <p:nvPr/>
        </p:nvSpPr>
        <p:spPr>
          <a:xfrm>
            <a:off x="5287003" y="1651812"/>
            <a:ext cx="432048" cy="35120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>
            <a:off x="5410306" y="948240"/>
            <a:ext cx="185446" cy="2361304"/>
            <a:chOff x="5292401" y="768218"/>
            <a:chExt cx="185446" cy="2361304"/>
          </a:xfrm>
        </p:grpSpPr>
        <p:sp>
          <p:nvSpPr>
            <p:cNvPr id="48" name="Rectangle 47"/>
            <p:cNvSpPr/>
            <p:nvPr/>
          </p:nvSpPr>
          <p:spPr>
            <a:xfrm rot="16200000">
              <a:off x="5279437" y="293111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ctangle 48"/>
            <p:cNvSpPr/>
            <p:nvPr/>
          </p:nvSpPr>
          <p:spPr>
            <a:xfrm rot="16200000">
              <a:off x="5279437" y="261962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5279437" y="229938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5279437" y="199215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5279437" y="164859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5279437" y="135747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5279437" y="106767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5279437" y="78118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10305" y="3539423"/>
            <a:ext cx="185446" cy="2358432"/>
            <a:chOff x="5326447" y="3737949"/>
            <a:chExt cx="185446" cy="2358432"/>
          </a:xfrm>
        </p:grpSpPr>
        <p:sp>
          <p:nvSpPr>
            <p:cNvPr id="57" name="Rectangle 56"/>
            <p:cNvSpPr/>
            <p:nvPr/>
          </p:nvSpPr>
          <p:spPr>
            <a:xfrm rot="16200000">
              <a:off x="5313483" y="589797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ctangle 57"/>
            <p:cNvSpPr/>
            <p:nvPr/>
          </p:nvSpPr>
          <p:spPr>
            <a:xfrm rot="16200000">
              <a:off x="5313483" y="5621709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ctangle 58"/>
            <p:cNvSpPr/>
            <p:nvPr/>
          </p:nvSpPr>
          <p:spPr>
            <a:xfrm rot="16200000">
              <a:off x="5313483" y="5327858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ctangle 59"/>
            <p:cNvSpPr/>
            <p:nvPr/>
          </p:nvSpPr>
          <p:spPr>
            <a:xfrm rot="16200000">
              <a:off x="5313483" y="5020629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ctangle 60"/>
            <p:cNvSpPr/>
            <p:nvPr/>
          </p:nvSpPr>
          <p:spPr>
            <a:xfrm rot="16200000">
              <a:off x="5313483" y="470351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ctangle 61"/>
            <p:cNvSpPr/>
            <p:nvPr/>
          </p:nvSpPr>
          <p:spPr>
            <a:xfrm rot="16200000">
              <a:off x="5313483" y="437165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ctangle 62"/>
            <p:cNvSpPr/>
            <p:nvPr/>
          </p:nvSpPr>
          <p:spPr>
            <a:xfrm rot="16200000">
              <a:off x="5313483" y="405635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ctangle 63"/>
            <p:cNvSpPr/>
            <p:nvPr/>
          </p:nvSpPr>
          <p:spPr>
            <a:xfrm rot="16200000">
              <a:off x="5313483" y="375091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411760" y="5838248"/>
            <a:ext cx="3002529" cy="759104"/>
            <a:chOff x="2411760" y="5838248"/>
            <a:chExt cx="3002529" cy="759104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572000" y="5897856"/>
              <a:ext cx="838304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275857" y="5897856"/>
              <a:ext cx="2134448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3635896" y="5897856"/>
              <a:ext cx="1778393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2411760" y="5838248"/>
              <a:ext cx="2998544" cy="7591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 flipH="1">
            <a:off x="5585739" y="5838248"/>
            <a:ext cx="3002529" cy="759104"/>
            <a:chOff x="2411760" y="5838248"/>
            <a:chExt cx="3002529" cy="759104"/>
          </a:xfrm>
        </p:grpSpPr>
        <p:cxnSp>
          <p:nvCxnSpPr>
            <p:cNvPr id="90" name="Straight Arrow Connector 89"/>
            <p:cNvCxnSpPr/>
            <p:nvPr/>
          </p:nvCxnSpPr>
          <p:spPr>
            <a:xfrm flipH="1">
              <a:off x="4572000" y="5897856"/>
              <a:ext cx="838304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3275857" y="5897856"/>
              <a:ext cx="2134448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3635896" y="5897856"/>
              <a:ext cx="1778393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>
              <a:off x="2411760" y="5838248"/>
              <a:ext cx="2998544" cy="7591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Arrow Connector 94"/>
          <p:cNvCxnSpPr/>
          <p:nvPr/>
        </p:nvCxnSpPr>
        <p:spPr>
          <a:xfrm flipH="1">
            <a:off x="4343083" y="5020513"/>
            <a:ext cx="1071206" cy="157683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4139952" y="5003749"/>
            <a:ext cx="1270354" cy="159360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0" idx="0"/>
          </p:cNvCxnSpPr>
          <p:nvPr/>
        </p:nvCxnSpPr>
        <p:spPr>
          <a:xfrm flipH="1">
            <a:off x="2987824" y="4914826"/>
            <a:ext cx="2422481" cy="168252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60" idx="0"/>
          </p:cNvCxnSpPr>
          <p:nvPr/>
        </p:nvCxnSpPr>
        <p:spPr>
          <a:xfrm flipH="1">
            <a:off x="2757948" y="4914826"/>
            <a:ext cx="2652357" cy="168252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 flipH="1">
            <a:off x="5585739" y="4914826"/>
            <a:ext cx="2656341" cy="1682526"/>
            <a:chOff x="2910348" y="5067226"/>
            <a:chExt cx="2656341" cy="1682526"/>
          </a:xfrm>
        </p:grpSpPr>
        <p:cxnSp>
          <p:nvCxnSpPr>
            <p:cNvPr id="105" name="Straight Arrow Connector 104"/>
            <p:cNvCxnSpPr/>
            <p:nvPr/>
          </p:nvCxnSpPr>
          <p:spPr>
            <a:xfrm flipH="1">
              <a:off x="4495483" y="5172913"/>
              <a:ext cx="1071206" cy="1576839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>
              <a:off x="4292352" y="5156149"/>
              <a:ext cx="1270354" cy="1593603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3140224" y="5067226"/>
              <a:ext cx="2422481" cy="168252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H="1">
              <a:off x="2910348" y="5067226"/>
              <a:ext cx="2652357" cy="168252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Arrow Connector 110"/>
          <p:cNvCxnSpPr/>
          <p:nvPr/>
        </p:nvCxnSpPr>
        <p:spPr>
          <a:xfrm flipV="1">
            <a:off x="2411760" y="5222057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3242732" y="5222057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V="1">
            <a:off x="3707904" y="5222057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572000" y="5210208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6428027" y="5224343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7258999" y="5224343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7724171" y="5224343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8588267" y="5212494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61" idx="0"/>
          </p:cNvCxnSpPr>
          <p:nvPr/>
        </p:nvCxnSpPr>
        <p:spPr>
          <a:xfrm flipH="1" flipV="1">
            <a:off x="4525092" y="4160161"/>
            <a:ext cx="885213" cy="43755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61" idx="0"/>
          </p:cNvCxnSpPr>
          <p:nvPr/>
        </p:nvCxnSpPr>
        <p:spPr>
          <a:xfrm flipH="1" flipV="1">
            <a:off x="3911033" y="4160162"/>
            <a:ext cx="1499272" cy="4375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61" idx="0"/>
          </p:cNvCxnSpPr>
          <p:nvPr/>
        </p:nvCxnSpPr>
        <p:spPr>
          <a:xfrm flipH="1" flipV="1">
            <a:off x="3131840" y="4160162"/>
            <a:ext cx="2278465" cy="4375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1" idx="0"/>
          </p:cNvCxnSpPr>
          <p:nvPr/>
        </p:nvCxnSpPr>
        <p:spPr>
          <a:xfrm flipH="1" flipV="1">
            <a:off x="2382205" y="4160163"/>
            <a:ext cx="3028100" cy="4375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 flipH="1">
            <a:off x="5623567" y="4115198"/>
            <a:ext cx="3028100" cy="437552"/>
            <a:chOff x="2534605" y="4312561"/>
            <a:chExt cx="3028100" cy="437552"/>
          </a:xfrm>
        </p:grpSpPr>
        <p:cxnSp>
          <p:nvCxnSpPr>
            <p:cNvPr id="136" name="Straight Arrow Connector 135"/>
            <p:cNvCxnSpPr/>
            <p:nvPr/>
          </p:nvCxnSpPr>
          <p:spPr>
            <a:xfrm flipH="1" flipV="1">
              <a:off x="4677492" y="4312561"/>
              <a:ext cx="885213" cy="437552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H="1" flipV="1">
              <a:off x="4063433" y="4312562"/>
              <a:ext cx="1499272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H="1" flipV="1">
              <a:off x="3284240" y="4312562"/>
              <a:ext cx="2278465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H="1" flipV="1">
              <a:off x="2534605" y="4312563"/>
              <a:ext cx="3028100" cy="43755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 flipV="1">
            <a:off x="2352291" y="4176933"/>
            <a:ext cx="2160240" cy="1387144"/>
            <a:chOff x="6580427" y="5364894"/>
            <a:chExt cx="2160240" cy="1387144"/>
          </a:xfrm>
        </p:grpSpPr>
        <p:cxnSp>
          <p:nvCxnSpPr>
            <p:cNvPr id="141" name="Straight Arrow Connector 140"/>
            <p:cNvCxnSpPr/>
            <p:nvPr/>
          </p:nvCxnSpPr>
          <p:spPr>
            <a:xfrm flipV="1">
              <a:off x="6580427" y="5376743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7411399" y="5376743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flipV="1">
              <a:off x="7876571" y="5376743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flipV="1">
              <a:off x="8740667" y="5364894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 flipV="1">
            <a:off x="2411760" y="3509539"/>
            <a:ext cx="6269462" cy="482515"/>
            <a:chOff x="2534605" y="4267598"/>
            <a:chExt cx="6269462" cy="482515"/>
          </a:xfrm>
        </p:grpSpPr>
        <p:cxnSp>
          <p:nvCxnSpPr>
            <p:cNvPr id="146" name="Straight Arrow Connector 145"/>
            <p:cNvCxnSpPr/>
            <p:nvPr/>
          </p:nvCxnSpPr>
          <p:spPr>
            <a:xfrm flipH="1" flipV="1">
              <a:off x="4677492" y="4312561"/>
              <a:ext cx="885213" cy="437552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H="1" flipV="1">
              <a:off x="4063433" y="4312562"/>
              <a:ext cx="1499272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H="1" flipV="1">
              <a:off x="3284240" y="4312562"/>
              <a:ext cx="2278465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H="1" flipV="1">
              <a:off x="2534605" y="4312563"/>
              <a:ext cx="3028100" cy="43755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Group 149"/>
            <p:cNvGrpSpPr/>
            <p:nvPr/>
          </p:nvGrpSpPr>
          <p:grpSpPr>
            <a:xfrm flipH="1">
              <a:off x="5775967" y="4267598"/>
              <a:ext cx="3028100" cy="437552"/>
              <a:chOff x="2534605" y="4312561"/>
              <a:chExt cx="3028100" cy="437552"/>
            </a:xfrm>
          </p:grpSpPr>
          <p:cxnSp>
            <p:nvCxnSpPr>
              <p:cNvPr id="151" name="Straight Arrow Connector 150"/>
              <p:cNvCxnSpPr/>
              <p:nvPr/>
            </p:nvCxnSpPr>
            <p:spPr>
              <a:xfrm flipH="1" flipV="1">
                <a:off x="4677492" y="4312561"/>
                <a:ext cx="885213" cy="437552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flipH="1" flipV="1">
                <a:off x="4063433" y="4312562"/>
                <a:ext cx="1499272" cy="437551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flipH="1" flipV="1">
                <a:off x="3284240" y="4312562"/>
                <a:ext cx="2278465" cy="437551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 flipH="1" flipV="1">
                <a:off x="2534605" y="4312563"/>
                <a:ext cx="3028100" cy="437550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63096" y="3212971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Rectangle 157"/>
          <p:cNvSpPr/>
          <p:nvPr/>
        </p:nvSpPr>
        <p:spPr>
          <a:xfrm rot="16200000">
            <a:off x="2566486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Rectangle 158"/>
          <p:cNvSpPr/>
          <p:nvPr/>
        </p:nvSpPr>
        <p:spPr>
          <a:xfrm rot="16200000">
            <a:off x="2905773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56968" y="3212971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77327" y="3212970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8" name="Rectangle 167"/>
          <p:cNvSpPr/>
          <p:nvPr/>
        </p:nvSpPr>
        <p:spPr>
          <a:xfrm rot="16200000">
            <a:off x="4028686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9" name="Rectangle 168"/>
          <p:cNvSpPr/>
          <p:nvPr/>
        </p:nvSpPr>
        <p:spPr>
          <a:xfrm rot="16200000">
            <a:off x="4286140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77691" y="3212971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62663" y="3190338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" name="Rectangle 171"/>
          <p:cNvSpPr/>
          <p:nvPr/>
        </p:nvSpPr>
        <p:spPr>
          <a:xfrm rot="16200000">
            <a:off x="6466053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3" name="Rectangle 172"/>
          <p:cNvSpPr/>
          <p:nvPr/>
        </p:nvSpPr>
        <p:spPr>
          <a:xfrm rot="16200000">
            <a:off x="6805340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56535" y="3190338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76894" y="3190337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6" name="Rectangle 175"/>
          <p:cNvSpPr/>
          <p:nvPr/>
        </p:nvSpPr>
        <p:spPr>
          <a:xfrm rot="16200000">
            <a:off x="7928253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Rectangle 176"/>
          <p:cNvSpPr/>
          <p:nvPr/>
        </p:nvSpPr>
        <p:spPr>
          <a:xfrm rot="16200000">
            <a:off x="8185707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477258" y="3190338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9" name="Rectangle 178"/>
          <p:cNvSpPr/>
          <p:nvPr/>
        </p:nvSpPr>
        <p:spPr>
          <a:xfrm>
            <a:off x="4935302" y="1524530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0" name="Rectangle 179"/>
          <p:cNvSpPr/>
          <p:nvPr/>
        </p:nvSpPr>
        <p:spPr>
          <a:xfrm>
            <a:off x="5797503" y="1506931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3" name="Group 182"/>
          <p:cNvGrpSpPr/>
          <p:nvPr/>
        </p:nvGrpSpPr>
        <p:grpSpPr>
          <a:xfrm>
            <a:off x="3227601" y="983149"/>
            <a:ext cx="2059402" cy="1618738"/>
            <a:chOff x="2411760" y="994593"/>
            <a:chExt cx="2059402" cy="1618738"/>
          </a:xfrm>
        </p:grpSpPr>
        <p:cxnSp>
          <p:nvCxnSpPr>
            <p:cNvPr id="184" name="Straight Arrow Connector 183"/>
            <p:cNvCxnSpPr/>
            <p:nvPr/>
          </p:nvCxnSpPr>
          <p:spPr>
            <a:xfrm>
              <a:off x="2460016" y="994593"/>
              <a:ext cx="529637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 flipH="1">
            <a:off x="5707802" y="1005858"/>
            <a:ext cx="2059402" cy="1618738"/>
            <a:chOff x="2411760" y="994593"/>
            <a:chExt cx="2059402" cy="1618738"/>
          </a:xfrm>
        </p:grpSpPr>
        <p:cxnSp>
          <p:nvCxnSpPr>
            <p:cNvPr id="189" name="Straight Arrow Connector 188"/>
            <p:cNvCxnSpPr/>
            <p:nvPr/>
          </p:nvCxnSpPr>
          <p:spPr>
            <a:xfrm>
              <a:off x="2454793" y="994593"/>
              <a:ext cx="534859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3" name="Rectangle 192"/>
          <p:cNvSpPr/>
          <p:nvPr/>
        </p:nvSpPr>
        <p:spPr>
          <a:xfrm>
            <a:off x="4935302" y="5252618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4" name="Rectangle 193"/>
          <p:cNvSpPr/>
          <p:nvPr/>
        </p:nvSpPr>
        <p:spPr>
          <a:xfrm>
            <a:off x="5797503" y="5235019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84" y="0"/>
            <a:ext cx="6984775" cy="69083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5073395" y="879211"/>
            <a:ext cx="720080" cy="496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2240310" y="3129523"/>
            <a:ext cx="6347958" cy="819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5287003" y="1651812"/>
            <a:ext cx="432048" cy="351209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it-IT" dirty="0"/>
          </a:p>
        </p:txBody>
      </p:sp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749030-3338-4959-884F-7F97755928A5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11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grpSp>
        <p:nvGrpSpPr>
          <p:cNvPr id="12" name="Group 11"/>
          <p:cNvGrpSpPr/>
          <p:nvPr/>
        </p:nvGrpSpPr>
        <p:grpSpPr>
          <a:xfrm>
            <a:off x="5410306" y="948240"/>
            <a:ext cx="185446" cy="2361304"/>
            <a:chOff x="5292401" y="768218"/>
            <a:chExt cx="185446" cy="2361304"/>
          </a:xfrm>
        </p:grpSpPr>
        <p:sp>
          <p:nvSpPr>
            <p:cNvPr id="13" name="Rectangle 12"/>
            <p:cNvSpPr/>
            <p:nvPr/>
          </p:nvSpPr>
          <p:spPr>
            <a:xfrm rot="16200000">
              <a:off x="5279437" y="293111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ctangle 13"/>
            <p:cNvSpPr/>
            <p:nvPr/>
          </p:nvSpPr>
          <p:spPr>
            <a:xfrm rot="16200000">
              <a:off x="5279437" y="261962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ctangle 14"/>
            <p:cNvSpPr/>
            <p:nvPr/>
          </p:nvSpPr>
          <p:spPr>
            <a:xfrm rot="16200000">
              <a:off x="5279437" y="229938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ctangle 15"/>
            <p:cNvSpPr/>
            <p:nvPr/>
          </p:nvSpPr>
          <p:spPr>
            <a:xfrm rot="16200000">
              <a:off x="5279437" y="199215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5279437" y="164859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ctangle 17"/>
            <p:cNvSpPr/>
            <p:nvPr/>
          </p:nvSpPr>
          <p:spPr>
            <a:xfrm rot="16200000">
              <a:off x="5279437" y="135747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ctangle 18"/>
            <p:cNvSpPr/>
            <p:nvPr/>
          </p:nvSpPr>
          <p:spPr>
            <a:xfrm rot="16200000">
              <a:off x="5279437" y="106767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5279437" y="78118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38747" y="5684738"/>
            <a:ext cx="3175544" cy="241832"/>
            <a:chOff x="2238747" y="5684738"/>
            <a:chExt cx="3175544" cy="241832"/>
          </a:xfrm>
        </p:grpSpPr>
        <p:cxnSp>
          <p:nvCxnSpPr>
            <p:cNvPr id="33" name="Straight Arrow Connector 32"/>
            <p:cNvCxnSpPr>
              <a:endCxn id="150" idx="3"/>
            </p:cNvCxnSpPr>
            <p:nvPr/>
          </p:nvCxnSpPr>
          <p:spPr>
            <a:xfrm flipH="1" flipV="1">
              <a:off x="3898126" y="5684738"/>
              <a:ext cx="1516165" cy="21311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149" idx="0"/>
            </p:cNvCxnSpPr>
            <p:nvPr/>
          </p:nvCxnSpPr>
          <p:spPr>
            <a:xfrm flipH="1" flipV="1">
              <a:off x="2238747" y="5709138"/>
              <a:ext cx="3175544" cy="21743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flipH="1">
            <a:off x="5531354" y="5709138"/>
            <a:ext cx="3184579" cy="276858"/>
            <a:chOff x="3449079" y="5172678"/>
            <a:chExt cx="1961225" cy="725180"/>
          </a:xfrm>
        </p:grpSpPr>
        <p:cxnSp>
          <p:nvCxnSpPr>
            <p:cNvPr id="36" name="Straight Arrow Connector 35"/>
            <p:cNvCxnSpPr>
              <a:endCxn id="199" idx="1"/>
            </p:cNvCxnSpPr>
            <p:nvPr/>
          </p:nvCxnSpPr>
          <p:spPr>
            <a:xfrm flipH="1" flipV="1">
              <a:off x="3449079" y="5172678"/>
              <a:ext cx="1961225" cy="7251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 flipV="1">
              <a:off x="4991152" y="5748455"/>
              <a:ext cx="419152" cy="8979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 flipH="1" flipV="1">
            <a:off x="3264315" y="4133147"/>
            <a:ext cx="12522" cy="11875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3213677" y="5248321"/>
            <a:ext cx="9551" cy="1307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3655395" y="5560520"/>
            <a:ext cx="225903" cy="1303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50" idx="0"/>
          </p:cNvCxnSpPr>
          <p:nvPr/>
        </p:nvCxnSpPr>
        <p:spPr>
          <a:xfrm flipH="1">
            <a:off x="3770177" y="5777461"/>
            <a:ext cx="35737" cy="8918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141072" y="5766924"/>
            <a:ext cx="106464" cy="8327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5040988" y="4160162"/>
            <a:ext cx="369317" cy="43755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487402" y="4133147"/>
            <a:ext cx="1922903" cy="46456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23567" y="4115199"/>
            <a:ext cx="1499272" cy="4375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23567" y="4115200"/>
            <a:ext cx="3028100" cy="4375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 flipV="1">
            <a:off x="2244375" y="3757958"/>
            <a:ext cx="1849456" cy="2911402"/>
            <a:chOff x="6472511" y="4259611"/>
            <a:chExt cx="1849456" cy="2911402"/>
          </a:xfrm>
        </p:grpSpPr>
        <p:cxnSp>
          <p:nvCxnSpPr>
            <p:cNvPr id="67" name="Straight Arrow Connector 66"/>
            <p:cNvCxnSpPr/>
            <p:nvPr/>
          </p:nvCxnSpPr>
          <p:spPr>
            <a:xfrm flipV="1">
              <a:off x="6580427" y="5376743"/>
              <a:ext cx="0" cy="1766088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V="1">
              <a:off x="8135856" y="5780552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8219674" y="4259611"/>
              <a:ext cx="0" cy="2889057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 flipV="1">
              <a:off x="8033630" y="6867460"/>
              <a:ext cx="60329" cy="272058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6635005" y="5663570"/>
              <a:ext cx="0" cy="1507443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H="1" flipV="1">
              <a:off x="6673916" y="4259611"/>
              <a:ext cx="28637" cy="288322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 flipH="1" flipV="1">
              <a:off x="6472511" y="6825338"/>
              <a:ext cx="45617" cy="330356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Arrow Connector 248"/>
            <p:cNvCxnSpPr/>
            <p:nvPr/>
          </p:nvCxnSpPr>
          <p:spPr>
            <a:xfrm flipV="1">
              <a:off x="8257881" y="5429679"/>
              <a:ext cx="64086" cy="1736892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/>
          <p:cNvCxnSpPr>
            <a:endCxn id="122" idx="3"/>
          </p:cNvCxnSpPr>
          <p:nvPr/>
        </p:nvCxnSpPr>
        <p:spPr>
          <a:xfrm flipH="1">
            <a:off x="4050248" y="3572512"/>
            <a:ext cx="1360056" cy="12090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3" idx="1"/>
          </p:cNvCxnSpPr>
          <p:nvPr/>
        </p:nvCxnSpPr>
        <p:spPr>
          <a:xfrm flipH="1" flipV="1">
            <a:off x="2382206" y="3542625"/>
            <a:ext cx="3056936" cy="2263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653122" y="3554502"/>
            <a:ext cx="1484495" cy="10347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653122" y="3554502"/>
            <a:ext cx="2602539" cy="4619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369305" y="1512213"/>
            <a:ext cx="211373" cy="23232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99" name="Group 98"/>
          <p:cNvGrpSpPr/>
          <p:nvPr/>
        </p:nvGrpSpPr>
        <p:grpSpPr>
          <a:xfrm>
            <a:off x="3275857" y="983149"/>
            <a:ext cx="2011146" cy="1618738"/>
            <a:chOff x="2460016" y="994593"/>
            <a:chExt cx="2011146" cy="1618738"/>
          </a:xfrm>
        </p:grpSpPr>
        <p:cxnSp>
          <p:nvCxnSpPr>
            <p:cNvPr id="100" name="Straight Arrow Connector 99"/>
            <p:cNvCxnSpPr/>
            <p:nvPr/>
          </p:nvCxnSpPr>
          <p:spPr>
            <a:xfrm>
              <a:off x="2460016" y="994593"/>
              <a:ext cx="529637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2460016" y="2273081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flipH="1">
            <a:off x="5707802" y="1005858"/>
            <a:ext cx="2059402" cy="1618738"/>
            <a:chOff x="2411760" y="994593"/>
            <a:chExt cx="2059402" cy="1618738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2454793" y="994593"/>
              <a:ext cx="534859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Rectangle 108"/>
          <p:cNvSpPr/>
          <p:nvPr/>
        </p:nvSpPr>
        <p:spPr>
          <a:xfrm>
            <a:off x="4935302" y="4822103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Rectangle 109"/>
          <p:cNvSpPr/>
          <p:nvPr/>
        </p:nvSpPr>
        <p:spPr>
          <a:xfrm>
            <a:off x="5844207" y="4726365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Rectangle 110"/>
          <p:cNvSpPr/>
          <p:nvPr/>
        </p:nvSpPr>
        <p:spPr>
          <a:xfrm>
            <a:off x="588569" y="237617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TextBox 111"/>
          <p:cNvSpPr txBox="1"/>
          <p:nvPr/>
        </p:nvSpPr>
        <p:spPr>
          <a:xfrm>
            <a:off x="772994" y="2216151"/>
            <a:ext cx="12000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/>
              <a:t>Fanout</a:t>
            </a:r>
            <a:r>
              <a:rPr lang="en-GB" sz="1600" dirty="0" smtClean="0"/>
              <a:t> </a:t>
            </a:r>
          </a:p>
          <a:p>
            <a:r>
              <a:rPr lang="en-GB" sz="1600" dirty="0" smtClean="0"/>
              <a:t>chips </a:t>
            </a:r>
          </a:p>
          <a:p>
            <a:r>
              <a:rPr lang="en-GB" sz="1600" dirty="0" smtClean="0"/>
              <a:t>1:4 Sy58020</a:t>
            </a:r>
            <a:endParaRPr lang="it-IT" sz="1600" dirty="0"/>
          </a:p>
        </p:txBody>
      </p:sp>
      <p:sp>
        <p:nvSpPr>
          <p:cNvPr id="113" name="Rectangle 112"/>
          <p:cNvSpPr/>
          <p:nvPr/>
        </p:nvSpPr>
        <p:spPr>
          <a:xfrm>
            <a:off x="5439142" y="3472535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Rectangle 113"/>
          <p:cNvSpPr/>
          <p:nvPr/>
        </p:nvSpPr>
        <p:spPr>
          <a:xfrm>
            <a:off x="5436289" y="3845732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Rectangle 114"/>
          <p:cNvSpPr/>
          <p:nvPr/>
        </p:nvSpPr>
        <p:spPr>
          <a:xfrm>
            <a:off x="5433436" y="419349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Rectangle 115"/>
          <p:cNvSpPr/>
          <p:nvPr/>
        </p:nvSpPr>
        <p:spPr>
          <a:xfrm>
            <a:off x="5430583" y="450499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Rectangle 116"/>
          <p:cNvSpPr/>
          <p:nvPr/>
        </p:nvSpPr>
        <p:spPr>
          <a:xfrm>
            <a:off x="5427730" y="4783706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Rectangle 117"/>
          <p:cNvSpPr/>
          <p:nvPr/>
        </p:nvSpPr>
        <p:spPr>
          <a:xfrm>
            <a:off x="5433772" y="509437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Rectangle 118"/>
          <p:cNvSpPr/>
          <p:nvPr/>
        </p:nvSpPr>
        <p:spPr>
          <a:xfrm>
            <a:off x="2289992" y="3572512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Rectangle 121"/>
          <p:cNvSpPr/>
          <p:nvPr/>
        </p:nvSpPr>
        <p:spPr>
          <a:xfrm>
            <a:off x="3865823" y="3600694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Rectangle 128"/>
          <p:cNvSpPr/>
          <p:nvPr/>
        </p:nvSpPr>
        <p:spPr>
          <a:xfrm>
            <a:off x="2636924" y="369673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Rectangle 129"/>
          <p:cNvSpPr/>
          <p:nvPr/>
        </p:nvSpPr>
        <p:spPr>
          <a:xfrm>
            <a:off x="4212755" y="3724912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4397180" y="3817635"/>
            <a:ext cx="1013124" cy="6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>
            <a:off x="2877790" y="3876154"/>
            <a:ext cx="2529720" cy="17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3009318" y="3784893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Rectangle 145"/>
          <p:cNvSpPr/>
          <p:nvPr/>
        </p:nvSpPr>
        <p:spPr>
          <a:xfrm>
            <a:off x="3356250" y="390911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7" name="Rectangle 146"/>
          <p:cNvSpPr/>
          <p:nvPr/>
        </p:nvSpPr>
        <p:spPr>
          <a:xfrm>
            <a:off x="4556810" y="3823483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Rectangle 147"/>
          <p:cNvSpPr/>
          <p:nvPr/>
        </p:nvSpPr>
        <p:spPr>
          <a:xfrm>
            <a:off x="4903742" y="394770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 flipV="1">
            <a:off x="2146534" y="5187093"/>
            <a:ext cx="1222771" cy="522045"/>
            <a:chOff x="2165782" y="5062875"/>
            <a:chExt cx="1222771" cy="522045"/>
          </a:xfrm>
        </p:grpSpPr>
        <p:sp>
          <p:nvSpPr>
            <p:cNvPr id="149" name="Rectangle 148"/>
            <p:cNvSpPr/>
            <p:nvPr/>
          </p:nvSpPr>
          <p:spPr>
            <a:xfrm>
              <a:off x="2165782" y="506287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512714" y="518709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885108" y="5275256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204128" y="5399474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oup 3"/>
          <p:cNvGrpSpPr/>
          <p:nvPr/>
        </p:nvGrpSpPr>
        <p:grpSpPr>
          <a:xfrm flipV="1">
            <a:off x="3713701" y="5091057"/>
            <a:ext cx="1349410" cy="686404"/>
            <a:chOff x="3713701" y="5091057"/>
            <a:chExt cx="1349410" cy="686404"/>
          </a:xfrm>
        </p:grpSpPr>
        <p:sp>
          <p:nvSpPr>
            <p:cNvPr id="150" name="Rectangle 149"/>
            <p:cNvSpPr/>
            <p:nvPr/>
          </p:nvSpPr>
          <p:spPr>
            <a:xfrm>
              <a:off x="3713701" y="5091057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4060633" y="521527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496900" y="5372539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878686" y="559201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57" name="Rectangle 156"/>
          <p:cNvSpPr/>
          <p:nvPr/>
        </p:nvSpPr>
        <p:spPr>
          <a:xfrm>
            <a:off x="5427729" y="5406569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Rectangle 157"/>
          <p:cNvSpPr/>
          <p:nvPr/>
        </p:nvSpPr>
        <p:spPr>
          <a:xfrm>
            <a:off x="5433435" y="580055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Rectangle 177"/>
          <p:cNvSpPr/>
          <p:nvPr/>
        </p:nvSpPr>
        <p:spPr>
          <a:xfrm>
            <a:off x="8229076" y="350797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0" name="Rectangle 179"/>
          <p:cNvSpPr/>
          <p:nvPr/>
        </p:nvSpPr>
        <p:spPr>
          <a:xfrm>
            <a:off x="7155324" y="3488735"/>
            <a:ext cx="184425" cy="176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Rectangle 182"/>
          <p:cNvSpPr/>
          <p:nvPr/>
        </p:nvSpPr>
        <p:spPr>
          <a:xfrm>
            <a:off x="6769966" y="3665235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Rectangle 183"/>
          <p:cNvSpPr/>
          <p:nvPr/>
        </p:nvSpPr>
        <p:spPr>
          <a:xfrm>
            <a:off x="7968213" y="369091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7" name="Group 186"/>
          <p:cNvGrpSpPr/>
          <p:nvPr/>
        </p:nvGrpSpPr>
        <p:grpSpPr>
          <a:xfrm flipH="1">
            <a:off x="6162348" y="3751847"/>
            <a:ext cx="531357" cy="309664"/>
            <a:chOff x="3161718" y="3937293"/>
            <a:chExt cx="531357" cy="309664"/>
          </a:xfrm>
        </p:grpSpPr>
        <p:sp>
          <p:nvSpPr>
            <p:cNvPr id="185" name="Rectangle 184"/>
            <p:cNvSpPr/>
            <p:nvPr/>
          </p:nvSpPr>
          <p:spPr>
            <a:xfrm>
              <a:off x="3161718" y="393729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508650" y="4061511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5996455" y="5244412"/>
            <a:ext cx="1250683" cy="522045"/>
            <a:chOff x="5975118" y="5051773"/>
            <a:chExt cx="1250683" cy="522045"/>
          </a:xfrm>
        </p:grpSpPr>
        <p:sp>
          <p:nvSpPr>
            <p:cNvPr id="198" name="Rectangle 197"/>
            <p:cNvSpPr/>
            <p:nvPr/>
          </p:nvSpPr>
          <p:spPr>
            <a:xfrm>
              <a:off x="5975118" y="505177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6322050" y="5175991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6694444" y="5264154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7041376" y="5388372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7550949" y="5079955"/>
            <a:ext cx="1349410" cy="686404"/>
            <a:chOff x="7550949" y="5079955"/>
            <a:chExt cx="1349410" cy="686404"/>
          </a:xfrm>
        </p:grpSpPr>
        <p:sp>
          <p:nvSpPr>
            <p:cNvPr id="199" name="Rectangle 198"/>
            <p:cNvSpPr/>
            <p:nvPr/>
          </p:nvSpPr>
          <p:spPr>
            <a:xfrm>
              <a:off x="7550949" y="507995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7897881" y="520417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8334148" y="5361437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8715934" y="558091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14" name="Straight Arrow Connector 213"/>
          <p:cNvCxnSpPr/>
          <p:nvPr/>
        </p:nvCxnSpPr>
        <p:spPr>
          <a:xfrm flipV="1">
            <a:off x="2267183" y="5611650"/>
            <a:ext cx="226283" cy="1368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>
            <a:off x="2244375" y="5634164"/>
            <a:ext cx="22808" cy="10351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>
            <a:endCxn id="203" idx="1"/>
          </p:cNvCxnSpPr>
          <p:nvPr/>
        </p:nvCxnSpPr>
        <p:spPr>
          <a:xfrm flipV="1">
            <a:off x="5603338" y="5673734"/>
            <a:ext cx="1459375" cy="26862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7155324" y="5602150"/>
            <a:ext cx="249206" cy="1899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205" idx="1"/>
          </p:cNvCxnSpPr>
          <p:nvPr/>
        </p:nvCxnSpPr>
        <p:spPr>
          <a:xfrm flipH="1">
            <a:off x="8588269" y="5673636"/>
            <a:ext cx="127665" cy="9260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>
            <a:stCxn id="156" idx="1"/>
          </p:cNvCxnSpPr>
          <p:nvPr/>
        </p:nvCxnSpPr>
        <p:spPr>
          <a:xfrm flipH="1" flipV="1">
            <a:off x="4649022" y="4133147"/>
            <a:ext cx="229664" cy="105063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 flipH="1">
            <a:off x="4649022" y="5163906"/>
            <a:ext cx="229664" cy="844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>
            <a:stCxn id="205" idx="1"/>
          </p:cNvCxnSpPr>
          <p:nvPr/>
        </p:nvCxnSpPr>
        <p:spPr>
          <a:xfrm flipH="1" flipV="1">
            <a:off x="8585258" y="5480096"/>
            <a:ext cx="130676" cy="1935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7" idx="1"/>
          </p:cNvCxnSpPr>
          <p:nvPr/>
        </p:nvCxnSpPr>
        <p:spPr>
          <a:xfrm flipH="1">
            <a:off x="5040988" y="4876429"/>
            <a:ext cx="386742" cy="2035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5608996" y="4867389"/>
            <a:ext cx="446584" cy="3197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3369305" y="4978192"/>
            <a:ext cx="2069837" cy="358943"/>
            <a:chOff x="3369305" y="4978192"/>
            <a:chExt cx="2069837" cy="358943"/>
          </a:xfrm>
        </p:grpSpPr>
        <p:cxnSp>
          <p:nvCxnSpPr>
            <p:cNvPr id="76" name="Straight Connector 75"/>
            <p:cNvCxnSpPr/>
            <p:nvPr/>
          </p:nvCxnSpPr>
          <p:spPr>
            <a:xfrm flipH="1">
              <a:off x="5146675" y="4978192"/>
              <a:ext cx="292467" cy="34248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endCxn id="154" idx="3"/>
            </p:cNvCxnSpPr>
            <p:nvPr/>
          </p:nvCxnSpPr>
          <p:spPr>
            <a:xfrm flipH="1" flipV="1">
              <a:off x="3369305" y="5279816"/>
              <a:ext cx="1777370" cy="5731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4" name="Straight Arrow Connector 173"/>
          <p:cNvCxnSpPr/>
          <p:nvPr/>
        </p:nvCxnSpPr>
        <p:spPr>
          <a:xfrm flipV="1">
            <a:off x="6111287" y="4094557"/>
            <a:ext cx="261916" cy="114330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6111287" y="5224831"/>
            <a:ext cx="2840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 flipH="1">
            <a:off x="5603338" y="4993206"/>
            <a:ext cx="2069837" cy="358943"/>
            <a:chOff x="3369305" y="4978192"/>
            <a:chExt cx="2069837" cy="358943"/>
          </a:xfrm>
        </p:grpSpPr>
        <p:cxnSp>
          <p:nvCxnSpPr>
            <p:cNvPr id="177" name="Straight Connector 176"/>
            <p:cNvCxnSpPr/>
            <p:nvPr/>
          </p:nvCxnSpPr>
          <p:spPr>
            <a:xfrm flipH="1">
              <a:off x="5146675" y="4978192"/>
              <a:ext cx="292467" cy="34248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flipH="1" flipV="1">
              <a:off x="3369305" y="5279816"/>
              <a:ext cx="1777370" cy="5731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Rectangle 141"/>
          <p:cNvSpPr/>
          <p:nvPr/>
        </p:nvSpPr>
        <p:spPr>
          <a:xfrm>
            <a:off x="7301630" y="1524530"/>
            <a:ext cx="211373" cy="23232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3356250" y="1053927"/>
            <a:ext cx="89089" cy="43231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flipH="1">
            <a:off x="3346390" y="1756852"/>
            <a:ext cx="64300" cy="4129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V="1">
            <a:off x="3601390" y="879211"/>
            <a:ext cx="1139845" cy="6330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3601390" y="1756852"/>
            <a:ext cx="1162464" cy="6137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588569" y="3448300"/>
            <a:ext cx="211373" cy="23232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60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84" y="0"/>
            <a:ext cx="6984775" cy="69083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5108671" y="875199"/>
            <a:ext cx="720080" cy="496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2240310" y="3129523"/>
            <a:ext cx="6347958" cy="819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5276515" y="1655135"/>
            <a:ext cx="432048" cy="351209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it-IT" dirty="0"/>
          </a:p>
        </p:txBody>
      </p:sp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749030-3338-4959-884F-7F97755928A5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11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13" name="Rectangle 12"/>
          <p:cNvSpPr/>
          <p:nvPr/>
        </p:nvSpPr>
        <p:spPr>
          <a:xfrm rot="16200000">
            <a:off x="5397342" y="3686581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ctangle 13"/>
          <p:cNvSpPr/>
          <p:nvPr/>
        </p:nvSpPr>
        <p:spPr>
          <a:xfrm rot="16200000">
            <a:off x="5397344" y="3378523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ctangle 14"/>
          <p:cNvSpPr/>
          <p:nvPr/>
        </p:nvSpPr>
        <p:spPr>
          <a:xfrm rot="16200000">
            <a:off x="5397344" y="3115730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ctangle 15"/>
          <p:cNvSpPr/>
          <p:nvPr/>
        </p:nvSpPr>
        <p:spPr>
          <a:xfrm rot="16200000">
            <a:off x="5397344" y="2808502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655395" y="2169818"/>
            <a:ext cx="1742500" cy="11429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145" idx="2"/>
          </p:cNvCxnSpPr>
          <p:nvPr/>
        </p:nvCxnSpPr>
        <p:spPr>
          <a:xfrm flipH="1" flipV="1">
            <a:off x="3014923" y="3528859"/>
            <a:ext cx="2382972" cy="9319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295596" y="2169818"/>
            <a:ext cx="3093442" cy="11586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159533" y="3539423"/>
            <a:ext cx="0" cy="2012805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H="1" flipV="1">
            <a:off x="2190519" y="2713114"/>
            <a:ext cx="66791" cy="598204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H="1" flipV="1">
            <a:off x="2038855" y="2387427"/>
            <a:ext cx="151664" cy="1083819"/>
          </a:xfrm>
          <a:prstGeom prst="straightConnector1">
            <a:avLst/>
          </a:prstGeom>
          <a:ln w="28575">
            <a:solidFill>
              <a:srgbClr val="FF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>
            <a:off x="2238747" y="3573501"/>
            <a:ext cx="5629" cy="530132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369305" y="1512213"/>
            <a:ext cx="211373" cy="23232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99" name="Group 98"/>
          <p:cNvGrpSpPr/>
          <p:nvPr/>
        </p:nvGrpSpPr>
        <p:grpSpPr>
          <a:xfrm>
            <a:off x="3275857" y="983149"/>
            <a:ext cx="2011146" cy="1618738"/>
            <a:chOff x="2460016" y="994593"/>
            <a:chExt cx="2011146" cy="1618738"/>
          </a:xfrm>
        </p:grpSpPr>
        <p:cxnSp>
          <p:nvCxnSpPr>
            <p:cNvPr id="100" name="Straight Arrow Connector 99"/>
            <p:cNvCxnSpPr/>
            <p:nvPr/>
          </p:nvCxnSpPr>
          <p:spPr>
            <a:xfrm>
              <a:off x="2460016" y="994593"/>
              <a:ext cx="529637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2460016" y="2273081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flipH="1">
            <a:off x="5707802" y="1005858"/>
            <a:ext cx="2059402" cy="1618738"/>
            <a:chOff x="2411760" y="994593"/>
            <a:chExt cx="2059402" cy="1618738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2454793" y="994593"/>
              <a:ext cx="534859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Rectangle 110"/>
          <p:cNvSpPr/>
          <p:nvPr/>
        </p:nvSpPr>
        <p:spPr>
          <a:xfrm>
            <a:off x="588569" y="237617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TextBox 111"/>
          <p:cNvSpPr txBox="1"/>
          <p:nvPr/>
        </p:nvSpPr>
        <p:spPr>
          <a:xfrm>
            <a:off x="772994" y="2216151"/>
            <a:ext cx="12000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/>
              <a:t>Fanout</a:t>
            </a:r>
            <a:r>
              <a:rPr lang="en-GB" sz="1600" dirty="0" smtClean="0"/>
              <a:t> </a:t>
            </a:r>
          </a:p>
          <a:p>
            <a:r>
              <a:rPr lang="en-GB" sz="1600" dirty="0" smtClean="0"/>
              <a:t>chips </a:t>
            </a:r>
          </a:p>
          <a:p>
            <a:r>
              <a:rPr lang="en-GB" sz="1600" dirty="0" smtClean="0"/>
              <a:t>1:4 Sy58020</a:t>
            </a:r>
            <a:endParaRPr lang="it-IT" sz="1600" dirty="0"/>
          </a:p>
        </p:txBody>
      </p:sp>
      <p:sp>
        <p:nvSpPr>
          <p:cNvPr id="113" name="Rectangle 112"/>
          <p:cNvSpPr/>
          <p:nvPr/>
        </p:nvSpPr>
        <p:spPr>
          <a:xfrm>
            <a:off x="5400326" y="4067439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Rectangle 113"/>
          <p:cNvSpPr/>
          <p:nvPr/>
        </p:nvSpPr>
        <p:spPr>
          <a:xfrm>
            <a:off x="5407883" y="4378938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Rectangle 114"/>
          <p:cNvSpPr/>
          <p:nvPr/>
        </p:nvSpPr>
        <p:spPr>
          <a:xfrm>
            <a:off x="5410364" y="211835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Rectangle 115"/>
          <p:cNvSpPr/>
          <p:nvPr/>
        </p:nvSpPr>
        <p:spPr>
          <a:xfrm>
            <a:off x="5407511" y="2429849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" name="Group 2"/>
          <p:cNvGrpSpPr/>
          <p:nvPr/>
        </p:nvGrpSpPr>
        <p:grpSpPr>
          <a:xfrm>
            <a:off x="2203384" y="3343413"/>
            <a:ext cx="2618744" cy="185446"/>
            <a:chOff x="2203384" y="3557970"/>
            <a:chExt cx="2618744" cy="185446"/>
          </a:xfrm>
        </p:grpSpPr>
        <p:sp>
          <p:nvSpPr>
            <p:cNvPr id="119" name="Rectangle 118"/>
            <p:cNvSpPr/>
            <p:nvPr/>
          </p:nvSpPr>
          <p:spPr>
            <a:xfrm>
              <a:off x="2203384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13980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555302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960912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922710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216369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304967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637703" y="3557970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7301630" y="1524530"/>
            <a:ext cx="211373" cy="23232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3356250" y="1053927"/>
            <a:ext cx="89089" cy="43231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flipH="1">
            <a:off x="3346390" y="1756852"/>
            <a:ext cx="64300" cy="4129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V="1">
            <a:off x="3601390" y="879211"/>
            <a:ext cx="1139845" cy="6330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3601390" y="1756852"/>
            <a:ext cx="1162464" cy="6137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588569" y="3448300"/>
            <a:ext cx="211373" cy="23232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4" name="Straight Arrow Connector 133"/>
          <p:cNvCxnSpPr/>
          <p:nvPr/>
        </p:nvCxnSpPr>
        <p:spPr>
          <a:xfrm flipH="1">
            <a:off x="3085426" y="2711522"/>
            <a:ext cx="1762324" cy="21805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16" idx="1"/>
          </p:cNvCxnSpPr>
          <p:nvPr/>
        </p:nvCxnSpPr>
        <p:spPr>
          <a:xfrm flipH="1">
            <a:off x="4029745" y="2522572"/>
            <a:ext cx="1377766" cy="8399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13" idx="1"/>
          </p:cNvCxnSpPr>
          <p:nvPr/>
        </p:nvCxnSpPr>
        <p:spPr>
          <a:xfrm flipH="1" flipV="1">
            <a:off x="3410690" y="3528859"/>
            <a:ext cx="1989636" cy="63130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13" idx="1"/>
            <a:endCxn id="148" idx="2"/>
          </p:cNvCxnSpPr>
          <p:nvPr/>
        </p:nvCxnSpPr>
        <p:spPr>
          <a:xfrm flipH="1" flipV="1">
            <a:off x="4729916" y="3528859"/>
            <a:ext cx="670410" cy="6313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47" idx="2"/>
          </p:cNvCxnSpPr>
          <p:nvPr/>
        </p:nvCxnSpPr>
        <p:spPr>
          <a:xfrm flipH="1" flipV="1">
            <a:off x="4397180" y="3528859"/>
            <a:ext cx="991858" cy="9020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5047707" y="837970"/>
            <a:ext cx="185448" cy="1089452"/>
            <a:chOff x="5988082" y="2720052"/>
            <a:chExt cx="185448" cy="1089452"/>
          </a:xfrm>
        </p:grpSpPr>
        <p:sp>
          <p:nvSpPr>
            <p:cNvPr id="165" name="Rectangle 164"/>
            <p:cNvSpPr/>
            <p:nvPr/>
          </p:nvSpPr>
          <p:spPr>
            <a:xfrm rot="16200000">
              <a:off x="5975118" y="3611095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Rectangle 165"/>
            <p:cNvSpPr/>
            <p:nvPr/>
          </p:nvSpPr>
          <p:spPr>
            <a:xfrm rot="16200000">
              <a:off x="5975119" y="330096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5975120" y="304024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8" name="Rectangle 167"/>
            <p:cNvSpPr/>
            <p:nvPr/>
          </p:nvSpPr>
          <p:spPr>
            <a:xfrm rot="16200000">
              <a:off x="5975120" y="273301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936802" y="4666297"/>
            <a:ext cx="185448" cy="1089452"/>
            <a:chOff x="5562706" y="2947938"/>
            <a:chExt cx="185448" cy="1089452"/>
          </a:xfrm>
        </p:grpSpPr>
        <p:sp>
          <p:nvSpPr>
            <p:cNvPr id="170" name="Rectangle 169"/>
            <p:cNvSpPr/>
            <p:nvPr/>
          </p:nvSpPr>
          <p:spPr>
            <a:xfrm rot="16200000">
              <a:off x="5549742" y="383898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5549743" y="352885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2" name="Rectangle 171"/>
            <p:cNvSpPr/>
            <p:nvPr/>
          </p:nvSpPr>
          <p:spPr>
            <a:xfrm rot="16200000">
              <a:off x="5549744" y="326813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5549744" y="296090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75" name="Straight Arrow Connector 174"/>
          <p:cNvCxnSpPr>
            <a:stCxn id="16" idx="0"/>
            <a:endCxn id="173" idx="3"/>
          </p:cNvCxnSpPr>
          <p:nvPr/>
        </p:nvCxnSpPr>
        <p:spPr>
          <a:xfrm flipH="1">
            <a:off x="5029527" y="2901225"/>
            <a:ext cx="380781" cy="1765073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15" idx="0"/>
            <a:endCxn id="172" idx="3"/>
          </p:cNvCxnSpPr>
          <p:nvPr/>
        </p:nvCxnSpPr>
        <p:spPr>
          <a:xfrm flipH="1">
            <a:off x="5029527" y="3208453"/>
            <a:ext cx="380781" cy="1765073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14" idx="0"/>
            <a:endCxn id="171" idx="3"/>
          </p:cNvCxnSpPr>
          <p:nvPr/>
        </p:nvCxnSpPr>
        <p:spPr>
          <a:xfrm flipH="1">
            <a:off x="5029526" y="3471246"/>
            <a:ext cx="380782" cy="1763000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endCxn id="170" idx="3"/>
          </p:cNvCxnSpPr>
          <p:nvPr/>
        </p:nvCxnSpPr>
        <p:spPr>
          <a:xfrm flipH="1">
            <a:off x="5029525" y="3812627"/>
            <a:ext cx="416182" cy="1731750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5" idx="3"/>
            <a:endCxn id="167" idx="2"/>
          </p:cNvCxnSpPr>
          <p:nvPr/>
        </p:nvCxnSpPr>
        <p:spPr>
          <a:xfrm flipH="1" flipV="1">
            <a:off x="5233155" y="1250885"/>
            <a:ext cx="269876" cy="1851882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stCxn id="15" idx="1"/>
            <a:endCxn id="166" idx="3"/>
          </p:cNvCxnSpPr>
          <p:nvPr/>
        </p:nvCxnSpPr>
        <p:spPr>
          <a:xfrm flipH="1" flipV="1">
            <a:off x="5140431" y="1405919"/>
            <a:ext cx="362600" cy="190822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6" idx="3"/>
            <a:endCxn id="168" idx="2"/>
          </p:cNvCxnSpPr>
          <p:nvPr/>
        </p:nvCxnSpPr>
        <p:spPr>
          <a:xfrm flipH="1" flipV="1">
            <a:off x="5233155" y="943657"/>
            <a:ext cx="269876" cy="1851882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3" idx="3"/>
            <a:endCxn id="165" idx="1"/>
          </p:cNvCxnSpPr>
          <p:nvPr/>
        </p:nvCxnSpPr>
        <p:spPr>
          <a:xfrm flipH="1" flipV="1">
            <a:off x="5140430" y="1927423"/>
            <a:ext cx="362599" cy="174619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 flipV="1">
            <a:off x="4375126" y="335807"/>
            <a:ext cx="709852" cy="258474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 flipH="1" flipV="1">
            <a:off x="3085427" y="347147"/>
            <a:ext cx="1833197" cy="26603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 flipH="1">
            <a:off x="3085426" y="989378"/>
            <a:ext cx="1967594" cy="81449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H="1">
            <a:off x="4245076" y="1062977"/>
            <a:ext cx="821088" cy="74089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/>
          <p:nvPr/>
        </p:nvCxnSpPr>
        <p:spPr>
          <a:xfrm flipH="1" flipV="1">
            <a:off x="4741235" y="692696"/>
            <a:ext cx="311785" cy="527859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/>
          <p:nvPr/>
        </p:nvCxnSpPr>
        <p:spPr>
          <a:xfrm flipH="1" flipV="1">
            <a:off x="3346390" y="692696"/>
            <a:ext cx="1309230" cy="28869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 flipH="1">
            <a:off x="4722443" y="1302099"/>
            <a:ext cx="325264" cy="68902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stCxn id="167" idx="0"/>
          </p:cNvCxnSpPr>
          <p:nvPr/>
        </p:nvCxnSpPr>
        <p:spPr>
          <a:xfrm flipH="1">
            <a:off x="4397179" y="1250885"/>
            <a:ext cx="650530" cy="7124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flipH="1">
            <a:off x="3308581" y="1963335"/>
            <a:ext cx="1088598" cy="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21"/>
          <p:cNvGrpSpPr/>
          <p:nvPr/>
        </p:nvGrpSpPr>
        <p:grpSpPr>
          <a:xfrm>
            <a:off x="5676790" y="858559"/>
            <a:ext cx="185448" cy="1089452"/>
            <a:chOff x="5988082" y="2720052"/>
            <a:chExt cx="185448" cy="1089452"/>
          </a:xfrm>
        </p:grpSpPr>
        <p:sp>
          <p:nvSpPr>
            <p:cNvPr id="223" name="Rectangle 222"/>
            <p:cNvSpPr/>
            <p:nvPr/>
          </p:nvSpPr>
          <p:spPr>
            <a:xfrm rot="16200000">
              <a:off x="5975118" y="3611095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4" name="Rectangle 223"/>
            <p:cNvSpPr/>
            <p:nvPr/>
          </p:nvSpPr>
          <p:spPr>
            <a:xfrm rot="16200000">
              <a:off x="5975119" y="330096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5" name="Rectangle 224"/>
            <p:cNvSpPr/>
            <p:nvPr/>
          </p:nvSpPr>
          <p:spPr>
            <a:xfrm rot="16200000">
              <a:off x="5975120" y="304024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6" name="Rectangle 225"/>
            <p:cNvSpPr/>
            <p:nvPr/>
          </p:nvSpPr>
          <p:spPr>
            <a:xfrm rot="16200000">
              <a:off x="5975120" y="273301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09" name="Straight Arrow Connector 108"/>
          <p:cNvCxnSpPr/>
          <p:nvPr/>
        </p:nvCxnSpPr>
        <p:spPr>
          <a:xfrm flipH="1">
            <a:off x="4763854" y="1628374"/>
            <a:ext cx="309541" cy="98692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66" idx="0"/>
          </p:cNvCxnSpPr>
          <p:nvPr/>
        </p:nvCxnSpPr>
        <p:spPr>
          <a:xfrm flipH="1">
            <a:off x="4655620" y="1511605"/>
            <a:ext cx="392088" cy="86456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H="1">
            <a:off x="3295292" y="2376170"/>
            <a:ext cx="1360328" cy="265753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6" idx="1"/>
          </p:cNvCxnSpPr>
          <p:nvPr/>
        </p:nvCxnSpPr>
        <p:spPr>
          <a:xfrm flipH="1">
            <a:off x="4893109" y="2522572"/>
            <a:ext cx="514402" cy="6069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5029526" y="1963335"/>
            <a:ext cx="110904" cy="77796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>
            <a:off x="4526646" y="2749150"/>
            <a:ext cx="521063" cy="21320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H="1">
            <a:off x="4851664" y="1914814"/>
            <a:ext cx="208240" cy="82648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Arrow Connector 518"/>
          <p:cNvCxnSpPr/>
          <p:nvPr/>
        </p:nvCxnSpPr>
        <p:spPr>
          <a:xfrm flipH="1">
            <a:off x="2753062" y="3281923"/>
            <a:ext cx="2292447" cy="21805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Arrow Connector 529"/>
          <p:cNvCxnSpPr/>
          <p:nvPr/>
        </p:nvCxnSpPr>
        <p:spPr>
          <a:xfrm flipV="1">
            <a:off x="2039857" y="1270086"/>
            <a:ext cx="74830" cy="1093533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Arrow Connector 531"/>
          <p:cNvCxnSpPr/>
          <p:nvPr/>
        </p:nvCxnSpPr>
        <p:spPr>
          <a:xfrm flipH="1" flipV="1">
            <a:off x="2190519" y="2153267"/>
            <a:ext cx="364784" cy="1160874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Straight Arrow Connector 534"/>
          <p:cNvCxnSpPr/>
          <p:nvPr/>
        </p:nvCxnSpPr>
        <p:spPr>
          <a:xfrm flipH="1" flipV="1">
            <a:off x="2267183" y="1943887"/>
            <a:ext cx="380332" cy="1384596"/>
          </a:xfrm>
          <a:prstGeom prst="straightConnector1">
            <a:avLst/>
          </a:prstGeom>
          <a:ln w="28575">
            <a:solidFill>
              <a:srgbClr val="FF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Straight Arrow Connector 537"/>
          <p:cNvCxnSpPr/>
          <p:nvPr/>
        </p:nvCxnSpPr>
        <p:spPr>
          <a:xfrm flipH="1" flipV="1">
            <a:off x="2192258" y="518585"/>
            <a:ext cx="74925" cy="1444750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Straight Arrow Connector 539"/>
          <p:cNvCxnSpPr/>
          <p:nvPr/>
        </p:nvCxnSpPr>
        <p:spPr>
          <a:xfrm flipH="1" flipV="1">
            <a:off x="2555303" y="2901226"/>
            <a:ext cx="367407" cy="412914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/>
          <p:cNvCxnSpPr/>
          <p:nvPr/>
        </p:nvCxnSpPr>
        <p:spPr>
          <a:xfrm flipH="1" flipV="1">
            <a:off x="2419017" y="1486246"/>
            <a:ext cx="567861" cy="1827894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Straight Arrow Connector 545"/>
          <p:cNvCxnSpPr/>
          <p:nvPr/>
        </p:nvCxnSpPr>
        <p:spPr>
          <a:xfrm flipH="1" flipV="1">
            <a:off x="2555302" y="362263"/>
            <a:ext cx="751566" cy="2966219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Arrow Connector 547"/>
          <p:cNvCxnSpPr/>
          <p:nvPr/>
        </p:nvCxnSpPr>
        <p:spPr>
          <a:xfrm flipH="1" flipV="1">
            <a:off x="2555303" y="1772816"/>
            <a:ext cx="694973" cy="1557923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/>
          <p:nvPr/>
        </p:nvCxnSpPr>
        <p:spPr>
          <a:xfrm>
            <a:off x="4918624" y="613178"/>
            <a:ext cx="122538" cy="22479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>
            <a:endCxn id="168" idx="3"/>
          </p:cNvCxnSpPr>
          <p:nvPr/>
        </p:nvCxnSpPr>
        <p:spPr>
          <a:xfrm>
            <a:off x="5071024" y="589240"/>
            <a:ext cx="69408" cy="24873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Arrow Connector 558"/>
          <p:cNvCxnSpPr/>
          <p:nvPr/>
        </p:nvCxnSpPr>
        <p:spPr>
          <a:xfrm flipH="1" flipV="1">
            <a:off x="3369305" y="1220555"/>
            <a:ext cx="1642012" cy="254346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Straight Connector 561"/>
          <p:cNvCxnSpPr>
            <a:endCxn id="167" idx="0"/>
          </p:cNvCxnSpPr>
          <p:nvPr/>
        </p:nvCxnSpPr>
        <p:spPr>
          <a:xfrm>
            <a:off x="4652552" y="986931"/>
            <a:ext cx="395157" cy="2639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Arrow Connector 563"/>
          <p:cNvCxnSpPr/>
          <p:nvPr/>
        </p:nvCxnSpPr>
        <p:spPr>
          <a:xfrm flipH="1" flipV="1">
            <a:off x="4741235" y="1243263"/>
            <a:ext cx="311786" cy="228254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Arrow Connector 565"/>
          <p:cNvCxnSpPr>
            <a:stCxn id="165" idx="0"/>
          </p:cNvCxnSpPr>
          <p:nvPr/>
        </p:nvCxnSpPr>
        <p:spPr>
          <a:xfrm flipH="1" flipV="1">
            <a:off x="3093943" y="1504085"/>
            <a:ext cx="1953764" cy="31765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Straight Arrow Connector 567"/>
          <p:cNvCxnSpPr>
            <a:stCxn id="165" idx="0"/>
          </p:cNvCxnSpPr>
          <p:nvPr/>
        </p:nvCxnSpPr>
        <p:spPr>
          <a:xfrm flipH="1" flipV="1">
            <a:off x="4490604" y="1474901"/>
            <a:ext cx="557103" cy="34683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Arrow Connector 569"/>
          <p:cNvCxnSpPr/>
          <p:nvPr/>
        </p:nvCxnSpPr>
        <p:spPr>
          <a:xfrm flipH="1" flipV="1">
            <a:off x="3585586" y="2707014"/>
            <a:ext cx="133582" cy="599796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Arrow Connector 570"/>
          <p:cNvCxnSpPr/>
          <p:nvPr/>
        </p:nvCxnSpPr>
        <p:spPr>
          <a:xfrm flipH="1" flipV="1">
            <a:off x="3613981" y="2063721"/>
            <a:ext cx="346931" cy="1298787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Straight Arrow Connector 573"/>
          <p:cNvCxnSpPr>
            <a:stCxn id="147" idx="0"/>
          </p:cNvCxnSpPr>
          <p:nvPr/>
        </p:nvCxnSpPr>
        <p:spPr>
          <a:xfrm flipH="1" flipV="1">
            <a:off x="3899285" y="2901226"/>
            <a:ext cx="497895" cy="442187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Straight Arrow Connector 578"/>
          <p:cNvCxnSpPr/>
          <p:nvPr/>
        </p:nvCxnSpPr>
        <p:spPr>
          <a:xfrm flipH="1" flipV="1">
            <a:off x="3852881" y="1772817"/>
            <a:ext cx="784822" cy="1546360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Straight Arrow Connector 581"/>
          <p:cNvCxnSpPr>
            <a:stCxn id="148" idx="0"/>
          </p:cNvCxnSpPr>
          <p:nvPr/>
        </p:nvCxnSpPr>
        <p:spPr>
          <a:xfrm flipH="1" flipV="1">
            <a:off x="3813998" y="335807"/>
            <a:ext cx="915918" cy="3007606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Arrow Connector 583"/>
          <p:cNvCxnSpPr>
            <a:stCxn id="147" idx="0"/>
          </p:cNvCxnSpPr>
          <p:nvPr/>
        </p:nvCxnSpPr>
        <p:spPr>
          <a:xfrm flipH="1" flipV="1">
            <a:off x="3805494" y="2118350"/>
            <a:ext cx="591686" cy="1225063"/>
          </a:xfrm>
          <a:prstGeom prst="straightConnector1">
            <a:avLst/>
          </a:prstGeom>
          <a:ln w="28575">
            <a:solidFill>
              <a:srgbClr val="FF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Straight Arrow Connector 586"/>
          <p:cNvCxnSpPr/>
          <p:nvPr/>
        </p:nvCxnSpPr>
        <p:spPr>
          <a:xfrm flipH="1" flipV="1">
            <a:off x="3754448" y="1471517"/>
            <a:ext cx="60118" cy="681750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Arrow Connector 588"/>
          <p:cNvCxnSpPr/>
          <p:nvPr/>
        </p:nvCxnSpPr>
        <p:spPr>
          <a:xfrm flipH="1" flipV="1">
            <a:off x="3416318" y="2838778"/>
            <a:ext cx="232985" cy="520697"/>
          </a:xfrm>
          <a:prstGeom prst="straightConnector1">
            <a:avLst/>
          </a:prstGeom>
          <a:ln w="28575">
            <a:solidFill>
              <a:srgbClr val="FF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Arrow Connector 597"/>
          <p:cNvCxnSpPr/>
          <p:nvPr/>
        </p:nvCxnSpPr>
        <p:spPr>
          <a:xfrm flipV="1">
            <a:off x="3410691" y="1195712"/>
            <a:ext cx="169987" cy="1646356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2" name="Group 601"/>
          <p:cNvGrpSpPr/>
          <p:nvPr/>
        </p:nvGrpSpPr>
        <p:grpSpPr>
          <a:xfrm>
            <a:off x="5809997" y="4705132"/>
            <a:ext cx="185448" cy="1089452"/>
            <a:chOff x="5562706" y="2947938"/>
            <a:chExt cx="185448" cy="1089452"/>
          </a:xfrm>
        </p:grpSpPr>
        <p:sp>
          <p:nvSpPr>
            <p:cNvPr id="603" name="Rectangle 602"/>
            <p:cNvSpPr/>
            <p:nvPr/>
          </p:nvSpPr>
          <p:spPr>
            <a:xfrm rot="16200000">
              <a:off x="5549742" y="383898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4" name="Rectangle 603"/>
            <p:cNvSpPr/>
            <p:nvPr/>
          </p:nvSpPr>
          <p:spPr>
            <a:xfrm rot="16200000">
              <a:off x="5549743" y="352885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5" name="Rectangle 604"/>
            <p:cNvSpPr/>
            <p:nvPr/>
          </p:nvSpPr>
          <p:spPr>
            <a:xfrm rot="16200000">
              <a:off x="5549744" y="326813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6" name="Rectangle 605"/>
            <p:cNvSpPr/>
            <p:nvPr/>
          </p:nvSpPr>
          <p:spPr>
            <a:xfrm rot="16200000">
              <a:off x="5549744" y="296090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26912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5594104" y="1084803"/>
            <a:ext cx="29274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Other  standard Pins</a:t>
            </a:r>
          </a:p>
          <a:p>
            <a:r>
              <a:rPr lang="en-GB" dirty="0" smtClean="0"/>
              <a:t>Space_Available_I_0 (SAI0)</a:t>
            </a:r>
          </a:p>
          <a:p>
            <a:r>
              <a:rPr lang="en-GB" dirty="0" smtClean="0"/>
              <a:t>Space_Available_I_1 </a:t>
            </a:r>
            <a:r>
              <a:rPr lang="en-GB" dirty="0"/>
              <a:t>(</a:t>
            </a:r>
            <a:r>
              <a:rPr lang="en-GB" dirty="0" smtClean="0"/>
              <a:t>SAI1)</a:t>
            </a:r>
            <a:endParaRPr lang="en-GB" dirty="0"/>
          </a:p>
          <a:p>
            <a:r>
              <a:rPr lang="en-GB" dirty="0" smtClean="0"/>
              <a:t>Space_Available_O_0 </a:t>
            </a:r>
            <a:r>
              <a:rPr lang="en-GB" dirty="0"/>
              <a:t>(</a:t>
            </a:r>
            <a:r>
              <a:rPr lang="en-GB" dirty="0" smtClean="0"/>
              <a:t>SAO0</a:t>
            </a:r>
            <a:r>
              <a:rPr lang="en-GB" dirty="0"/>
              <a:t>)</a:t>
            </a:r>
          </a:p>
          <a:p>
            <a:r>
              <a:rPr lang="en-GB" dirty="0" smtClean="0"/>
              <a:t>Space_Available_O_1 </a:t>
            </a:r>
            <a:r>
              <a:rPr lang="en-GB" dirty="0"/>
              <a:t>(</a:t>
            </a:r>
            <a:r>
              <a:rPr lang="en-GB" dirty="0" smtClean="0"/>
              <a:t>SAO1)</a:t>
            </a:r>
          </a:p>
          <a:p>
            <a:endParaRPr lang="en-GB" dirty="0"/>
          </a:p>
          <a:p>
            <a:r>
              <a:rPr lang="en-GB" dirty="0" smtClean="0"/>
              <a:t>OPCODE [3..0]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Init</a:t>
            </a:r>
            <a:r>
              <a:rPr lang="en-GB" dirty="0" smtClean="0"/>
              <a:t>, CLK, TCK, TMS,  TDI, TDO</a:t>
            </a:r>
            <a:endParaRPr lang="it-IT" dirty="0"/>
          </a:p>
        </p:txBody>
      </p:sp>
      <p:grpSp>
        <p:nvGrpSpPr>
          <p:cNvPr id="2" name="Group 1"/>
          <p:cNvGrpSpPr/>
          <p:nvPr/>
        </p:nvGrpSpPr>
        <p:grpSpPr>
          <a:xfrm>
            <a:off x="221127" y="927156"/>
            <a:ext cx="4724260" cy="3343952"/>
            <a:chOff x="1403648" y="915842"/>
            <a:chExt cx="4724260" cy="3343952"/>
          </a:xfrm>
        </p:grpSpPr>
        <p:sp>
          <p:nvSpPr>
            <p:cNvPr id="7" name="Rectangle 6"/>
            <p:cNvSpPr/>
            <p:nvPr/>
          </p:nvSpPr>
          <p:spPr>
            <a:xfrm rot="5400000">
              <a:off x="2823558" y="801344"/>
              <a:ext cx="1156499" cy="16259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4214773" y="1036058"/>
              <a:ext cx="1152129" cy="11521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2794810" y="2210999"/>
              <a:ext cx="1205597" cy="162870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ctangle 26"/>
            <p:cNvSpPr/>
            <p:nvPr/>
          </p:nvSpPr>
          <p:spPr>
            <a:xfrm rot="5400000">
              <a:off x="3154811" y="3459584"/>
              <a:ext cx="140916" cy="8926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ctangle 27"/>
            <p:cNvSpPr/>
            <p:nvPr/>
          </p:nvSpPr>
          <p:spPr>
            <a:xfrm rot="5400000">
              <a:off x="4211960" y="2422548"/>
              <a:ext cx="1152129" cy="11521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Rectangle 28"/>
            <p:cNvSpPr/>
            <p:nvPr/>
          </p:nvSpPr>
          <p:spPr>
            <a:xfrm rot="5400000">
              <a:off x="3296804" y="3460646"/>
              <a:ext cx="140916" cy="87141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Rectangle 29"/>
            <p:cNvSpPr/>
            <p:nvPr/>
          </p:nvSpPr>
          <p:spPr>
            <a:xfrm rot="5400000">
              <a:off x="3407882" y="34682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Rectangle 30"/>
            <p:cNvSpPr/>
            <p:nvPr/>
          </p:nvSpPr>
          <p:spPr>
            <a:xfrm rot="5400000">
              <a:off x="3522348" y="3468213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ctangle 31"/>
            <p:cNvSpPr/>
            <p:nvPr/>
          </p:nvSpPr>
          <p:spPr>
            <a:xfrm rot="5400000">
              <a:off x="3655283" y="34719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ctangle 32"/>
            <p:cNvSpPr/>
            <p:nvPr/>
          </p:nvSpPr>
          <p:spPr>
            <a:xfrm rot="5400000">
              <a:off x="3801252" y="3471986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ctangle 33"/>
            <p:cNvSpPr/>
            <p:nvPr/>
          </p:nvSpPr>
          <p:spPr>
            <a:xfrm rot="5400000">
              <a:off x="3928784" y="34791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ctangle 34"/>
            <p:cNvSpPr/>
            <p:nvPr/>
          </p:nvSpPr>
          <p:spPr>
            <a:xfrm rot="5400000">
              <a:off x="4074753" y="3479120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ctangle 35"/>
            <p:cNvSpPr/>
            <p:nvPr/>
          </p:nvSpPr>
          <p:spPr>
            <a:xfrm rot="5400000">
              <a:off x="4208212" y="34791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ctangle 36"/>
            <p:cNvSpPr/>
            <p:nvPr/>
          </p:nvSpPr>
          <p:spPr>
            <a:xfrm rot="5400000">
              <a:off x="4354181" y="3479120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ctangle 37"/>
            <p:cNvSpPr/>
            <p:nvPr/>
          </p:nvSpPr>
          <p:spPr>
            <a:xfrm rot="5400000">
              <a:off x="4486989" y="34719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ctangle 38"/>
            <p:cNvSpPr/>
            <p:nvPr/>
          </p:nvSpPr>
          <p:spPr>
            <a:xfrm rot="5400000">
              <a:off x="4599492" y="3471986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ctangle 39"/>
            <p:cNvSpPr/>
            <p:nvPr/>
          </p:nvSpPr>
          <p:spPr>
            <a:xfrm rot="5400000">
              <a:off x="4725573" y="34791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ctangle 40"/>
            <p:cNvSpPr/>
            <p:nvPr/>
          </p:nvSpPr>
          <p:spPr>
            <a:xfrm rot="5400000">
              <a:off x="4843788" y="3471986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Rectangle 41"/>
            <p:cNvSpPr/>
            <p:nvPr/>
          </p:nvSpPr>
          <p:spPr>
            <a:xfrm rot="5400000">
              <a:off x="4967752" y="34682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Rectangle 42"/>
            <p:cNvSpPr/>
            <p:nvPr/>
          </p:nvSpPr>
          <p:spPr>
            <a:xfrm rot="5400000">
              <a:off x="5084148" y="3468213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2583258" y="2218011"/>
              <a:ext cx="648071" cy="22119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urved Right Arrow 46"/>
            <p:cNvSpPr/>
            <p:nvPr/>
          </p:nvSpPr>
          <p:spPr>
            <a:xfrm rot="16200000" flipH="1">
              <a:off x="3230690" y="1856587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Arrow Connector 48"/>
            <p:cNvCxnSpPr>
              <a:stCxn id="126" idx="3"/>
              <a:endCxn id="27" idx="1"/>
            </p:cNvCxnSpPr>
            <p:nvPr/>
          </p:nvCxnSpPr>
          <p:spPr>
            <a:xfrm flipH="1">
              <a:off x="3225269" y="2188229"/>
              <a:ext cx="157915" cy="124553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2504531" y="2213306"/>
              <a:ext cx="1012207" cy="34172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urved Right Arrow 51"/>
            <p:cNvSpPr/>
            <p:nvPr/>
          </p:nvSpPr>
          <p:spPr>
            <a:xfrm rot="16200000" flipH="1">
              <a:off x="3458685" y="1852540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Arrow Connector 52"/>
            <p:cNvCxnSpPr>
              <a:endCxn id="30" idx="1"/>
            </p:cNvCxnSpPr>
            <p:nvPr/>
          </p:nvCxnSpPr>
          <p:spPr>
            <a:xfrm flipH="1">
              <a:off x="3478340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3725830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H="1">
              <a:off x="4004823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4283816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4562809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4788024" y="2177874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5039663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2442342" y="2217758"/>
              <a:ext cx="1335325" cy="485753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2437390" y="2226966"/>
              <a:ext cx="1575758" cy="6114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2434774" y="2222639"/>
              <a:ext cx="1864975" cy="75711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411760" y="2241500"/>
              <a:ext cx="2151049" cy="899468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2348366" y="2246391"/>
              <a:ext cx="2714585" cy="120316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2411760" y="2226966"/>
              <a:ext cx="2426438" cy="1043478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urved Right Arrow 75"/>
            <p:cNvSpPr/>
            <p:nvPr/>
          </p:nvSpPr>
          <p:spPr>
            <a:xfrm rot="16200000" flipH="1">
              <a:off x="3764897" y="1856588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7" name="Curved Right Arrow 76"/>
            <p:cNvSpPr/>
            <p:nvPr/>
          </p:nvSpPr>
          <p:spPr>
            <a:xfrm rot="16200000" flipH="1">
              <a:off x="4013328" y="1860764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8" name="Curved Right Arrow 77"/>
            <p:cNvSpPr/>
            <p:nvPr/>
          </p:nvSpPr>
          <p:spPr>
            <a:xfrm rot="16200000" flipH="1">
              <a:off x="4290651" y="1847634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9" name="Curved Right Arrow 78"/>
            <p:cNvSpPr/>
            <p:nvPr/>
          </p:nvSpPr>
          <p:spPr>
            <a:xfrm rot="16200000" flipH="1">
              <a:off x="4567975" y="1860765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80" name="Curved Right Arrow 79"/>
            <p:cNvSpPr/>
            <p:nvPr/>
          </p:nvSpPr>
          <p:spPr>
            <a:xfrm rot="16200000" flipH="1">
              <a:off x="4816735" y="1852541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583257" y="2422548"/>
              <a:ext cx="2780833" cy="1156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596895" y="1043757"/>
              <a:ext cx="2756371" cy="11559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784997" y="2253366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HitBus0</a:t>
              </a:r>
              <a:endParaRPr lang="it-IT" sz="11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783062" y="2429624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HitBus1</a:t>
              </a:r>
              <a:endParaRPr lang="it-IT" sz="11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784997" y="2601199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HitBus2</a:t>
              </a:r>
              <a:endParaRPr lang="it-IT" sz="11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83062" y="2754266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HitBus3</a:t>
              </a:r>
              <a:endParaRPr lang="it-IT" sz="11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781127" y="2907333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HitBus4</a:t>
              </a:r>
              <a:endParaRPr lang="it-IT" sz="11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779192" y="3060400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HitBus5</a:t>
              </a:r>
              <a:endParaRPr lang="it-IT" sz="11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777257" y="3213467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HitBus6</a:t>
              </a:r>
              <a:endParaRPr lang="it-IT" sz="11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775322" y="3366534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HitBus7</a:t>
              </a:r>
              <a:endParaRPr lang="it-IT" sz="1100" dirty="0"/>
            </a:p>
          </p:txBody>
        </p:sp>
        <p:sp>
          <p:nvSpPr>
            <p:cNvPr id="81" name="Curved Right Arrow 80"/>
            <p:cNvSpPr/>
            <p:nvPr/>
          </p:nvSpPr>
          <p:spPr>
            <a:xfrm rot="16200000" flipH="1">
              <a:off x="5034215" y="1861779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 flipV="1">
              <a:off x="2948017" y="3644475"/>
              <a:ext cx="0" cy="288581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171905" y="3797193"/>
              <a:ext cx="83388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Pat_addin0</a:t>
              </a:r>
              <a:endParaRPr lang="it-IT" sz="1100" dirty="0"/>
            </a:p>
          </p:txBody>
        </p:sp>
        <p:cxnSp>
          <p:nvCxnSpPr>
            <p:cNvPr id="110" name="Straight Connector 109"/>
            <p:cNvCxnSpPr/>
            <p:nvPr/>
          </p:nvCxnSpPr>
          <p:spPr>
            <a:xfrm flipV="1">
              <a:off x="3080084" y="3628144"/>
              <a:ext cx="1273" cy="50084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2179954" y="3998184"/>
              <a:ext cx="83388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Pat_addin1</a:t>
              </a:r>
              <a:endParaRPr lang="it-IT" sz="1100" dirty="0"/>
            </a:p>
          </p:txBody>
        </p:sp>
        <p:sp>
          <p:nvSpPr>
            <p:cNvPr id="112" name="Rectangle 111"/>
            <p:cNvSpPr/>
            <p:nvPr/>
          </p:nvSpPr>
          <p:spPr>
            <a:xfrm rot="5400000">
              <a:off x="2888251" y="3461335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8" name="Rectangle 117"/>
            <p:cNvSpPr/>
            <p:nvPr/>
          </p:nvSpPr>
          <p:spPr>
            <a:xfrm rot="5400000">
              <a:off x="3004647" y="3468212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5207537" y="3461335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2938627" y="2040435"/>
              <a:ext cx="2391294" cy="158701"/>
              <a:chOff x="3075105" y="3579281"/>
              <a:chExt cx="2391294" cy="158701"/>
            </a:xfrm>
          </p:grpSpPr>
          <p:sp>
            <p:nvSpPr>
              <p:cNvPr id="125" name="Rectangle 124"/>
              <p:cNvSpPr/>
              <p:nvPr/>
            </p:nvSpPr>
            <p:spPr>
              <a:xfrm rot="5400000">
                <a:off x="3307211" y="3611984"/>
                <a:ext cx="140916" cy="8926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6" name="Rectangle 125"/>
              <p:cNvSpPr/>
              <p:nvPr/>
            </p:nvSpPr>
            <p:spPr>
              <a:xfrm rot="5400000">
                <a:off x="3449204" y="3613046"/>
                <a:ext cx="140916" cy="87141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7" name="Rectangle 126"/>
              <p:cNvSpPr/>
              <p:nvPr/>
            </p:nvSpPr>
            <p:spPr>
              <a:xfrm rot="5400000">
                <a:off x="3560282" y="3620613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8" name="Rectangle 127"/>
              <p:cNvSpPr/>
              <p:nvPr/>
            </p:nvSpPr>
            <p:spPr>
              <a:xfrm rot="5400000">
                <a:off x="3674748" y="3620613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9" name="Rectangle 128"/>
              <p:cNvSpPr/>
              <p:nvPr/>
            </p:nvSpPr>
            <p:spPr>
              <a:xfrm rot="5400000">
                <a:off x="3807683" y="3624386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0" name="Rectangle 129"/>
              <p:cNvSpPr/>
              <p:nvPr/>
            </p:nvSpPr>
            <p:spPr>
              <a:xfrm rot="5400000">
                <a:off x="3953652" y="3624386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1" name="Rectangle 130"/>
              <p:cNvSpPr/>
              <p:nvPr/>
            </p:nvSpPr>
            <p:spPr>
              <a:xfrm rot="5400000">
                <a:off x="4081184" y="3631520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2" name="Rectangle 131"/>
              <p:cNvSpPr/>
              <p:nvPr/>
            </p:nvSpPr>
            <p:spPr>
              <a:xfrm rot="5400000">
                <a:off x="4227153" y="3631520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rot="5400000">
                <a:off x="4360612" y="3631520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4" name="Rectangle 133"/>
              <p:cNvSpPr/>
              <p:nvPr/>
            </p:nvSpPr>
            <p:spPr>
              <a:xfrm rot="5400000">
                <a:off x="4506581" y="3631520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5" name="Rectangle 134"/>
              <p:cNvSpPr/>
              <p:nvPr/>
            </p:nvSpPr>
            <p:spPr>
              <a:xfrm rot="5400000">
                <a:off x="4639389" y="3624386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6" name="Rectangle 135"/>
              <p:cNvSpPr/>
              <p:nvPr/>
            </p:nvSpPr>
            <p:spPr>
              <a:xfrm rot="5400000">
                <a:off x="4751892" y="3624386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7" name="Rectangle 136"/>
              <p:cNvSpPr/>
              <p:nvPr/>
            </p:nvSpPr>
            <p:spPr>
              <a:xfrm rot="5400000">
                <a:off x="4877973" y="3631520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8" name="Rectangle 137"/>
              <p:cNvSpPr/>
              <p:nvPr/>
            </p:nvSpPr>
            <p:spPr>
              <a:xfrm rot="5400000">
                <a:off x="4996188" y="3624386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9" name="Rectangle 138"/>
              <p:cNvSpPr/>
              <p:nvPr/>
            </p:nvSpPr>
            <p:spPr>
              <a:xfrm rot="5400000">
                <a:off x="5120152" y="3620613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0" name="Rectangle 139"/>
              <p:cNvSpPr/>
              <p:nvPr/>
            </p:nvSpPr>
            <p:spPr>
              <a:xfrm rot="5400000">
                <a:off x="5236548" y="3620613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1" name="Rectangle 140"/>
              <p:cNvSpPr/>
              <p:nvPr/>
            </p:nvSpPr>
            <p:spPr>
              <a:xfrm rot="5400000">
                <a:off x="3040651" y="3613735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2" name="Rectangle 141"/>
              <p:cNvSpPr/>
              <p:nvPr/>
            </p:nvSpPr>
            <p:spPr>
              <a:xfrm rot="5400000">
                <a:off x="3157047" y="3620612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3" name="Rectangle 142"/>
              <p:cNvSpPr/>
              <p:nvPr/>
            </p:nvSpPr>
            <p:spPr>
              <a:xfrm rot="5400000">
                <a:off x="5359937" y="3613735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45" name="Straight Arrow Connector 144"/>
            <p:cNvCxnSpPr/>
            <p:nvPr/>
          </p:nvCxnSpPr>
          <p:spPr>
            <a:xfrm>
              <a:off x="5257913" y="3422852"/>
              <a:ext cx="20082" cy="483233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5277995" y="3782019"/>
              <a:ext cx="8499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 smtClean="0"/>
                <a:t>Pat_addout</a:t>
              </a:r>
              <a:endParaRPr lang="it-IT" sz="1100" dirty="0"/>
            </a:p>
          </p:txBody>
        </p:sp>
        <p:cxnSp>
          <p:nvCxnSpPr>
            <p:cNvPr id="151" name="Straight Arrow Connector 150"/>
            <p:cNvCxnSpPr/>
            <p:nvPr/>
          </p:nvCxnSpPr>
          <p:spPr>
            <a:xfrm>
              <a:off x="2948017" y="1196752"/>
              <a:ext cx="2381904" cy="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3607833" y="1052736"/>
              <a:ext cx="623889" cy="276999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10 mm</a:t>
              </a:r>
              <a:endParaRPr lang="it-IT" sz="1200" dirty="0"/>
            </a:p>
          </p:txBody>
        </p:sp>
        <p:cxnSp>
          <p:nvCxnSpPr>
            <p:cNvPr id="154" name="Straight Arrow Connector 153"/>
            <p:cNvCxnSpPr/>
            <p:nvPr/>
          </p:nvCxnSpPr>
          <p:spPr>
            <a:xfrm>
              <a:off x="2504531" y="1052736"/>
              <a:ext cx="0" cy="1177249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1916026" y="1361257"/>
              <a:ext cx="54534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5 mm</a:t>
              </a:r>
              <a:endParaRPr lang="it-IT" sz="12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07546" y="332201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7" name="Rectangle 156"/>
            <p:cNvSpPr/>
            <p:nvPr/>
          </p:nvSpPr>
          <p:spPr>
            <a:xfrm flipV="1">
              <a:off x="5311615" y="2481131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347777" y="327044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TDO</a:t>
              </a:r>
              <a:endParaRPr lang="it-IT" sz="12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390876" y="2322134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TDI</a:t>
              </a:r>
              <a:endParaRPr lang="it-IT" sz="1200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307546" y="1928687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Rectangle 160"/>
            <p:cNvSpPr/>
            <p:nvPr/>
          </p:nvSpPr>
          <p:spPr>
            <a:xfrm flipV="1">
              <a:off x="5311615" y="1087808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5382860" y="915842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TDI</a:t>
              </a:r>
              <a:endParaRPr lang="it-IT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373316" y="188082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TDO</a:t>
              </a:r>
              <a:endParaRPr lang="it-IT" sz="12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311615" y="3227217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342816" y="3134436"/>
              <a:ext cx="4608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SAI0</a:t>
              </a:r>
              <a:endParaRPr lang="it-IT" sz="12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311615" y="3118108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49911" y="3004064"/>
              <a:ext cx="4608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SAI1</a:t>
              </a:r>
              <a:endParaRPr lang="it-IT" sz="1200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311615" y="1835101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311615" y="1725992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Rectangle 170"/>
            <p:cNvSpPr/>
            <p:nvPr/>
          </p:nvSpPr>
          <p:spPr>
            <a:xfrm flipV="1">
              <a:off x="5311615" y="2583808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390876" y="2460633"/>
              <a:ext cx="418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TCK</a:t>
              </a:r>
              <a:endParaRPr lang="it-IT" sz="1200" dirty="0"/>
            </a:p>
          </p:txBody>
        </p:sp>
        <p:sp>
          <p:nvSpPr>
            <p:cNvPr id="173" name="Rectangle 172"/>
            <p:cNvSpPr/>
            <p:nvPr/>
          </p:nvSpPr>
          <p:spPr>
            <a:xfrm flipV="1">
              <a:off x="5311615" y="2683604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390876" y="2583808"/>
              <a:ext cx="4347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Tms</a:t>
              </a:r>
              <a:endParaRPr lang="it-IT" sz="1200" dirty="0"/>
            </a:p>
          </p:txBody>
        </p:sp>
        <p:sp>
          <p:nvSpPr>
            <p:cNvPr id="175" name="Rectangle 174"/>
            <p:cNvSpPr/>
            <p:nvPr/>
          </p:nvSpPr>
          <p:spPr>
            <a:xfrm flipV="1">
              <a:off x="5303599" y="1197935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6" name="Rectangle 175"/>
            <p:cNvSpPr/>
            <p:nvPr/>
          </p:nvSpPr>
          <p:spPr>
            <a:xfrm flipV="1">
              <a:off x="5303599" y="1297731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382860" y="1174556"/>
              <a:ext cx="4347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Tms</a:t>
              </a:r>
              <a:endParaRPr lang="it-IT" sz="12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373316" y="1043757"/>
              <a:ext cx="418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TCK</a:t>
              </a:r>
              <a:endParaRPr lang="it-IT" sz="12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475138" y="2703511"/>
              <a:ext cx="215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b="1" dirty="0" smtClean="0"/>
                <a:t>.</a:t>
              </a:r>
            </a:p>
            <a:p>
              <a:r>
                <a:rPr lang="en-GB" sz="900" b="1" dirty="0"/>
                <a:t>.</a:t>
              </a:r>
              <a:endParaRPr lang="it-IT" sz="900" b="1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506476" y="1396287"/>
              <a:ext cx="215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b="1" dirty="0" smtClean="0"/>
                <a:t>.</a:t>
              </a:r>
            </a:p>
            <a:p>
              <a:r>
                <a:rPr lang="en-GB" sz="900" b="1" dirty="0"/>
                <a:t>.</a:t>
              </a:r>
              <a:endParaRPr lang="it-IT" sz="9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387285" y="1627119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SAO1</a:t>
              </a:r>
              <a:endParaRPr lang="it-IT" sz="12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373437" y="1748851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SAO0</a:t>
              </a:r>
              <a:endParaRPr lang="it-IT" sz="12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380128" y="3574678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3600388" y="3579347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3871710" y="3574289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4143032" y="3569231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>
              <a:off x="4445379" y="3564173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4669313" y="3559115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>
              <a:off x="4923038" y="3524857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>
              <a:off x="5134524" y="3507990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Curved Right Arrow 147"/>
            <p:cNvSpPr/>
            <p:nvPr/>
          </p:nvSpPr>
          <p:spPr>
            <a:xfrm flipH="1">
              <a:off x="5753663" y="1981686"/>
              <a:ext cx="72011" cy="478948"/>
            </a:xfrm>
            <a:prstGeom prst="curvedRightArrow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50" name="Curved Right Arrow 149"/>
            <p:cNvSpPr/>
            <p:nvPr/>
          </p:nvSpPr>
          <p:spPr>
            <a:xfrm flipH="1">
              <a:off x="5789667" y="1190550"/>
              <a:ext cx="179594" cy="1444816"/>
            </a:xfrm>
            <a:prstGeom prst="curvedRightArrow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53" name="Curved Right Arrow 152"/>
            <p:cNvSpPr/>
            <p:nvPr/>
          </p:nvSpPr>
          <p:spPr>
            <a:xfrm flipH="1">
              <a:off x="5767776" y="1353241"/>
              <a:ext cx="179594" cy="1444816"/>
            </a:xfrm>
            <a:prstGeom prst="curvedRightArrow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164" name="Straight Arrow Connector 163"/>
            <p:cNvCxnSpPr/>
            <p:nvPr/>
          </p:nvCxnSpPr>
          <p:spPr>
            <a:xfrm flipH="1">
              <a:off x="2938627" y="2218011"/>
              <a:ext cx="2387832" cy="119093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Rectangle 179"/>
            <p:cNvSpPr/>
            <p:nvPr/>
          </p:nvSpPr>
          <p:spPr>
            <a:xfrm rot="5400000">
              <a:off x="2760145" y="3447311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4" name="Rectangle 183"/>
            <p:cNvSpPr/>
            <p:nvPr/>
          </p:nvSpPr>
          <p:spPr>
            <a:xfrm rot="5400000">
              <a:off x="2753901" y="2081725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5" name="Rectangle 184"/>
            <p:cNvSpPr/>
            <p:nvPr/>
          </p:nvSpPr>
          <p:spPr>
            <a:xfrm rot="5400000">
              <a:off x="2591532" y="3453796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Rectangle 185"/>
            <p:cNvSpPr/>
            <p:nvPr/>
          </p:nvSpPr>
          <p:spPr>
            <a:xfrm rot="5400000">
              <a:off x="2627536" y="2078473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03648" y="1904118"/>
              <a:ext cx="93006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="1" dirty="0" smtClean="0">
                  <a:solidFill>
                    <a:srgbClr val="00B050"/>
                  </a:solidFill>
                </a:rPr>
                <a:t>LVDS CLOCKS</a:t>
              </a:r>
              <a:endParaRPr lang="it-IT" sz="105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71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5594104" y="1084803"/>
            <a:ext cx="29274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Other  standard Pins</a:t>
            </a:r>
          </a:p>
          <a:p>
            <a:r>
              <a:rPr lang="en-GB" dirty="0" smtClean="0"/>
              <a:t>Space_Available_I_0 (SAI0)</a:t>
            </a:r>
          </a:p>
          <a:p>
            <a:r>
              <a:rPr lang="en-GB" dirty="0" smtClean="0"/>
              <a:t>Space_Available_I_1 </a:t>
            </a:r>
            <a:r>
              <a:rPr lang="en-GB" dirty="0"/>
              <a:t>(</a:t>
            </a:r>
            <a:r>
              <a:rPr lang="en-GB" dirty="0" smtClean="0"/>
              <a:t>SAI1)</a:t>
            </a:r>
            <a:endParaRPr lang="en-GB" dirty="0"/>
          </a:p>
          <a:p>
            <a:r>
              <a:rPr lang="en-GB" dirty="0" smtClean="0"/>
              <a:t>Space_Available_O_0 </a:t>
            </a:r>
            <a:r>
              <a:rPr lang="en-GB" dirty="0"/>
              <a:t>(</a:t>
            </a:r>
            <a:r>
              <a:rPr lang="en-GB" dirty="0" smtClean="0"/>
              <a:t>SAO0</a:t>
            </a:r>
            <a:r>
              <a:rPr lang="en-GB" dirty="0"/>
              <a:t>)</a:t>
            </a:r>
          </a:p>
          <a:p>
            <a:r>
              <a:rPr lang="en-GB" dirty="0" smtClean="0"/>
              <a:t>Space_Available_O_1 </a:t>
            </a:r>
            <a:r>
              <a:rPr lang="en-GB" dirty="0"/>
              <a:t>(</a:t>
            </a:r>
            <a:r>
              <a:rPr lang="en-GB" dirty="0" smtClean="0"/>
              <a:t>SAO1)</a:t>
            </a:r>
          </a:p>
          <a:p>
            <a:endParaRPr lang="en-GB" dirty="0"/>
          </a:p>
          <a:p>
            <a:r>
              <a:rPr lang="en-GB" dirty="0" smtClean="0"/>
              <a:t>OPCODE [3..0]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Init</a:t>
            </a:r>
            <a:r>
              <a:rPr lang="en-GB" dirty="0" smtClean="0"/>
              <a:t>, CLK, TCK, TMS,  TDI, TDO</a:t>
            </a:r>
            <a:endParaRPr lang="it-IT" dirty="0"/>
          </a:p>
        </p:txBody>
      </p:sp>
      <p:sp>
        <p:nvSpPr>
          <p:cNvPr id="7" name="Rectangle 6"/>
          <p:cNvSpPr/>
          <p:nvPr/>
        </p:nvSpPr>
        <p:spPr>
          <a:xfrm rot="5400000">
            <a:off x="1668596" y="812658"/>
            <a:ext cx="1156499" cy="16259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059811" y="1047372"/>
            <a:ext cx="1152129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ctangle 25"/>
          <p:cNvSpPr/>
          <p:nvPr/>
        </p:nvSpPr>
        <p:spPr>
          <a:xfrm rot="5400000">
            <a:off x="1639848" y="2222313"/>
            <a:ext cx="1205597" cy="16287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ctangle 26"/>
          <p:cNvSpPr/>
          <p:nvPr/>
        </p:nvSpPr>
        <p:spPr>
          <a:xfrm rot="5400000">
            <a:off x="2060403" y="3470899"/>
            <a:ext cx="140916" cy="8926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ctangle 27"/>
          <p:cNvSpPr/>
          <p:nvPr/>
        </p:nvSpPr>
        <p:spPr>
          <a:xfrm rot="5400000">
            <a:off x="3056998" y="2433862"/>
            <a:ext cx="1152129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ctangle 29"/>
          <p:cNvSpPr/>
          <p:nvPr/>
        </p:nvSpPr>
        <p:spPr>
          <a:xfrm rot="5400000">
            <a:off x="2252920" y="3479527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ctangle 31"/>
          <p:cNvSpPr/>
          <p:nvPr/>
        </p:nvSpPr>
        <p:spPr>
          <a:xfrm rot="5400000">
            <a:off x="2500321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ctangle 33"/>
          <p:cNvSpPr/>
          <p:nvPr/>
        </p:nvSpPr>
        <p:spPr>
          <a:xfrm rot="5400000">
            <a:off x="2773822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ctangle 35"/>
          <p:cNvSpPr/>
          <p:nvPr/>
        </p:nvSpPr>
        <p:spPr>
          <a:xfrm rot="5400000">
            <a:off x="3053250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 rot="5400000">
            <a:off x="3332027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ctangle 39"/>
          <p:cNvSpPr/>
          <p:nvPr/>
        </p:nvSpPr>
        <p:spPr>
          <a:xfrm rot="5400000">
            <a:off x="3570611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ctangle 41"/>
          <p:cNvSpPr/>
          <p:nvPr/>
        </p:nvSpPr>
        <p:spPr>
          <a:xfrm rot="5400000">
            <a:off x="3812790" y="3479527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471024" y="4126706"/>
            <a:ext cx="684075" cy="33603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471024" y="4237304"/>
            <a:ext cx="820860" cy="3562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428084" y="4271108"/>
            <a:ext cx="1147205" cy="51097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423132" y="4294724"/>
            <a:ext cx="1425658" cy="62225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420516" y="4320071"/>
            <a:ext cx="1671698" cy="73825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1397502" y="4320071"/>
            <a:ext cx="2004983" cy="89946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1334108" y="4331937"/>
            <a:ext cx="2445804" cy="119618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397502" y="4294724"/>
            <a:ext cx="2238373" cy="105429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423132" y="2439111"/>
            <a:ext cx="2780833" cy="115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Rectangle 82"/>
          <p:cNvSpPr/>
          <p:nvPr/>
        </p:nvSpPr>
        <p:spPr>
          <a:xfrm>
            <a:off x="1441933" y="1055071"/>
            <a:ext cx="2756371" cy="1155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TextBox 83"/>
          <p:cNvSpPr txBox="1"/>
          <p:nvPr/>
        </p:nvSpPr>
        <p:spPr>
          <a:xfrm>
            <a:off x="770739" y="433193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HitBus0</a:t>
            </a:r>
            <a:endParaRPr lang="it-IT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768804" y="4508195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HitBus1</a:t>
            </a:r>
            <a:endParaRPr lang="it-IT" sz="1100" dirty="0"/>
          </a:p>
        </p:txBody>
      </p:sp>
      <p:sp>
        <p:nvSpPr>
          <p:cNvPr id="93" name="TextBox 92"/>
          <p:cNvSpPr txBox="1"/>
          <p:nvPr/>
        </p:nvSpPr>
        <p:spPr>
          <a:xfrm>
            <a:off x="770739" y="4679770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HitBus2</a:t>
            </a:r>
            <a:endParaRPr lang="it-IT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768804" y="483283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HitBus3</a:t>
            </a:r>
            <a:endParaRPr lang="it-IT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766869" y="4985904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HitBus4</a:t>
            </a:r>
            <a:endParaRPr lang="it-IT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764934" y="5138971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HitBus5</a:t>
            </a:r>
            <a:endParaRPr lang="it-IT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762999" y="5292038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HitBus6</a:t>
            </a:r>
            <a:endParaRPr lang="it-IT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761064" y="5445105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HitBus7</a:t>
            </a:r>
            <a:endParaRPr lang="it-IT" sz="1100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793055" y="3655789"/>
            <a:ext cx="0" cy="28858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016943" y="3808507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Pat_addin0</a:t>
            </a:r>
            <a:endParaRPr lang="it-IT" sz="1100" dirty="0"/>
          </a:p>
        </p:txBody>
      </p:sp>
      <p:cxnSp>
        <p:nvCxnSpPr>
          <p:cNvPr id="110" name="Straight Connector 109"/>
          <p:cNvCxnSpPr/>
          <p:nvPr/>
        </p:nvCxnSpPr>
        <p:spPr>
          <a:xfrm flipV="1">
            <a:off x="1926395" y="3639459"/>
            <a:ext cx="0" cy="30491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1024992" y="4009498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Pat_addin1</a:t>
            </a:r>
            <a:endParaRPr lang="it-IT" sz="1100" dirty="0"/>
          </a:p>
        </p:txBody>
      </p:sp>
      <p:sp>
        <p:nvSpPr>
          <p:cNvPr id="112" name="Rectangle 111"/>
          <p:cNvSpPr/>
          <p:nvPr/>
        </p:nvSpPr>
        <p:spPr>
          <a:xfrm rot="5400000">
            <a:off x="1733289" y="3472649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Rectangle 117"/>
          <p:cNvSpPr/>
          <p:nvPr/>
        </p:nvSpPr>
        <p:spPr>
          <a:xfrm rot="5400000">
            <a:off x="1849685" y="3479526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Rectangle 118"/>
          <p:cNvSpPr/>
          <p:nvPr/>
        </p:nvSpPr>
        <p:spPr>
          <a:xfrm rot="5400000">
            <a:off x="4052575" y="3472649"/>
            <a:ext cx="140916" cy="7200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44" name="Group 143"/>
          <p:cNvGrpSpPr/>
          <p:nvPr/>
        </p:nvGrpSpPr>
        <p:grpSpPr>
          <a:xfrm>
            <a:off x="1772253" y="1071329"/>
            <a:ext cx="2391294" cy="158701"/>
            <a:chOff x="3075105" y="3579281"/>
            <a:chExt cx="2391294" cy="158701"/>
          </a:xfrm>
        </p:grpSpPr>
        <p:sp>
          <p:nvSpPr>
            <p:cNvPr id="125" name="Rectangle 124"/>
            <p:cNvSpPr/>
            <p:nvPr/>
          </p:nvSpPr>
          <p:spPr>
            <a:xfrm rot="5400000">
              <a:off x="3396476" y="3611985"/>
              <a:ext cx="140916" cy="8926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7" name="Rectangle 126"/>
            <p:cNvSpPr/>
            <p:nvPr/>
          </p:nvSpPr>
          <p:spPr>
            <a:xfrm rot="5400000">
              <a:off x="3560282" y="36206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9" name="Rectangle 128"/>
            <p:cNvSpPr/>
            <p:nvPr/>
          </p:nvSpPr>
          <p:spPr>
            <a:xfrm rot="5400000">
              <a:off x="3807683" y="36243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1" name="Rectangle 130"/>
            <p:cNvSpPr/>
            <p:nvPr/>
          </p:nvSpPr>
          <p:spPr>
            <a:xfrm rot="5400000">
              <a:off x="4081184" y="36315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3" name="Rectangle 132"/>
            <p:cNvSpPr/>
            <p:nvPr/>
          </p:nvSpPr>
          <p:spPr>
            <a:xfrm rot="5400000">
              <a:off x="4360612" y="36315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5" name="Rectangle 134"/>
            <p:cNvSpPr/>
            <p:nvPr/>
          </p:nvSpPr>
          <p:spPr>
            <a:xfrm rot="5400000">
              <a:off x="4639389" y="36243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Rectangle 136"/>
            <p:cNvSpPr/>
            <p:nvPr/>
          </p:nvSpPr>
          <p:spPr>
            <a:xfrm rot="5400000">
              <a:off x="4877973" y="36315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9" name="Rectangle 138"/>
            <p:cNvSpPr/>
            <p:nvPr/>
          </p:nvSpPr>
          <p:spPr>
            <a:xfrm rot="5400000">
              <a:off x="5120152" y="36206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1" name="Rectangle 140"/>
            <p:cNvSpPr/>
            <p:nvPr/>
          </p:nvSpPr>
          <p:spPr>
            <a:xfrm rot="5400000">
              <a:off x="3040651" y="3613735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2" name="Rectangle 141"/>
            <p:cNvSpPr/>
            <p:nvPr/>
          </p:nvSpPr>
          <p:spPr>
            <a:xfrm rot="5400000">
              <a:off x="3157047" y="3620612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3" name="Rectangle 142"/>
            <p:cNvSpPr/>
            <p:nvPr/>
          </p:nvSpPr>
          <p:spPr>
            <a:xfrm rot="5400000">
              <a:off x="5359937" y="3613735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45" name="Straight Arrow Connector 144"/>
          <p:cNvCxnSpPr/>
          <p:nvPr/>
        </p:nvCxnSpPr>
        <p:spPr>
          <a:xfrm>
            <a:off x="4102951" y="3434166"/>
            <a:ext cx="20082" cy="483233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4123033" y="3793333"/>
            <a:ext cx="84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Pat_addout</a:t>
            </a:r>
            <a:endParaRPr lang="it-IT" sz="1100" dirty="0"/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1711645" y="1532362"/>
            <a:ext cx="2381904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363892" y="1309045"/>
            <a:ext cx="62388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10 mm</a:t>
            </a:r>
            <a:endParaRPr lang="it-IT" sz="1200" dirty="0"/>
          </a:p>
        </p:txBody>
      </p:sp>
      <p:cxnSp>
        <p:nvCxnSpPr>
          <p:cNvPr id="154" name="Straight Arrow Connector 153"/>
          <p:cNvCxnSpPr/>
          <p:nvPr/>
        </p:nvCxnSpPr>
        <p:spPr>
          <a:xfrm>
            <a:off x="1349569" y="1064050"/>
            <a:ext cx="0" cy="1177249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761064" y="1372571"/>
            <a:ext cx="5453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5 mm</a:t>
            </a:r>
            <a:endParaRPr lang="it-IT" sz="1200" dirty="0"/>
          </a:p>
        </p:txBody>
      </p:sp>
      <p:sp>
        <p:nvSpPr>
          <p:cNvPr id="156" name="Rectangle 155"/>
          <p:cNvSpPr/>
          <p:nvPr/>
        </p:nvSpPr>
        <p:spPr>
          <a:xfrm>
            <a:off x="4152584" y="333332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Rectangle 156"/>
          <p:cNvSpPr/>
          <p:nvPr/>
        </p:nvSpPr>
        <p:spPr>
          <a:xfrm flipV="1">
            <a:off x="4156653" y="2492445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TextBox 157"/>
          <p:cNvSpPr txBox="1"/>
          <p:nvPr/>
        </p:nvSpPr>
        <p:spPr>
          <a:xfrm>
            <a:off x="4192815" y="328175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TDO</a:t>
            </a:r>
            <a:endParaRPr lang="it-IT" sz="1200" dirty="0"/>
          </a:p>
        </p:txBody>
      </p:sp>
      <p:sp>
        <p:nvSpPr>
          <p:cNvPr id="159" name="TextBox 158"/>
          <p:cNvSpPr txBox="1"/>
          <p:nvPr/>
        </p:nvSpPr>
        <p:spPr>
          <a:xfrm>
            <a:off x="4235914" y="2333448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TDI</a:t>
            </a:r>
            <a:endParaRPr lang="it-IT" sz="1200" dirty="0"/>
          </a:p>
        </p:txBody>
      </p:sp>
      <p:sp>
        <p:nvSpPr>
          <p:cNvPr id="165" name="Rectangle 164"/>
          <p:cNvSpPr/>
          <p:nvPr/>
        </p:nvSpPr>
        <p:spPr>
          <a:xfrm>
            <a:off x="4156653" y="3238531"/>
            <a:ext cx="552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TextBox 165"/>
          <p:cNvSpPr txBox="1"/>
          <p:nvPr/>
        </p:nvSpPr>
        <p:spPr>
          <a:xfrm>
            <a:off x="4187854" y="3145750"/>
            <a:ext cx="460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SAI0</a:t>
            </a:r>
            <a:endParaRPr lang="it-IT" sz="1200" dirty="0"/>
          </a:p>
        </p:txBody>
      </p:sp>
      <p:sp>
        <p:nvSpPr>
          <p:cNvPr id="167" name="Rectangle 166"/>
          <p:cNvSpPr/>
          <p:nvPr/>
        </p:nvSpPr>
        <p:spPr>
          <a:xfrm>
            <a:off x="4156653" y="3129422"/>
            <a:ext cx="552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8" name="TextBox 167"/>
          <p:cNvSpPr txBox="1"/>
          <p:nvPr/>
        </p:nvSpPr>
        <p:spPr>
          <a:xfrm>
            <a:off x="4194949" y="3015378"/>
            <a:ext cx="460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SAI1</a:t>
            </a:r>
            <a:endParaRPr lang="it-IT" sz="1200" dirty="0"/>
          </a:p>
        </p:txBody>
      </p:sp>
      <p:sp>
        <p:nvSpPr>
          <p:cNvPr id="171" name="Rectangle 170"/>
          <p:cNvSpPr/>
          <p:nvPr/>
        </p:nvSpPr>
        <p:spPr>
          <a:xfrm flipV="1">
            <a:off x="4156653" y="2595122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TextBox 171"/>
          <p:cNvSpPr txBox="1"/>
          <p:nvPr/>
        </p:nvSpPr>
        <p:spPr>
          <a:xfrm>
            <a:off x="4235914" y="2471947"/>
            <a:ext cx="418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TCK</a:t>
            </a:r>
            <a:endParaRPr lang="it-IT" sz="1200" dirty="0"/>
          </a:p>
        </p:txBody>
      </p:sp>
      <p:sp>
        <p:nvSpPr>
          <p:cNvPr id="173" name="Rectangle 172"/>
          <p:cNvSpPr/>
          <p:nvPr/>
        </p:nvSpPr>
        <p:spPr>
          <a:xfrm flipV="1">
            <a:off x="4156653" y="2694918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4" name="TextBox 173"/>
          <p:cNvSpPr txBox="1"/>
          <p:nvPr/>
        </p:nvSpPr>
        <p:spPr>
          <a:xfrm>
            <a:off x="4235914" y="2595122"/>
            <a:ext cx="434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/>
              <a:t>Tms</a:t>
            </a:r>
            <a:endParaRPr lang="it-IT" sz="1200" dirty="0"/>
          </a:p>
        </p:txBody>
      </p:sp>
      <p:grpSp>
        <p:nvGrpSpPr>
          <p:cNvPr id="50" name="Group 49"/>
          <p:cNvGrpSpPr/>
          <p:nvPr/>
        </p:nvGrpSpPr>
        <p:grpSpPr>
          <a:xfrm flipV="1">
            <a:off x="4139069" y="1399094"/>
            <a:ext cx="63303" cy="593906"/>
            <a:chOff x="4148637" y="766697"/>
            <a:chExt cx="63303" cy="593906"/>
          </a:xfrm>
        </p:grpSpPr>
        <p:sp>
          <p:nvSpPr>
            <p:cNvPr id="160" name="Rectangle 159"/>
            <p:cNvSpPr/>
            <p:nvPr/>
          </p:nvSpPr>
          <p:spPr>
            <a:xfrm>
              <a:off x="4152584" y="969392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Rectangle 160"/>
            <p:cNvSpPr/>
            <p:nvPr/>
          </p:nvSpPr>
          <p:spPr>
            <a:xfrm flipV="1">
              <a:off x="4156653" y="1099122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156653" y="875806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4156653" y="766697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5" name="Rectangle 174"/>
            <p:cNvSpPr/>
            <p:nvPr/>
          </p:nvSpPr>
          <p:spPr>
            <a:xfrm flipV="1">
              <a:off x="4148637" y="1209249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6" name="Rectangle 175"/>
            <p:cNvSpPr/>
            <p:nvPr/>
          </p:nvSpPr>
          <p:spPr>
            <a:xfrm flipV="1">
              <a:off x="4148637" y="1309045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4320176" y="2714825"/>
            <a:ext cx="21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b="1" dirty="0" smtClean="0"/>
              <a:t>.</a:t>
            </a:r>
          </a:p>
          <a:p>
            <a:r>
              <a:rPr lang="en-GB" sz="900" b="1" dirty="0"/>
              <a:t>.</a:t>
            </a:r>
            <a:endParaRPr lang="it-IT" sz="900" b="1" dirty="0"/>
          </a:p>
        </p:txBody>
      </p:sp>
      <p:grpSp>
        <p:nvGrpSpPr>
          <p:cNvPr id="54" name="Group 53"/>
          <p:cNvGrpSpPr/>
          <p:nvPr/>
        </p:nvGrpSpPr>
        <p:grpSpPr>
          <a:xfrm flipV="1">
            <a:off x="4218354" y="927156"/>
            <a:ext cx="537189" cy="1241977"/>
            <a:chOff x="4218354" y="927156"/>
            <a:chExt cx="537189" cy="1241977"/>
          </a:xfrm>
        </p:grpSpPr>
        <p:sp>
          <p:nvSpPr>
            <p:cNvPr id="162" name="TextBox 161"/>
            <p:cNvSpPr txBox="1"/>
            <p:nvPr/>
          </p:nvSpPr>
          <p:spPr>
            <a:xfrm>
              <a:off x="4227898" y="927156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TDI</a:t>
              </a:r>
              <a:endParaRPr lang="it-IT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4218354" y="189213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TDO</a:t>
              </a:r>
              <a:endParaRPr lang="it-IT" sz="12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227898" y="1185870"/>
              <a:ext cx="4347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Tms</a:t>
              </a:r>
              <a:endParaRPr lang="it-IT" sz="12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4218354" y="1055071"/>
              <a:ext cx="418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TCK</a:t>
              </a:r>
              <a:endParaRPr lang="it-IT" sz="12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351514" y="1407601"/>
              <a:ext cx="215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b="1" dirty="0" smtClean="0"/>
                <a:t>.</a:t>
              </a:r>
            </a:p>
            <a:p>
              <a:r>
                <a:rPr lang="en-GB" sz="900" b="1" dirty="0"/>
                <a:t>.</a:t>
              </a:r>
              <a:endParaRPr lang="it-IT" sz="9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232323" y="1638433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SAO1</a:t>
              </a:r>
              <a:endParaRPr lang="it-IT" sz="12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218475" y="1760165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SAO0</a:t>
              </a:r>
              <a:endParaRPr lang="it-IT" sz="1200" dirty="0"/>
            </a:p>
          </p:txBody>
        </p:sp>
      </p:grpSp>
      <p:sp>
        <p:nvSpPr>
          <p:cNvPr id="148" name="Curved Right Arrow 147"/>
          <p:cNvSpPr/>
          <p:nvPr/>
        </p:nvSpPr>
        <p:spPr>
          <a:xfrm flipH="1">
            <a:off x="4598701" y="1993000"/>
            <a:ext cx="72011" cy="478948"/>
          </a:xfrm>
          <a:prstGeom prst="curved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0" name="Curved Right Arrow 149"/>
          <p:cNvSpPr/>
          <p:nvPr/>
        </p:nvSpPr>
        <p:spPr>
          <a:xfrm flipH="1">
            <a:off x="4634705" y="1201864"/>
            <a:ext cx="179594" cy="1444816"/>
          </a:xfrm>
          <a:prstGeom prst="curved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3" name="Curved Right Arrow 152"/>
          <p:cNvSpPr/>
          <p:nvPr/>
        </p:nvSpPr>
        <p:spPr>
          <a:xfrm flipH="1">
            <a:off x="4612814" y="1364555"/>
            <a:ext cx="179594" cy="1444816"/>
          </a:xfrm>
          <a:prstGeom prst="curved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 flipH="1">
            <a:off x="1783665" y="1230030"/>
            <a:ext cx="2339368" cy="219022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 rot="5400000">
            <a:off x="1605183" y="3458625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Rectangle 183"/>
          <p:cNvSpPr/>
          <p:nvPr/>
        </p:nvSpPr>
        <p:spPr>
          <a:xfrm rot="5400000">
            <a:off x="1598939" y="1122430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5" name="Rectangle 184"/>
          <p:cNvSpPr/>
          <p:nvPr/>
        </p:nvSpPr>
        <p:spPr>
          <a:xfrm rot="5400000">
            <a:off x="1436570" y="3465110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6" name="Rectangle 185"/>
          <p:cNvSpPr/>
          <p:nvPr/>
        </p:nvSpPr>
        <p:spPr>
          <a:xfrm rot="5400000">
            <a:off x="1472574" y="1119178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248686" y="944823"/>
            <a:ext cx="9300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00B050"/>
                </a:solidFill>
              </a:rPr>
              <a:t>LVDS CLOCKS</a:t>
            </a:r>
            <a:endParaRPr lang="it-IT" sz="1050" b="1" dirty="0">
              <a:solidFill>
                <a:srgbClr val="00B050"/>
              </a:solidFill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 flipV="1">
            <a:off x="2134707" y="3607341"/>
            <a:ext cx="1273" cy="50084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1760820" y="3932630"/>
            <a:ext cx="165575" cy="19407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2287107" y="3638145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2546877" y="3614861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2816204" y="3633148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3085320" y="3625305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3352443" y="3623357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3619566" y="3621409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3819168" y="3596896"/>
            <a:ext cx="64080" cy="70133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tangle 195"/>
          <p:cNvSpPr/>
          <p:nvPr/>
        </p:nvSpPr>
        <p:spPr>
          <a:xfrm flipH="1" flipV="1">
            <a:off x="1507028" y="2428692"/>
            <a:ext cx="1952855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8" name="Rectangle 197"/>
          <p:cNvSpPr/>
          <p:nvPr/>
        </p:nvSpPr>
        <p:spPr>
          <a:xfrm flipH="1" flipV="1">
            <a:off x="1507028" y="2182123"/>
            <a:ext cx="1952855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3" name="Straight Connector 62"/>
          <p:cNvCxnSpPr/>
          <p:nvPr/>
        </p:nvCxnSpPr>
        <p:spPr>
          <a:xfrm>
            <a:off x="1546026" y="224588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1579036" y="2241838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1614038" y="2243797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647048" y="223975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1682050" y="224171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1715060" y="223766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1750062" y="223962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1783072" y="2235577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1818074" y="223753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1851084" y="223349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1886086" y="223544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1919096" y="223140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1954098" y="223336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987108" y="222931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2022110" y="2231275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2055120" y="222722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2090122" y="2229188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2123132" y="222514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2158134" y="222710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2191144" y="2223055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42646" y="2125534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……..</a:t>
            </a:r>
            <a:endParaRPr lang="it-IT" sz="1400" dirty="0"/>
          </a:p>
        </p:txBody>
      </p:sp>
      <p:cxnSp>
        <p:nvCxnSpPr>
          <p:cNvPr id="219" name="Straight Connector 218"/>
          <p:cNvCxnSpPr/>
          <p:nvPr/>
        </p:nvCxnSpPr>
        <p:spPr>
          <a:xfrm>
            <a:off x="2721363" y="222710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2754373" y="222784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2789375" y="222305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>
            <a:off x="2830242" y="222992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2857387" y="221764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2890397" y="224245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2925399" y="224441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2958409" y="224036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2993411" y="224232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026421" y="2238277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3061423" y="224023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3094433" y="223619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3129435" y="223814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3162445" y="223410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3197447" y="223606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3230457" y="223201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3265459" y="2233975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3298469" y="222992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3333471" y="2231888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>
            <a:off x="3366481" y="222784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515648" y="1688688"/>
            <a:ext cx="19351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Flip around an horizontal axis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160099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5436096" y="1112842"/>
            <a:ext cx="3577967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Other  standard Pins (pads)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0000FF"/>
                </a:solidFill>
              </a:rPr>
              <a:t>Hold_Out_0 (HO0)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Hold_Out_1 (HO1)</a:t>
            </a:r>
            <a:endParaRPr lang="en-GB" dirty="0">
              <a:solidFill>
                <a:srgbClr val="0000FF"/>
              </a:solidFill>
            </a:endParaRPr>
          </a:p>
          <a:p>
            <a:endParaRPr lang="en-GB" dirty="0" smtClean="0"/>
          </a:p>
          <a:p>
            <a:r>
              <a:rPr lang="en-GB" dirty="0" err="1" smtClean="0">
                <a:solidFill>
                  <a:srgbClr val="FF0000"/>
                </a:solidFill>
              </a:rPr>
              <a:t>Hold_Input</a:t>
            </a:r>
            <a:r>
              <a:rPr lang="en-GB" dirty="0" smtClean="0">
                <a:solidFill>
                  <a:srgbClr val="FF0000"/>
                </a:solidFill>
              </a:rPr>
              <a:t>  (HI)</a:t>
            </a:r>
          </a:p>
          <a:p>
            <a:endParaRPr lang="en-GB" dirty="0"/>
          </a:p>
          <a:p>
            <a:r>
              <a:rPr lang="en-GB" dirty="0" smtClean="0"/>
              <a:t>OPCODE [3..0]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Init</a:t>
            </a:r>
            <a:r>
              <a:rPr lang="en-GB" dirty="0" smtClean="0"/>
              <a:t>, CLK, TCK, TMS,  TDI, TDO</a:t>
            </a:r>
            <a:endParaRPr lang="it-IT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1544366" y="2101589"/>
            <a:ext cx="1147016" cy="18782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ctangle 26"/>
          <p:cNvSpPr/>
          <p:nvPr/>
        </p:nvSpPr>
        <p:spPr>
          <a:xfrm rot="5400000">
            <a:off x="2060403" y="3470899"/>
            <a:ext cx="140916" cy="8926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ctangle 27"/>
          <p:cNvSpPr/>
          <p:nvPr/>
        </p:nvSpPr>
        <p:spPr>
          <a:xfrm rot="5400000">
            <a:off x="3056998" y="2455213"/>
            <a:ext cx="1152129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ctangle 29"/>
          <p:cNvSpPr/>
          <p:nvPr/>
        </p:nvSpPr>
        <p:spPr>
          <a:xfrm rot="5400000">
            <a:off x="2252920" y="3479527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ctangle 31"/>
          <p:cNvSpPr/>
          <p:nvPr/>
        </p:nvSpPr>
        <p:spPr>
          <a:xfrm rot="5400000">
            <a:off x="2500321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ctangle 33"/>
          <p:cNvSpPr/>
          <p:nvPr/>
        </p:nvSpPr>
        <p:spPr>
          <a:xfrm rot="5400000">
            <a:off x="2773822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ctangle 35"/>
          <p:cNvSpPr/>
          <p:nvPr/>
        </p:nvSpPr>
        <p:spPr>
          <a:xfrm rot="5400000">
            <a:off x="3053250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 rot="5400000">
            <a:off x="3332027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ctangle 39"/>
          <p:cNvSpPr/>
          <p:nvPr/>
        </p:nvSpPr>
        <p:spPr>
          <a:xfrm rot="5400000">
            <a:off x="3570611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ctangle 41"/>
          <p:cNvSpPr/>
          <p:nvPr/>
        </p:nvSpPr>
        <p:spPr>
          <a:xfrm rot="5400000">
            <a:off x="3812790" y="3479527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471024" y="4126706"/>
            <a:ext cx="684075" cy="33603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471024" y="4185748"/>
            <a:ext cx="844159" cy="4078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463636" y="4211874"/>
            <a:ext cx="1118793" cy="53628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471024" y="4198984"/>
            <a:ext cx="1385144" cy="66139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463636" y="4211577"/>
            <a:ext cx="1664804" cy="81447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1450181" y="4218410"/>
            <a:ext cx="1929503" cy="98224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1438312" y="4297432"/>
            <a:ext cx="2445804" cy="119618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457325" y="4250952"/>
            <a:ext cx="2196636" cy="109733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178750" y="2483377"/>
            <a:ext cx="3025216" cy="11239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TextBox 83"/>
          <p:cNvSpPr txBox="1"/>
          <p:nvPr/>
        </p:nvSpPr>
        <p:spPr>
          <a:xfrm>
            <a:off x="737120" y="432467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HitBus0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8804" y="4508195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HitBus1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70739" y="4679770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HitBus2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68804" y="483283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HitBus3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66869" y="4985904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HitBus4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64934" y="5138971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HitBus5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62999" y="5292038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HitBus6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61064" y="5445105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HitBus7</a:t>
            </a:r>
            <a:endParaRPr lang="it-IT" sz="1100" dirty="0">
              <a:solidFill>
                <a:srgbClr val="FF0000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409559" y="3607341"/>
            <a:ext cx="0" cy="28858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37141" y="3763868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Pat_addin0</a:t>
            </a:r>
            <a:endParaRPr lang="it-IT" sz="1100" dirty="0">
              <a:solidFill>
                <a:srgbClr val="FF0000"/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 flipV="1">
            <a:off x="1777057" y="3589763"/>
            <a:ext cx="318" cy="41445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643242" y="4128038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Pat_addin1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 rot="5400000">
            <a:off x="1339788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Rectangle 117"/>
          <p:cNvSpPr/>
          <p:nvPr/>
        </p:nvSpPr>
        <p:spPr>
          <a:xfrm rot="5400000">
            <a:off x="1706599" y="3479526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Rectangle 118"/>
          <p:cNvSpPr/>
          <p:nvPr/>
        </p:nvSpPr>
        <p:spPr>
          <a:xfrm rot="5400000">
            <a:off x="4052575" y="3472649"/>
            <a:ext cx="140916" cy="7200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5" name="Straight Arrow Connector 144"/>
          <p:cNvCxnSpPr/>
          <p:nvPr/>
        </p:nvCxnSpPr>
        <p:spPr>
          <a:xfrm>
            <a:off x="4130694" y="3438195"/>
            <a:ext cx="20082" cy="483233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4123033" y="3793333"/>
            <a:ext cx="84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>
                <a:solidFill>
                  <a:srgbClr val="0000FF"/>
                </a:solidFill>
              </a:rPr>
              <a:t>Pat_addout</a:t>
            </a:r>
            <a:endParaRPr lang="it-IT" sz="1100" dirty="0">
              <a:solidFill>
                <a:srgbClr val="0000FF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152584" y="333332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Rectangle 156"/>
          <p:cNvSpPr/>
          <p:nvPr/>
        </p:nvSpPr>
        <p:spPr>
          <a:xfrm flipV="1">
            <a:off x="4156653" y="2492445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TextBox 157"/>
          <p:cNvSpPr txBox="1"/>
          <p:nvPr/>
        </p:nvSpPr>
        <p:spPr>
          <a:xfrm>
            <a:off x="4192815" y="328175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TDO</a:t>
            </a:r>
            <a:endParaRPr lang="it-IT" sz="1200" dirty="0"/>
          </a:p>
        </p:txBody>
      </p:sp>
      <p:sp>
        <p:nvSpPr>
          <p:cNvPr id="159" name="TextBox 158"/>
          <p:cNvSpPr txBox="1"/>
          <p:nvPr/>
        </p:nvSpPr>
        <p:spPr>
          <a:xfrm>
            <a:off x="4235914" y="2333448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TDI</a:t>
            </a:r>
            <a:endParaRPr lang="it-IT" sz="1200" dirty="0"/>
          </a:p>
        </p:txBody>
      </p:sp>
      <p:sp>
        <p:nvSpPr>
          <p:cNvPr id="165" name="Rectangle 164"/>
          <p:cNvSpPr/>
          <p:nvPr/>
        </p:nvSpPr>
        <p:spPr>
          <a:xfrm>
            <a:off x="4156653" y="3238531"/>
            <a:ext cx="552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TextBox 165"/>
          <p:cNvSpPr txBox="1"/>
          <p:nvPr/>
        </p:nvSpPr>
        <p:spPr>
          <a:xfrm>
            <a:off x="4187854" y="314575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INIT</a:t>
            </a:r>
            <a:endParaRPr lang="it-IT" sz="1200" dirty="0"/>
          </a:p>
        </p:txBody>
      </p:sp>
      <p:sp>
        <p:nvSpPr>
          <p:cNvPr id="167" name="Rectangle 166"/>
          <p:cNvSpPr/>
          <p:nvPr/>
        </p:nvSpPr>
        <p:spPr>
          <a:xfrm>
            <a:off x="4156653" y="3129422"/>
            <a:ext cx="552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8" name="TextBox 167"/>
          <p:cNvSpPr txBox="1"/>
          <p:nvPr/>
        </p:nvSpPr>
        <p:spPr>
          <a:xfrm>
            <a:off x="793475" y="3604699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HO0</a:t>
            </a:r>
            <a:endParaRPr lang="it-IT" sz="1200" dirty="0">
              <a:solidFill>
                <a:srgbClr val="0000FF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 flipV="1">
            <a:off x="4156653" y="2595122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TextBox 171"/>
          <p:cNvSpPr txBox="1"/>
          <p:nvPr/>
        </p:nvSpPr>
        <p:spPr>
          <a:xfrm>
            <a:off x="4235914" y="2471947"/>
            <a:ext cx="418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TCK</a:t>
            </a:r>
            <a:endParaRPr lang="it-IT" sz="1200" dirty="0"/>
          </a:p>
        </p:txBody>
      </p:sp>
      <p:sp>
        <p:nvSpPr>
          <p:cNvPr id="173" name="Rectangle 172"/>
          <p:cNvSpPr/>
          <p:nvPr/>
        </p:nvSpPr>
        <p:spPr>
          <a:xfrm flipV="1">
            <a:off x="4156653" y="2694918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4" name="TextBox 173"/>
          <p:cNvSpPr txBox="1"/>
          <p:nvPr/>
        </p:nvSpPr>
        <p:spPr>
          <a:xfrm>
            <a:off x="4235914" y="2595122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TMS</a:t>
            </a:r>
            <a:endParaRPr lang="it-IT" sz="12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57772" y="2771949"/>
            <a:ext cx="2199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/>
              <a:t>.</a:t>
            </a:r>
          </a:p>
          <a:p>
            <a:r>
              <a:rPr lang="en-GB" sz="1050" b="1" dirty="0"/>
              <a:t>.</a:t>
            </a:r>
            <a:endParaRPr lang="it-IT" sz="1050" b="1" dirty="0"/>
          </a:p>
        </p:txBody>
      </p:sp>
      <p:sp>
        <p:nvSpPr>
          <p:cNvPr id="180" name="Rectangle 179"/>
          <p:cNvSpPr/>
          <p:nvPr/>
        </p:nvSpPr>
        <p:spPr>
          <a:xfrm rot="5400000">
            <a:off x="1436570" y="2537186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5" name="Rectangle 184"/>
          <p:cNvSpPr/>
          <p:nvPr/>
        </p:nvSpPr>
        <p:spPr>
          <a:xfrm rot="5400000">
            <a:off x="1263650" y="2540218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296032" y="2079532"/>
            <a:ext cx="9300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00B050"/>
                </a:solidFill>
              </a:rPr>
              <a:t>LVDS CLOCKS</a:t>
            </a:r>
            <a:endParaRPr lang="it-IT" sz="1050" b="1" dirty="0">
              <a:solidFill>
                <a:srgbClr val="00B050"/>
              </a:solidFill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 flipV="1">
            <a:off x="2134707" y="3607341"/>
            <a:ext cx="1273" cy="50084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1389762" y="4004214"/>
            <a:ext cx="373926" cy="18153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2315183" y="3638146"/>
            <a:ext cx="0" cy="54760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2574953" y="3614862"/>
            <a:ext cx="0" cy="59671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2844280" y="3633149"/>
            <a:ext cx="0" cy="55259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 flipV="1">
            <a:off x="3113396" y="3625306"/>
            <a:ext cx="10312" cy="58627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3380519" y="3623358"/>
            <a:ext cx="0" cy="57562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3647642" y="3621410"/>
            <a:ext cx="0" cy="61408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3883248" y="3596897"/>
            <a:ext cx="0" cy="69782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 flipV="1">
            <a:off x="1275244" y="3520338"/>
            <a:ext cx="45719" cy="5155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9" name="Rectangle 198"/>
          <p:cNvSpPr/>
          <p:nvPr/>
        </p:nvSpPr>
        <p:spPr>
          <a:xfrm flipV="1">
            <a:off x="1611482" y="3523318"/>
            <a:ext cx="45719" cy="5155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9" name="TextBox 238"/>
          <p:cNvSpPr txBox="1"/>
          <p:nvPr/>
        </p:nvSpPr>
        <p:spPr>
          <a:xfrm>
            <a:off x="793475" y="3934578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HO1</a:t>
            </a:r>
            <a:endParaRPr lang="it-IT" sz="12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134851" y="3621409"/>
            <a:ext cx="140393" cy="11373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 flipV="1">
            <a:off x="1232900" y="3926082"/>
            <a:ext cx="401441" cy="15626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 flipV="1">
            <a:off x="1635992" y="3604699"/>
            <a:ext cx="0" cy="33624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 flipV="1">
            <a:off x="3995936" y="3523318"/>
            <a:ext cx="45719" cy="515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4" name="Straight Connector 243"/>
          <p:cNvCxnSpPr/>
          <p:nvPr/>
        </p:nvCxnSpPr>
        <p:spPr>
          <a:xfrm flipV="1">
            <a:off x="4030315" y="3621410"/>
            <a:ext cx="0" cy="118916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81434" y="495430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HI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6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85" y="339535"/>
            <a:ext cx="4952122" cy="527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696398" y="1577562"/>
            <a:ext cx="580889" cy="369332"/>
            <a:chOff x="2483768" y="2048160"/>
            <a:chExt cx="580889" cy="369332"/>
          </a:xfrm>
        </p:grpSpPr>
        <p:sp>
          <p:nvSpPr>
            <p:cNvPr id="9" name="Oval 8"/>
            <p:cNvSpPr/>
            <p:nvPr/>
          </p:nvSpPr>
          <p:spPr>
            <a:xfrm rot="16200000">
              <a:off x="2988035" y="2113062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it-IT" dirty="0"/>
            </a:p>
          </p:txBody>
        </p:sp>
        <p:sp>
          <p:nvSpPr>
            <p:cNvPr id="12" name="Oval 11"/>
            <p:cNvSpPr/>
            <p:nvPr/>
          </p:nvSpPr>
          <p:spPr>
            <a:xfrm rot="16200000">
              <a:off x="2992649" y="2229458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83768" y="2048160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H0</a:t>
              </a:r>
              <a:endParaRPr lang="it-IT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59892" y="1236704"/>
            <a:ext cx="445956" cy="446980"/>
            <a:chOff x="3802230" y="1474665"/>
            <a:chExt cx="445956" cy="446980"/>
          </a:xfrm>
        </p:grpSpPr>
        <p:sp>
          <p:nvSpPr>
            <p:cNvPr id="14" name="Oval 13"/>
            <p:cNvSpPr/>
            <p:nvPr/>
          </p:nvSpPr>
          <p:spPr>
            <a:xfrm rot="16200000">
              <a:off x="3953200" y="1849637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it-IT" dirty="0"/>
            </a:p>
          </p:txBody>
        </p:sp>
        <p:sp>
          <p:nvSpPr>
            <p:cNvPr id="15" name="Oval 14"/>
            <p:cNvSpPr/>
            <p:nvPr/>
          </p:nvSpPr>
          <p:spPr>
            <a:xfrm rot="16200000">
              <a:off x="4073255" y="1849636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02230" y="1474665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H1</a:t>
              </a:r>
              <a:endParaRPr lang="it-IT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760121" y="1250347"/>
            <a:ext cx="445956" cy="446980"/>
            <a:chOff x="4959217" y="1480304"/>
            <a:chExt cx="445956" cy="446980"/>
          </a:xfrm>
        </p:grpSpPr>
        <p:grpSp>
          <p:nvGrpSpPr>
            <p:cNvPr id="22" name="Group 21"/>
            <p:cNvGrpSpPr/>
            <p:nvPr/>
          </p:nvGrpSpPr>
          <p:grpSpPr>
            <a:xfrm>
              <a:off x="5110187" y="1855275"/>
              <a:ext cx="192063" cy="72009"/>
              <a:chOff x="5110187" y="1855275"/>
              <a:chExt cx="192063" cy="72009"/>
            </a:xfrm>
          </p:grpSpPr>
          <p:sp>
            <p:nvSpPr>
              <p:cNvPr id="17" name="Oval 16"/>
              <p:cNvSpPr/>
              <p:nvPr/>
            </p:nvSpPr>
            <p:spPr>
              <a:xfrm rot="16200000">
                <a:off x="5110187" y="1855276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 </a:t>
                </a:r>
                <a:endParaRPr lang="it-IT"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 rot="16200000">
                <a:off x="5230242" y="1855275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4959217" y="1480304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H2</a:t>
              </a:r>
              <a:endParaRPr lang="it-IT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73420" y="2148148"/>
            <a:ext cx="523433" cy="369332"/>
            <a:chOff x="5474060" y="2211479"/>
            <a:chExt cx="523433" cy="369332"/>
          </a:xfrm>
        </p:grpSpPr>
        <p:grpSp>
          <p:nvGrpSpPr>
            <p:cNvPr id="11" name="Group 10"/>
            <p:cNvGrpSpPr/>
            <p:nvPr/>
          </p:nvGrpSpPr>
          <p:grpSpPr>
            <a:xfrm>
              <a:off x="5474060" y="2317849"/>
              <a:ext cx="76622" cy="188404"/>
              <a:chOff x="3140435" y="2265462"/>
              <a:chExt cx="76622" cy="188404"/>
            </a:xfrm>
          </p:grpSpPr>
          <p:sp>
            <p:nvSpPr>
              <p:cNvPr id="20" name="Oval 19"/>
              <p:cNvSpPr/>
              <p:nvPr/>
            </p:nvSpPr>
            <p:spPr>
              <a:xfrm rot="16200000">
                <a:off x="3140435" y="2265462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 </a:t>
                </a:r>
                <a:endParaRPr lang="it-IT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 rot="16200000">
                <a:off x="3145049" y="2381858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551537" y="2211479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H3</a:t>
              </a:r>
              <a:endParaRPr lang="it-IT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1012" y="3973242"/>
            <a:ext cx="580889" cy="369332"/>
            <a:chOff x="2483768" y="2048160"/>
            <a:chExt cx="580889" cy="369332"/>
          </a:xfrm>
        </p:grpSpPr>
        <p:sp>
          <p:nvSpPr>
            <p:cNvPr id="31" name="Oval 30"/>
            <p:cNvSpPr/>
            <p:nvPr/>
          </p:nvSpPr>
          <p:spPr>
            <a:xfrm rot="16200000">
              <a:off x="2988035" y="2113062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it-IT" dirty="0"/>
            </a:p>
          </p:txBody>
        </p:sp>
        <p:sp>
          <p:nvSpPr>
            <p:cNvPr id="32" name="Oval 31"/>
            <p:cNvSpPr/>
            <p:nvPr/>
          </p:nvSpPr>
          <p:spPr>
            <a:xfrm rot="16200000">
              <a:off x="2992649" y="2229458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83768" y="2048160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H4</a:t>
              </a:r>
              <a:endParaRPr lang="it-IT" dirty="0">
                <a:solidFill>
                  <a:srgbClr val="FFFF00"/>
                </a:solidFill>
              </a:endParaRPr>
            </a:p>
          </p:txBody>
        </p:sp>
      </p:grpSp>
      <p:sp>
        <p:nvSpPr>
          <p:cNvPr id="37" name="Oval 36"/>
          <p:cNvSpPr/>
          <p:nvPr/>
        </p:nvSpPr>
        <p:spPr>
          <a:xfrm rot="16200000">
            <a:off x="4357133" y="4672974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it-IT" dirty="0"/>
          </a:p>
        </p:txBody>
      </p:sp>
      <p:sp>
        <p:nvSpPr>
          <p:cNvPr id="38" name="Oval 37"/>
          <p:cNvSpPr/>
          <p:nvPr/>
        </p:nvSpPr>
        <p:spPr>
          <a:xfrm rot="16200000">
            <a:off x="4361747" y="478937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4352301" y="3141220"/>
            <a:ext cx="76622" cy="188404"/>
            <a:chOff x="4509533" y="4825374"/>
            <a:chExt cx="76622" cy="188404"/>
          </a:xfrm>
          <a:solidFill>
            <a:srgbClr val="FF0000"/>
          </a:solidFill>
        </p:grpSpPr>
        <p:sp>
          <p:nvSpPr>
            <p:cNvPr id="51" name="Oval 50"/>
            <p:cNvSpPr/>
            <p:nvPr/>
          </p:nvSpPr>
          <p:spPr>
            <a:xfrm rot="16200000">
              <a:off x="4509533" y="4825374"/>
              <a:ext cx="72008" cy="72008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it-IT" dirty="0"/>
            </a:p>
          </p:txBody>
        </p:sp>
        <p:sp>
          <p:nvSpPr>
            <p:cNvPr id="52" name="Oval 51"/>
            <p:cNvSpPr/>
            <p:nvPr/>
          </p:nvSpPr>
          <p:spPr>
            <a:xfrm rot="16200000">
              <a:off x="4514147" y="4941770"/>
              <a:ext cx="72008" cy="72008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453616" y="4339645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H7</a:t>
            </a:r>
            <a:endParaRPr lang="it-IT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676027" y="4776317"/>
            <a:ext cx="192063" cy="72009"/>
            <a:chOff x="3831449" y="5394889"/>
            <a:chExt cx="192063" cy="72009"/>
          </a:xfrm>
        </p:grpSpPr>
        <p:sp>
          <p:nvSpPr>
            <p:cNvPr id="40" name="Oval 39"/>
            <p:cNvSpPr/>
            <p:nvPr/>
          </p:nvSpPr>
          <p:spPr>
            <a:xfrm rot="16200000">
              <a:off x="3831449" y="5394890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it-IT" dirty="0"/>
            </a:p>
          </p:txBody>
        </p:sp>
        <p:sp>
          <p:nvSpPr>
            <p:cNvPr id="41" name="Oval 40"/>
            <p:cNvSpPr/>
            <p:nvPr/>
          </p:nvSpPr>
          <p:spPr>
            <a:xfrm rot="16200000">
              <a:off x="3951504" y="5394889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70197" y="4922885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H5</a:t>
            </a:r>
            <a:endParaRPr lang="it-IT" dirty="0">
              <a:solidFill>
                <a:srgbClr val="FFFF00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161116" y="4773074"/>
            <a:ext cx="192063" cy="72009"/>
            <a:chOff x="3831449" y="5394889"/>
            <a:chExt cx="192063" cy="72009"/>
          </a:xfrm>
        </p:grpSpPr>
        <p:sp>
          <p:nvSpPr>
            <p:cNvPr id="45" name="Oval 44"/>
            <p:cNvSpPr/>
            <p:nvPr/>
          </p:nvSpPr>
          <p:spPr>
            <a:xfrm rot="16200000">
              <a:off x="3831449" y="5394890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it-IT" dirty="0"/>
            </a:p>
          </p:txBody>
        </p:sp>
        <p:sp>
          <p:nvSpPr>
            <p:cNvPr id="46" name="Oval 45"/>
            <p:cNvSpPr/>
            <p:nvPr/>
          </p:nvSpPr>
          <p:spPr>
            <a:xfrm rot="16200000">
              <a:off x="3951504" y="5394889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045289" y="491974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H6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28184" y="1577562"/>
            <a:ext cx="1656184" cy="1707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5724128" y="2442922"/>
            <a:ext cx="27363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251878" y="1065681"/>
            <a:ext cx="56124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TOP</a:t>
            </a:r>
            <a:endParaRPr lang="it-IT" dirty="0"/>
          </a:p>
        </p:txBody>
      </p:sp>
      <p:sp>
        <p:nvSpPr>
          <p:cNvPr id="50" name="TextBox 49"/>
          <p:cNvSpPr txBox="1"/>
          <p:nvPr/>
        </p:nvSpPr>
        <p:spPr>
          <a:xfrm>
            <a:off x="5755504" y="742515"/>
            <a:ext cx="2272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Bottom mirrored </a:t>
            </a:r>
          </a:p>
          <a:p>
            <a:pPr algn="ctr"/>
            <a:r>
              <a:rPr lang="en-GB" dirty="0"/>
              <a:t>a</a:t>
            </a:r>
            <a:r>
              <a:rPr lang="en-GB" dirty="0" smtClean="0"/>
              <a:t>round Horizontal line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4567167" y="307295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CLK</a:t>
            </a:r>
            <a:endParaRPr lang="it-IT" b="1" dirty="0">
              <a:solidFill>
                <a:srgbClr val="FF0000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217693" y="2527882"/>
            <a:ext cx="76622" cy="188404"/>
            <a:chOff x="4509533" y="4825374"/>
            <a:chExt cx="76622" cy="188404"/>
          </a:xfrm>
          <a:solidFill>
            <a:srgbClr val="00B0F0"/>
          </a:solidFill>
        </p:grpSpPr>
        <p:sp>
          <p:nvSpPr>
            <p:cNvPr id="54" name="Oval 53"/>
            <p:cNvSpPr/>
            <p:nvPr/>
          </p:nvSpPr>
          <p:spPr>
            <a:xfrm rot="16200000">
              <a:off x="4509533" y="4825374"/>
              <a:ext cx="72008" cy="72008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B0F0"/>
                  </a:solidFill>
                </a:rPr>
                <a:t> </a:t>
              </a:r>
              <a:endParaRPr lang="it-IT" dirty="0">
                <a:solidFill>
                  <a:srgbClr val="00B0F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 rot="16200000">
              <a:off x="4514147" y="4941770"/>
              <a:ext cx="72008" cy="72008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00B0F0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32559" y="245961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</a:rPr>
              <a:t>ADD_IN_A</a:t>
            </a:r>
            <a:endParaRPr lang="it-IT" b="1" dirty="0">
              <a:solidFill>
                <a:srgbClr val="00B0F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195845" y="3289882"/>
            <a:ext cx="76622" cy="188404"/>
            <a:chOff x="4509533" y="4825374"/>
            <a:chExt cx="76622" cy="188404"/>
          </a:xfrm>
          <a:solidFill>
            <a:srgbClr val="00B0F0"/>
          </a:solidFill>
        </p:grpSpPr>
        <p:sp>
          <p:nvSpPr>
            <p:cNvPr id="58" name="Oval 57"/>
            <p:cNvSpPr/>
            <p:nvPr/>
          </p:nvSpPr>
          <p:spPr>
            <a:xfrm rot="16200000">
              <a:off x="4509533" y="4825374"/>
              <a:ext cx="72008" cy="72008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B0F0"/>
                  </a:solidFill>
                </a:rPr>
                <a:t> </a:t>
              </a:r>
              <a:endParaRPr lang="it-IT" dirty="0">
                <a:solidFill>
                  <a:srgbClr val="00B0F0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 rot="16200000">
              <a:off x="4514147" y="4941770"/>
              <a:ext cx="72008" cy="72008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00B0F0"/>
                </a:solidFill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410711" y="3221612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</a:rPr>
              <a:t>ADD_IN_B</a:t>
            </a:r>
            <a:endParaRPr lang="it-IT" b="1" dirty="0">
              <a:solidFill>
                <a:srgbClr val="00B0F0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369275" y="3585692"/>
            <a:ext cx="76622" cy="188404"/>
            <a:chOff x="4509533" y="4825374"/>
            <a:chExt cx="76622" cy="188404"/>
          </a:xfrm>
          <a:solidFill>
            <a:srgbClr val="00B0F0"/>
          </a:solidFill>
        </p:grpSpPr>
        <p:sp>
          <p:nvSpPr>
            <p:cNvPr id="62" name="Oval 61"/>
            <p:cNvSpPr/>
            <p:nvPr/>
          </p:nvSpPr>
          <p:spPr>
            <a:xfrm rot="16200000">
              <a:off x="4509533" y="4825374"/>
              <a:ext cx="72008" cy="72008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B0F0"/>
                  </a:solidFill>
                </a:rPr>
                <a:t> </a:t>
              </a:r>
              <a:endParaRPr lang="it-IT" dirty="0">
                <a:solidFill>
                  <a:srgbClr val="00B0F0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 rot="16200000">
              <a:off x="4514147" y="4941770"/>
              <a:ext cx="72008" cy="72008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00B0F0"/>
                </a:solidFill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161116" y="3492576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</a:rPr>
              <a:t>ADD_OUT</a:t>
            </a:r>
            <a:endParaRPr lang="it-IT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40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9673</TotalTime>
  <Words>265</Words>
  <Application>Microsoft Office PowerPoint</Application>
  <PresentationFormat>On-screen Show (4:3)</PresentationFormat>
  <Paragraphs>167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Daniel-Bibi</dc:creator>
  <cp:lastModifiedBy>Paola Giannetti</cp:lastModifiedBy>
  <cp:revision>240</cp:revision>
  <cp:lastPrinted>2012-11-26T11:17:22Z</cp:lastPrinted>
  <dcterms:created xsi:type="dcterms:W3CDTF">2012-04-07T07:43:00Z</dcterms:created>
  <dcterms:modified xsi:type="dcterms:W3CDTF">2013-04-14T18:15:48Z</dcterms:modified>
</cp:coreProperties>
</file>