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9" r:id="rId3"/>
    <p:sldId id="268" r:id="rId4"/>
    <p:sldId id="270" r:id="rId5"/>
    <p:sldId id="267" r:id="rId6"/>
    <p:sldId id="256" r:id="rId7"/>
    <p:sldId id="257" r:id="rId8"/>
    <p:sldId id="259" r:id="rId9"/>
    <p:sldId id="260" r:id="rId10"/>
    <p:sldId id="261" r:id="rId11"/>
    <p:sldId id="271" r:id="rId12"/>
    <p:sldId id="272" r:id="rId13"/>
    <p:sldId id="264" r:id="rId14"/>
    <p:sldId id="265" r:id="rId15"/>
    <p:sldId id="266" r:id="rId16"/>
    <p:sldId id="262" r:id="rId17"/>
    <p:sldId id="280" r:id="rId18"/>
    <p:sldId id="273" r:id="rId19"/>
    <p:sldId id="275" r:id="rId20"/>
    <p:sldId id="278" r:id="rId21"/>
    <p:sldId id="276" r:id="rId22"/>
    <p:sldId id="279" r:id="rId23"/>
    <p:sldId id="277" r:id="rId24"/>
    <p:sldId id="281" r:id="rId25"/>
    <p:sldId id="282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2" d="100"/>
          <a:sy n="82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44.wmf"/><Relationship Id="rId1" Type="http://schemas.openxmlformats.org/officeDocument/2006/relationships/image" Target="../media/image57.wmf"/><Relationship Id="rId4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7DD2C5-2317-4CFB-84AE-483A6DC25135}" type="datetimeFigureOut">
              <a:rPr lang="it-IT" smtClean="0"/>
              <a:pPr/>
              <a:t>13/12/2012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53497-10D5-411E-B51E-B2F6E4DE837F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file:///G:\Nero%20Local%20Autobackup\20121112_112604_Local%20Autobackup\D\Positronium\PC&amp;FEL_1.xmcd\Selection%2067%202979%20430%203237" TargetMode="External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file:///G:\Nero%20Local%20Autobackup\20121112_112604_Local%20Autobackup\D\Positronium\PC&amp;FEL_1.xmcd\Selection%20947%202659%201310%20291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ero%20Local%20Autobackup\20121112_112604_Local%20Autobackup\D\Positronium\PC&amp;FEL.xmcd\Selection%2019%203979%20422%204243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file:///G:\Nero%20Local%20Autobackup\20121112_112604_Local%20Autobackup\D\Positronium\PC&amp;FEL.xmcd\Selection%2019%204235%20422%204499" TargetMode="External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ero%20Local%20Autobackup\20121112_112604_Local%20Autobackup\D\Positronium\PC&amp;FEL_1.xmcd\Selection%2011%208627%20324%20881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3.png"/><Relationship Id="rId4" Type="http://schemas.openxmlformats.org/officeDocument/2006/relationships/image" Target="../media/image5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ero%20Local%20Autobackup\20121112_112604_Local%20Autobackup\D\Positronium\PC&amp;FEL_1.xmcd\Selection%203%209787%20288%209965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9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ero%20Local%20Autobackup\20121112_112604_Local%20Autobackup\D\Positronium\PC&amp;FEL_1.xmcd\Selection%20123%205931%20454%20618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61.png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75656" y="2060848"/>
            <a:ext cx="5976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accent6"/>
                </a:solidFill>
                <a:latin typeface="Bernard MT Condensed" pitchFamily="18" charset="0"/>
              </a:rPr>
              <a:t>A “double” FEL </a:t>
            </a:r>
            <a:r>
              <a:rPr lang="it-IT" sz="4400" dirty="0">
                <a:solidFill>
                  <a:schemeClr val="accent6"/>
                </a:solidFill>
                <a:latin typeface="Bernard MT Condensed" pitchFamily="18" charset="0"/>
              </a:rPr>
              <a:t>oscillator for </a:t>
            </a:r>
            <a:endParaRPr lang="it-IT" sz="4400" dirty="0" smtClean="0">
              <a:solidFill>
                <a:schemeClr val="accent6"/>
              </a:solidFill>
              <a:latin typeface="Bernard MT Condensed" pitchFamily="18" charset="0"/>
            </a:endParaRPr>
          </a:p>
          <a:p>
            <a:pPr algn="ctr"/>
            <a:r>
              <a:rPr lang="it-IT" sz="4400" dirty="0" smtClean="0">
                <a:solidFill>
                  <a:schemeClr val="accent6"/>
                </a:solidFill>
                <a:latin typeface="Bernard MT Condensed" pitchFamily="18" charset="0"/>
              </a:rPr>
              <a:t>photon-photon collisions</a:t>
            </a:r>
            <a:endParaRPr lang="it-IT" sz="4400" dirty="0">
              <a:solidFill>
                <a:schemeClr val="accent6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63079"/>
            <a:ext cx="717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BSC-produced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photons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in the FEL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cavity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under the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condition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that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sz="24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baseline="-25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it-IT" sz="14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1005558" y="4157911"/>
          <a:ext cx="42608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5" name="Equazione" r:id="rId3" imgW="2908300" imgH="228600" progId="Equation.3">
                  <p:embed/>
                </p:oleObj>
              </mc:Choice>
              <mc:Fallback>
                <p:oleObj name="Equazione" r:id="rId3" imgW="2908300" imgH="228600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558" y="4157911"/>
                        <a:ext cx="426085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5514132" y="4077072"/>
            <a:ext cx="172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ym typeface="Symbol"/>
              </a:rPr>
              <a:t>FEL radiation strength parameter  </a:t>
            </a:r>
            <a:endParaRPr lang="it-IT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87880"/>
              </p:ext>
            </p:extLst>
          </p:nvPr>
        </p:nvGraphicFramePr>
        <p:xfrm>
          <a:off x="725488" y="2661667"/>
          <a:ext cx="74247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" name="Equazione" r:id="rId5" imgW="4864100" imgH="457200" progId="Equation.3">
                  <p:embed/>
                </p:oleObj>
              </mc:Choice>
              <mc:Fallback>
                <p:oleObj name="Equazione" r:id="rId5" imgW="4864100" imgH="457200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2661667"/>
                        <a:ext cx="742473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539552" y="1772816"/>
            <a:ext cx="82809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The </a:t>
            </a:r>
            <a:r>
              <a:rPr lang="it-IT" sz="1400" dirty="0" err="1" smtClean="0">
                <a:sym typeface="Symbol"/>
              </a:rPr>
              <a:t>number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photons</a:t>
            </a:r>
            <a:r>
              <a:rPr lang="it-IT" sz="1400" dirty="0" smtClean="0">
                <a:sym typeface="Symbol"/>
              </a:rPr>
              <a:t>  </a:t>
            </a:r>
            <a:r>
              <a:rPr lang="it-IT" sz="1400" dirty="0" err="1" smtClean="0">
                <a:sym typeface="Symbol"/>
              </a:rPr>
              <a:t>back-Compton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scattered</a:t>
            </a:r>
            <a:r>
              <a:rPr lang="it-IT" sz="1400" dirty="0" smtClean="0">
                <a:sym typeface="Symbol"/>
              </a:rPr>
              <a:t> per </a:t>
            </a:r>
            <a:r>
              <a:rPr lang="it-IT" sz="1400" dirty="0" err="1" smtClean="0">
                <a:sym typeface="Symbol"/>
              </a:rPr>
              <a:t>unit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time</a:t>
            </a:r>
            <a:r>
              <a:rPr lang="it-IT" sz="1400" dirty="0" smtClean="0">
                <a:sym typeface="Symbol"/>
              </a:rPr>
              <a:t>  </a:t>
            </a:r>
            <a:r>
              <a:rPr lang="it-IT" sz="1400" dirty="0" err="1" smtClean="0">
                <a:sym typeface="Symbol"/>
              </a:rPr>
              <a:t>by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one</a:t>
            </a:r>
            <a:r>
              <a:rPr lang="it-IT" sz="1400" dirty="0" smtClean="0">
                <a:sym typeface="Symbol"/>
              </a:rPr>
              <a:t> electron </a:t>
            </a:r>
            <a:r>
              <a:rPr lang="it-IT" sz="1400" dirty="0" err="1" smtClean="0">
                <a:sym typeface="Symbol"/>
              </a:rPr>
              <a:t>within</a:t>
            </a:r>
            <a:r>
              <a:rPr lang="it-IT" sz="1400" dirty="0" smtClean="0">
                <a:sym typeface="Symbol"/>
              </a:rPr>
              <a:t> the </a:t>
            </a:r>
            <a:r>
              <a:rPr lang="it-IT" sz="1400" dirty="0" err="1" smtClean="0">
                <a:sym typeface="Symbol"/>
              </a:rPr>
              <a:t>cone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full aperture 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it-IT" sz="1600" baseline="-25000" dirty="0" smtClean="0">
                <a:sym typeface="Symbol"/>
              </a:rPr>
              <a:t>e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-1 </a:t>
            </a:r>
            <a:r>
              <a:rPr lang="it-IT" sz="1400" dirty="0" err="1" smtClean="0">
                <a:sym typeface="Symbol"/>
              </a:rPr>
              <a:t>around</a:t>
            </a:r>
            <a:r>
              <a:rPr lang="it-IT" sz="1400" dirty="0" smtClean="0">
                <a:sym typeface="Symbol"/>
              </a:rPr>
              <a:t> the direction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motion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the </a:t>
            </a:r>
            <a:r>
              <a:rPr lang="it-IT" sz="1400" dirty="0" err="1" smtClean="0">
                <a:sym typeface="Symbol"/>
              </a:rPr>
              <a:t>e-beam</a:t>
            </a:r>
            <a:r>
              <a:rPr lang="it-IT" sz="1400" dirty="0" smtClean="0">
                <a:sym typeface="Symbol"/>
              </a:rPr>
              <a:t>, i.e.  the  FEL cavity optical axis, is given by</a:t>
            </a: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err="1" smtClean="0">
                <a:sym typeface="Symbol"/>
              </a:rPr>
              <a:t>where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912768" y="4592161"/>
            <a:ext cx="169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ym typeface="Symbol"/>
              </a:rPr>
              <a:t>(WW </a:t>
            </a:r>
            <a:r>
              <a:rPr lang="it-IT" sz="1200" dirty="0" err="1" smtClean="0">
                <a:sym typeface="Symbol"/>
              </a:rPr>
              <a:t>approximation</a:t>
            </a:r>
            <a:r>
              <a:rPr lang="it-IT" sz="1200" dirty="0" smtClean="0">
                <a:sym typeface="Symbol"/>
              </a:rPr>
              <a:t>)</a:t>
            </a:r>
            <a:endParaRPr lang="it-IT" sz="1600" dirty="0"/>
          </a:p>
        </p:txBody>
      </p:sp>
      <p:sp>
        <p:nvSpPr>
          <p:cNvPr id="10" name="Freccia bidirezionale orizzontale 9"/>
          <p:cNvSpPr/>
          <p:nvPr/>
        </p:nvSpPr>
        <p:spPr>
          <a:xfrm>
            <a:off x="7422852" y="4077072"/>
            <a:ext cx="576064" cy="371073"/>
          </a:xfrm>
          <a:prstGeom prst="leftRightArrow">
            <a:avLst>
              <a:gd name="adj1" fmla="val 58690"/>
              <a:gd name="adj2" fmla="val 2480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90205"/>
              </p:ext>
            </p:extLst>
          </p:nvPr>
        </p:nvGraphicFramePr>
        <p:xfrm>
          <a:off x="8205788" y="4088830"/>
          <a:ext cx="3365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7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5788" y="4088830"/>
                        <a:ext cx="33655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971600" y="4931122"/>
          <a:ext cx="32146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8" name="Equazione" r:id="rId9" imgW="2108200" imgH="622300" progId="Equation.3">
                  <p:embed/>
                </p:oleObj>
              </mc:Choice>
              <mc:Fallback>
                <p:oleObj name="Equazione" r:id="rId9" imgW="2108200" imgH="622300" progId="Equation.3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931122"/>
                        <a:ext cx="3214688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970258"/>
              </p:ext>
            </p:extLst>
          </p:nvPr>
        </p:nvGraphicFramePr>
        <p:xfrm>
          <a:off x="977900" y="6118944"/>
          <a:ext cx="23447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9" name="Equation" r:id="rId11" imgW="1536033" imgH="266584" progId="Equation.3">
                  <p:embed/>
                </p:oleObj>
              </mc:Choice>
              <mc:Fallback>
                <p:oleObj name="Equation" r:id="rId11" imgW="1536033" imgH="266584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6118944"/>
                        <a:ext cx="234473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4860032" y="61461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frequency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 </a:t>
            </a:r>
            <a:r>
              <a:rPr lang="it-IT" sz="1400" dirty="0" err="1" smtClean="0">
                <a:sym typeface="Symbol"/>
              </a:rPr>
              <a:t>BSC-produced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photons</a:t>
            </a:r>
            <a:r>
              <a:rPr lang="it-IT" sz="1400" dirty="0" smtClean="0">
                <a:sym typeface="Symbol"/>
              </a:rPr>
              <a:t> in the FEL </a:t>
            </a:r>
            <a:r>
              <a:rPr lang="it-IT" sz="1400" dirty="0" err="1" smtClean="0">
                <a:sym typeface="Symbol"/>
              </a:rPr>
              <a:t>cavity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s 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-1 </a:t>
            </a:r>
            <a:r>
              <a:rPr lang="it-IT" sz="1400" dirty="0" smtClean="0">
                <a:cs typeface="Times New Roman" pitchFamily="18" charset="0"/>
                <a:sym typeface="Symbol"/>
              </a:rPr>
              <a:t>]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11560" y="117758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(Following W. Becker, </a:t>
            </a:r>
            <a:r>
              <a:rPr lang="it-IT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J.K.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McIver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R.R. Schlicher, PRA </a:t>
            </a:r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4891-4894 (1988);                              JOSA B </a:t>
            </a:r>
            <a:r>
              <a:rPr lang="it-IT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1083-1089 (1988))</a:t>
            </a:r>
            <a:endParaRPr lang="it-IT" sz="12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784206" y="3968802"/>
            <a:ext cx="3817619" cy="27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4784206" y="1124744"/>
            <a:ext cx="3817619" cy="27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6206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Example: from undulator photons to gamma photons</a:t>
            </a:r>
            <a:endParaRPr lang="it-IT" sz="14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027381"/>
              </p:ext>
            </p:extLst>
          </p:nvPr>
        </p:nvGraphicFramePr>
        <p:xfrm>
          <a:off x="539552" y="1411768"/>
          <a:ext cx="39814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0" name="Equazione" r:id="rId3" imgW="2717800" imgH="457200" progId="Equation.3">
                  <p:embed/>
                </p:oleObj>
              </mc:Choice>
              <mc:Fallback>
                <p:oleObj name="Equazione" r:id="rId3" imgW="2717800" imgH="457200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11768"/>
                        <a:ext cx="39814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942012"/>
              </p:ext>
            </p:extLst>
          </p:nvPr>
        </p:nvGraphicFramePr>
        <p:xfrm>
          <a:off x="539552" y="3086348"/>
          <a:ext cx="37988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" name="Equation" r:id="rId5" imgW="2489040" imgH="507960" progId="Equation.3">
                  <p:embed/>
                </p:oleObj>
              </mc:Choice>
              <mc:Fallback>
                <p:oleObj name="Equation" r:id="rId5" imgW="2489040" imgH="507960" progId="Equation.3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86348"/>
                        <a:ext cx="379888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own Arrow 1"/>
          <p:cNvSpPr/>
          <p:nvPr/>
        </p:nvSpPr>
        <p:spPr>
          <a:xfrm>
            <a:off x="822338" y="2363732"/>
            <a:ext cx="2808312" cy="489204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342210"/>
              </p:ext>
            </p:extLst>
          </p:nvPr>
        </p:nvGraphicFramePr>
        <p:xfrm>
          <a:off x="251520" y="5203654"/>
          <a:ext cx="16113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2" name="Equation" r:id="rId7" imgW="1054100" imgH="241300" progId="Equation.3">
                  <p:embed/>
                </p:oleObj>
              </mc:Choice>
              <mc:Fallback>
                <p:oleObj name="Equation" r:id="rId7" imgW="1054100" imgH="241300" progId="Equation.3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203654"/>
                        <a:ext cx="16113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own Arrow 14"/>
          <p:cNvSpPr/>
          <p:nvPr/>
        </p:nvSpPr>
        <p:spPr>
          <a:xfrm>
            <a:off x="827584" y="4221088"/>
            <a:ext cx="2808312" cy="489204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ight Arrow 4"/>
          <p:cNvSpPr/>
          <p:nvPr/>
        </p:nvSpPr>
        <p:spPr>
          <a:xfrm>
            <a:off x="2123728" y="5229200"/>
            <a:ext cx="432048" cy="26543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2771800" y="5147900"/>
            <a:ext cx="130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sym typeface="Mathematica1"/>
              </a:rPr>
              <a:t> =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0.069</a:t>
            </a:r>
            <a:endParaRPr lang="it-IT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3481263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83052" y="2277342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70C0"/>
                </a:solidFill>
                <a:sym typeface="Mathematica1"/>
              </a:rPr>
              <a:t>(N/</a:t>
            </a:r>
            <a:r>
              <a:rPr lang="it-IT" sz="1400" dirty="0" smtClean="0">
                <a:solidFill>
                  <a:srgbClr val="0070C0"/>
                </a:solidFill>
                <a:sym typeface="Symbol"/>
              </a:rPr>
              <a:t>t)</a:t>
            </a:r>
            <a:r>
              <a:rPr lang="it-IT" sz="1400" dirty="0" smtClean="0">
                <a:solidFill>
                  <a:srgbClr val="0070C0"/>
                </a:solidFill>
                <a:sym typeface="Mathematica1"/>
              </a:rPr>
              <a:t> 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it-IT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-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4</a:t>
            </a:r>
            <a:endParaRPr lang="it-IT" sz="1400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82295" y="6258798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it-IT" sz="1600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"/>
          <p:cNvSpPr/>
          <p:nvPr/>
        </p:nvSpPr>
        <p:spPr>
          <a:xfrm>
            <a:off x="8169777" y="5970766"/>
            <a:ext cx="255886" cy="28803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 75"/>
          <p:cNvSpPr/>
          <p:nvPr/>
        </p:nvSpPr>
        <p:spPr>
          <a:xfrm>
            <a:off x="5289457" y="5970766"/>
            <a:ext cx="327894" cy="28588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Straight Arrow Connector 76"/>
          <p:cNvCxnSpPr/>
          <p:nvPr/>
        </p:nvCxnSpPr>
        <p:spPr>
          <a:xfrm flipV="1">
            <a:off x="4499992" y="6186791"/>
            <a:ext cx="789465" cy="21602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3419872" y="6165304"/>
            <a:ext cx="1224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sz="1600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sym typeface="Mathematica1"/>
              </a:rPr>
              <a:t> ~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1600" baseline="30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-4 </a:t>
            </a:r>
            <a:r>
              <a:rPr lang="en-US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(UV photons)</a:t>
            </a:r>
            <a:endParaRPr lang="it-IT" sz="1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7596336" y="638132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sz="1600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sym typeface="Mathematica1"/>
              </a:rPr>
              <a:t> ~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 </a:t>
            </a:r>
            <a:r>
              <a:rPr lang="en-US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( photons)</a:t>
            </a:r>
            <a:endParaRPr lang="it-IT" sz="1400" baseline="30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"/>
          <p:cNvCxnSpPr>
            <a:endCxn id="24" idx="5"/>
          </p:cNvCxnSpPr>
          <p:nvPr/>
        </p:nvCxnSpPr>
        <p:spPr>
          <a:xfrm flipH="1" flipV="1">
            <a:off x="8388189" y="6216617"/>
            <a:ext cx="285646" cy="25820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0"/>
          <p:cNvSpPr txBox="1"/>
          <p:nvPr/>
        </p:nvSpPr>
        <p:spPr>
          <a:xfrm rot="16200000">
            <a:off x="4376348" y="5109920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70C0"/>
                </a:solidFill>
                <a:sym typeface="Mathematica1"/>
              </a:rPr>
              <a:t>(N/</a:t>
            </a:r>
            <a:r>
              <a:rPr lang="it-IT" sz="1400" dirty="0" smtClean="0">
                <a:solidFill>
                  <a:srgbClr val="0070C0"/>
                </a:solidFill>
                <a:sym typeface="Symbol"/>
              </a:rPr>
              <a:t>t)</a:t>
            </a:r>
            <a:r>
              <a:rPr lang="it-IT" sz="1400" dirty="0" smtClean="0">
                <a:solidFill>
                  <a:srgbClr val="0070C0"/>
                </a:solidFill>
                <a:sym typeface="Mathematica1"/>
              </a:rPr>
              <a:t> 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it-IT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-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4</a:t>
            </a:r>
            <a:endParaRPr lang="it-IT" sz="1400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149263"/>
              </p:ext>
            </p:extLst>
          </p:nvPr>
        </p:nvGraphicFramePr>
        <p:xfrm>
          <a:off x="5072965" y="1235115"/>
          <a:ext cx="3459475" cy="24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" name="Mathcad" r:id="rId9" imgW="3457440" imgH="2457360" progId="Mathcad">
                  <p:link updateAutomatic="1"/>
                </p:oleObj>
              </mc:Choice>
              <mc:Fallback>
                <p:oleObj name="Mathcad" r:id="rId9" imgW="3457440" imgH="2457360" progId="Mathcad">
                  <p:link updateAutomatic="1"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965" y="1235115"/>
                        <a:ext cx="3459475" cy="24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550091"/>
              </p:ext>
            </p:extLst>
          </p:nvPr>
        </p:nvGraphicFramePr>
        <p:xfrm>
          <a:off x="5074865" y="4067894"/>
          <a:ext cx="34575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" name="Mathcad" r:id="rId11" imgW="3457440" imgH="2457360" progId="Mathcad">
                  <p:link updateAutomatic="1"/>
                </p:oleObj>
              </mc:Choice>
              <mc:Fallback>
                <p:oleObj name="Mathcad" r:id="rId11" imgW="3457440" imgH="2457360" progId="Mathcad">
                  <p:link updateAutomatic="1"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865" y="4067894"/>
                        <a:ext cx="3457575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3"/>
          <p:cNvCxnSpPr/>
          <p:nvPr/>
        </p:nvCxnSpPr>
        <p:spPr>
          <a:xfrm>
            <a:off x="3707904" y="5517232"/>
            <a:ext cx="2985111" cy="64807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03475" y="536766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=100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80197" y="4314582"/>
            <a:ext cx="1103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=250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70295"/>
            <a:ext cx="111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=200 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96619" y="4978276"/>
            <a:ext cx="108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=150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6206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Just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to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know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:</a:t>
            </a:r>
            <a:endParaRPr lang="it-IT" sz="14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28" name="CasellaDiTesto 32"/>
          <p:cNvSpPr txBox="1"/>
          <p:nvPr/>
        </p:nvSpPr>
        <p:spPr>
          <a:xfrm>
            <a:off x="3778729" y="6068832"/>
            <a:ext cx="194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FEL </a:t>
            </a:r>
            <a:r>
              <a:rPr lang="it-IT" sz="1400" dirty="0" smtClean="0">
                <a:cs typeface="Times New Roman" pitchFamily="18" charset="0"/>
              </a:rPr>
              <a:t>remains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&lt; 10</a:t>
            </a:r>
            <a:r>
              <a:rPr lang="it-IT" sz="16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it-IT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asellaDiTesto 32"/>
          <p:cNvSpPr txBox="1"/>
          <p:nvPr/>
        </p:nvSpPr>
        <p:spPr>
          <a:xfrm>
            <a:off x="2128683" y="1187460"/>
            <a:ext cx="461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 = 0.01,  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K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= 0.5,  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N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= 150,   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= 2.5 cm</a:t>
            </a:r>
            <a:endParaRPr lang="it-IT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528" y="1916832"/>
            <a:ext cx="4176464" cy="2817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4716016" y="1916832"/>
            <a:ext cx="4176464" cy="2817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768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59115"/>
              </p:ext>
            </p:extLst>
          </p:nvPr>
        </p:nvGraphicFramePr>
        <p:xfrm>
          <a:off x="552161" y="2036976"/>
          <a:ext cx="383857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9" name="Mathcad" r:id="rId3" imgW="3838575" imgH="2514600" progId="Mathcad">
                  <p:link updateAutomatic="1"/>
                </p:oleObj>
              </mc:Choice>
              <mc:Fallback>
                <p:oleObj name="Mathcad" r:id="rId3" imgW="3838575" imgH="2514600" progId="Mathcad">
                  <p:link updateAutomatic="1"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61" y="2036976"/>
                        <a:ext cx="3838575" cy="2514600"/>
                      </a:xfrm>
                      <a:prstGeom prst="rect">
                        <a:avLst/>
                      </a:prstGeom>
                      <a:solidFill>
                        <a:srgbClr val="C4E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30"/>
          <p:cNvSpPr txBox="1"/>
          <p:nvPr/>
        </p:nvSpPr>
        <p:spPr>
          <a:xfrm>
            <a:off x="2113089" y="2334974"/>
            <a:ext cx="768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20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30"/>
          <p:cNvSpPr txBox="1"/>
          <p:nvPr/>
        </p:nvSpPr>
        <p:spPr>
          <a:xfrm>
            <a:off x="2725404" y="3246212"/>
            <a:ext cx="768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100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30"/>
          <p:cNvSpPr txBox="1"/>
          <p:nvPr/>
        </p:nvSpPr>
        <p:spPr>
          <a:xfrm>
            <a:off x="3283434" y="3625692"/>
            <a:ext cx="768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200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14053"/>
              </p:ext>
            </p:extLst>
          </p:nvPr>
        </p:nvGraphicFramePr>
        <p:xfrm>
          <a:off x="4981897" y="1994520"/>
          <a:ext cx="383857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0" name="Mathcad" r:id="rId5" imgW="3838575" imgH="2514600" progId="Mathcad">
                  <p:link updateAutomatic="1"/>
                </p:oleObj>
              </mc:Choice>
              <mc:Fallback>
                <p:oleObj name="Mathcad" r:id="rId5" imgW="3838575" imgH="2514600" progId="Mathcad">
                  <p:link updateAutomatic="1"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897" y="1994520"/>
                        <a:ext cx="3838575" cy="2514600"/>
                      </a:xfrm>
                      <a:prstGeom prst="rect">
                        <a:avLst/>
                      </a:prstGeom>
                      <a:solidFill>
                        <a:srgbClr val="C4E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/>
          <p:cNvSpPr txBox="1"/>
          <p:nvPr/>
        </p:nvSpPr>
        <p:spPr>
          <a:xfrm rot="16200000">
            <a:off x="4621472" y="3089808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endParaRPr lang="it-IT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7020272" y="4221088"/>
            <a:ext cx="45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sym typeface="Symbol"/>
              </a:rPr>
              <a:t></a:t>
            </a:r>
            <a:r>
              <a:rPr lang="it-IT" baseline="-25000" dirty="0" smtClean="0">
                <a:solidFill>
                  <a:srgbClr val="0070C0"/>
                </a:solidFill>
                <a:sym typeface="Symbol"/>
              </a:rPr>
              <a:t>e</a:t>
            </a:r>
            <a:endParaRPr lang="it-IT" baseline="-25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7310" y="4365104"/>
            <a:ext cx="944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 rot="16200000">
            <a:off x="191266" y="296512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endParaRPr lang="it-IT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3302598" y="5241474"/>
            <a:ext cx="2808312" cy="489204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ctangle 1"/>
          <p:cNvSpPr/>
          <p:nvPr/>
        </p:nvSpPr>
        <p:spPr>
          <a:xfrm>
            <a:off x="7092280" y="2269473"/>
            <a:ext cx="1440000" cy="1159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TextBox 30"/>
          <p:cNvSpPr txBox="1"/>
          <p:nvPr/>
        </p:nvSpPr>
        <p:spPr>
          <a:xfrm>
            <a:off x="7092280" y="226947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=100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1"/>
          <p:cNvSpPr txBox="1"/>
          <p:nvPr/>
        </p:nvSpPr>
        <p:spPr>
          <a:xfrm>
            <a:off x="7101542" y="3090847"/>
            <a:ext cx="1103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=250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27"/>
          <p:cNvSpPr txBox="1"/>
          <p:nvPr/>
        </p:nvSpPr>
        <p:spPr>
          <a:xfrm>
            <a:off x="7101542" y="2816426"/>
            <a:ext cx="111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=200 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29"/>
          <p:cNvSpPr txBox="1"/>
          <p:nvPr/>
        </p:nvSpPr>
        <p:spPr>
          <a:xfrm>
            <a:off x="7101333" y="2528394"/>
            <a:ext cx="108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2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=150 A/cm</a:t>
            </a:r>
            <a:r>
              <a:rPr lang="it-IT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it-IT" sz="1200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188309" y="2407973"/>
            <a:ext cx="3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188309" y="2943892"/>
            <a:ext cx="324000" cy="0"/>
          </a:xfrm>
          <a:prstGeom prst="line">
            <a:avLst/>
          </a:prstGeom>
          <a:ln w="19050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188309" y="3248988"/>
            <a:ext cx="324000" cy="0"/>
          </a:xfrm>
          <a:prstGeom prst="line">
            <a:avLst/>
          </a:prstGeom>
          <a:ln w="19050">
            <a:solidFill>
              <a:srgbClr val="FF00FF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188309" y="2690024"/>
            <a:ext cx="324000" cy="0"/>
          </a:xfrm>
          <a:prstGeom prst="line">
            <a:avLst/>
          </a:prstGeom>
          <a:ln w="1905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76470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Photon-photon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collision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rate  </a:t>
            </a:r>
            <a:r>
              <a:rPr lang="it-IT" sz="2400" dirty="0" smtClean="0">
                <a:solidFill>
                  <a:srgbClr val="92D050"/>
                </a:solidFill>
                <a:latin typeface="Kunstler Script" pitchFamily="66" charset="0"/>
              </a:rPr>
              <a:t>N</a:t>
            </a:r>
            <a:endParaRPr lang="it-IT" dirty="0" smtClean="0">
              <a:solidFill>
                <a:srgbClr val="92D050"/>
              </a:solidFill>
              <a:latin typeface="Kunstler Script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745546" y="548680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92D050"/>
                </a:solidFill>
              </a:rPr>
              <a:t>.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827584" y="162880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The rate of the photon-photon collisions, i.e. the number of events per unit time is given by the product of the </a:t>
            </a:r>
            <a:r>
              <a:rPr lang="en-US" sz="1600" i="1" dirty="0" smtClean="0"/>
              <a:t>luminosity of the collider</a:t>
            </a:r>
            <a:r>
              <a:rPr lang="en-US" sz="1600" dirty="0" smtClean="0"/>
              <a:t> and the </a:t>
            </a:r>
            <a:r>
              <a:rPr lang="en-US" sz="1600" i="1" dirty="0" smtClean="0"/>
              <a:t>cross section </a:t>
            </a:r>
            <a:r>
              <a:rPr lang="en-US" sz="1600" dirty="0" smtClean="0"/>
              <a:t>of the collision process: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131840" y="321297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Kunstler Script" pitchFamily="66" charset="0"/>
              </a:rPr>
              <a:t>N      </a:t>
            </a:r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  <a:cs typeface="Times New Roman" pitchFamily="18" charset="0"/>
              </a:rPr>
              <a:t>L  </a:t>
            </a:r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</a:t>
            </a:r>
            <a:endParaRPr lang="it-IT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419872" y="2996952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.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043608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Kunstler Script" pitchFamily="66" charset="0"/>
                <a:cs typeface="Times New Roman" pitchFamily="18" charset="0"/>
              </a:rPr>
              <a:t>L </a:t>
            </a:r>
            <a:r>
              <a:rPr lang="it-IT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043608" y="494116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,</a:t>
            </a:r>
            <a:endParaRPr lang="it-IT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1619672" y="4314582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luminosity of the collider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1628056" y="4962654"/>
            <a:ext cx="3880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cross section of the collision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7647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Luminosity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of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the  “collider”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835696" y="2833772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total number of photons produced by a single micro-bunch in the e-bunch train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033463" y="2790825"/>
          <a:ext cx="4270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6" name="Equazione" r:id="rId3" imgW="279279" imgH="241195" progId="Equation.3">
                  <p:embed/>
                </p:oleObj>
              </mc:Choice>
              <mc:Fallback>
                <p:oleObj name="Equazione" r:id="rId3" imgW="279279" imgH="241195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790825"/>
                        <a:ext cx="427038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33463" y="3803005"/>
          <a:ext cx="4254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7" name="Equazione" r:id="rId5" imgW="279400" imgH="228600" progId="Equation.3">
                  <p:embed/>
                </p:oleObj>
              </mc:Choice>
              <mc:Fallback>
                <p:oleObj name="Equazione" r:id="rId5" imgW="279400" imgH="228600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803005"/>
                        <a:ext cx="4254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033463" y="4777209"/>
          <a:ext cx="3095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8" name="Equazione" r:id="rId7" imgW="203024" imgH="203024" progId="Equation.3">
                  <p:embed/>
                </p:oleObj>
              </mc:Choice>
              <mc:Fallback>
                <p:oleObj name="Equazione" r:id="rId7" imgW="203024" imgH="203024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4777209"/>
                        <a:ext cx="3095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1033463" y="5467871"/>
          <a:ext cx="2905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" name="Equazione" r:id="rId9" imgW="190417" imgH="190417" progId="Equation.3">
                  <p:embed/>
                </p:oleObj>
              </mc:Choice>
              <mc:Fallback>
                <p:oleObj name="Equazione" r:id="rId9" imgW="190417" imgH="190417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5467871"/>
                        <a:ext cx="290513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24"/>
          <p:cNvSpPr/>
          <p:nvPr/>
        </p:nvSpPr>
        <p:spPr>
          <a:xfrm>
            <a:off x="1835696" y="3803129"/>
            <a:ext cx="4320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total number of micro-bunches in each e-bunch train, if all the micro-bunches in the train are finalized to the BC scattering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1835696" y="474663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repetition</a:t>
            </a:r>
            <a:r>
              <a:rPr lang="en-US" sz="1600" dirty="0" smtClean="0"/>
              <a:t> rate [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/>
              <a:t>]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1835696" y="5395863"/>
            <a:ext cx="4680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cross sectional area [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/>
              <a:t>], over which the scattering occurs, defined as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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1400" dirty="0" smtClean="0">
                <a:cs typeface="Times New Roman" pitchFamily="18" charset="0"/>
                <a:sym typeface="Symbol"/>
              </a:rPr>
              <a:t>with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y  </a:t>
            </a:r>
            <a:r>
              <a:rPr lang="en-US" sz="1400" dirty="0" smtClean="0">
                <a:cs typeface="Times New Roman" pitchFamily="18" charset="0"/>
                <a:sym typeface="Symbol"/>
              </a:rPr>
              <a:t>signifying the relevant horizontal and vertical interaction region sizes.</a:t>
            </a:r>
            <a:endParaRPr lang="en-US" sz="1400" dirty="0" smtClean="0"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43608" y="1556792"/>
            <a:ext cx="2880320" cy="755650"/>
            <a:chOff x="1043608" y="1556792"/>
            <a:chExt cx="2880320" cy="755650"/>
          </a:xfrm>
        </p:grpSpPr>
        <p:graphicFrame>
          <p:nvGraphicFramePr>
            <p:cNvPr id="2253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0967717"/>
                </p:ext>
              </p:extLst>
            </p:nvPr>
          </p:nvGraphicFramePr>
          <p:xfrm>
            <a:off x="1620466" y="1556792"/>
            <a:ext cx="2303462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0" name="Equation" r:id="rId11" imgW="1345616" imgH="444307" progId="Equation.3">
                    <p:embed/>
                  </p:oleObj>
                </mc:Choice>
                <mc:Fallback>
                  <p:oleObj name="Equation" r:id="rId11" imgW="1345616" imgH="444307" progId="Equation.3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0466" y="1556792"/>
                          <a:ext cx="2303462" cy="755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CasellaDiTesto 17"/>
            <p:cNvSpPr txBox="1"/>
            <p:nvPr/>
          </p:nvSpPr>
          <p:spPr>
            <a:xfrm>
              <a:off x="1043608" y="162880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unstler Script" pitchFamily="66" charset="0"/>
                  <a:cs typeface="Times New Roman" pitchFamily="18" charset="0"/>
                </a:rPr>
                <a:t>L</a:t>
              </a:r>
              <a:endParaRPr lang="it-IT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Right Arrow 3"/>
          <p:cNvSpPr/>
          <p:nvPr/>
        </p:nvSpPr>
        <p:spPr>
          <a:xfrm>
            <a:off x="6516216" y="4401108"/>
            <a:ext cx="433425" cy="32403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Parentesi graffa chiusa 14"/>
          <p:cNvSpPr/>
          <p:nvPr/>
        </p:nvSpPr>
        <p:spPr>
          <a:xfrm>
            <a:off x="6156176" y="4005064"/>
            <a:ext cx="216024" cy="108012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2685" name="Object 157"/>
          <p:cNvGraphicFramePr>
            <a:graphicFrameLocks noChangeAspect="1"/>
          </p:cNvGraphicFramePr>
          <p:nvPr/>
        </p:nvGraphicFramePr>
        <p:xfrm>
          <a:off x="7566992" y="4292600"/>
          <a:ext cx="533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1" name="Equazione" r:id="rId13" imgW="355320" imgH="228600" progId="Equation.3">
                  <p:embed/>
                </p:oleObj>
              </mc:Choice>
              <mc:Fallback>
                <p:oleObj name="Equazione" r:id="rId13" imgW="355320" imgH="228600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992" y="4292600"/>
                        <a:ext cx="533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tangolo 16"/>
          <p:cNvSpPr/>
          <p:nvPr/>
        </p:nvSpPr>
        <p:spPr>
          <a:xfrm>
            <a:off x="6948264" y="4653136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overall repetition</a:t>
            </a:r>
            <a:r>
              <a:rPr lang="en-US" sz="1600" dirty="0" smtClean="0"/>
              <a:t> rate [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95668"/>
              </p:ext>
            </p:extLst>
          </p:nvPr>
        </p:nvGraphicFramePr>
        <p:xfrm>
          <a:off x="1043608" y="3408163"/>
          <a:ext cx="1512168" cy="631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9" name="Equazione" r:id="rId3" imgW="939392" imgH="393529" progId="Equation.3">
                  <p:embed/>
                </p:oleObj>
              </mc:Choice>
              <mc:Fallback>
                <p:oleObj name="Equazione" r:id="rId3" imgW="939392" imgH="393529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408163"/>
                        <a:ext cx="1512168" cy="631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24"/>
          <p:cNvSpPr/>
          <p:nvPr/>
        </p:nvSpPr>
        <p:spPr>
          <a:xfrm>
            <a:off x="2915816" y="3501132"/>
            <a:ext cx="43924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number of electrons in the micro-bunch, whose (temporal) length  is </a:t>
            </a:r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915816" y="4365104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length of the e-micro-bunches [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/>
              <a:t>]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27850"/>
              </p:ext>
            </p:extLst>
          </p:nvPr>
        </p:nvGraphicFramePr>
        <p:xfrm>
          <a:off x="1115616" y="4379069"/>
          <a:ext cx="3476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0" name="Equazione" r:id="rId5" imgW="228600" imgH="228600" progId="Equation.3">
                  <p:embed/>
                </p:oleObj>
              </mc:Choice>
              <mc:Fallback>
                <p:oleObj name="Equazione" r:id="rId5" imgW="228600" imgH="22860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379069"/>
                        <a:ext cx="34766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419872" y="2060774"/>
            <a:ext cx="2246312" cy="792162"/>
            <a:chOff x="4096916" y="2132856"/>
            <a:chExt cx="2246312" cy="792162"/>
          </a:xfrm>
        </p:grpSpPr>
        <p:graphicFrame>
          <p:nvGraphicFramePr>
            <p:cNvPr id="225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9091101"/>
                </p:ext>
              </p:extLst>
            </p:nvPr>
          </p:nvGraphicFramePr>
          <p:xfrm>
            <a:off x="4096916" y="2132856"/>
            <a:ext cx="2246312" cy="79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1" name="Equazione" r:id="rId7" imgW="1104900" imgH="393700" progId="Equation.3">
                    <p:embed/>
                  </p:oleObj>
                </mc:Choice>
                <mc:Fallback>
                  <p:oleObj name="Equazione" r:id="rId7" imgW="1104900" imgH="393700" progId="Equation.3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6916" y="2132856"/>
                          <a:ext cx="2246312" cy="792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CasellaDiTesto 13"/>
            <p:cNvSpPr txBox="1"/>
            <p:nvPr/>
          </p:nvSpPr>
          <p:spPr>
            <a:xfrm>
              <a:off x="4716016" y="2319263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>
                  <a:solidFill>
                    <a:schemeClr val="bg1"/>
                  </a:solidFill>
                  <a:latin typeface="Kunstler Script" pitchFamily="66" charset="0"/>
                </a:rPr>
                <a:t>F</a:t>
              </a:r>
              <a:endPara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899592" y="506602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Kunstler Script" pitchFamily="66" charset="0"/>
              </a:rPr>
              <a:t>F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           </a:t>
            </a:r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it-IT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547664" y="4922004"/>
          <a:ext cx="566531" cy="657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Equazione" r:id="rId9" imgW="368140" imgH="431613" progId="Equation.3">
                  <p:embed/>
                </p:oleObj>
              </mc:Choice>
              <mc:Fallback>
                <p:oleObj name="Equazione" r:id="rId9" imgW="368140" imgH="431613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922004"/>
                        <a:ext cx="566531" cy="6579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tangolo 16"/>
          <p:cNvSpPr/>
          <p:nvPr/>
        </p:nvSpPr>
        <p:spPr>
          <a:xfrm>
            <a:off x="2915816" y="506602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filling factor = ratio of the cross sectional areas of the FEL photon beam and the e-beam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755576" y="815876"/>
            <a:ext cx="7632848" cy="1323439"/>
            <a:chOff x="823588" y="1196752"/>
            <a:chExt cx="7632848" cy="1323439"/>
          </a:xfrm>
        </p:grpSpPr>
        <p:sp>
          <p:nvSpPr>
            <p:cNvPr id="21" name="Rettangolo 20"/>
            <p:cNvSpPr/>
            <p:nvPr/>
          </p:nvSpPr>
          <p:spPr>
            <a:xfrm>
              <a:off x="823588" y="1196752"/>
              <a:ext cx="763284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</a:t>
              </a:r>
              <a:r>
                <a:rPr lang="en-US" sz="1400" dirty="0" smtClean="0">
                  <a:sym typeface="Mathematica1"/>
                </a:rPr>
                <a:t>  (the </a:t>
              </a:r>
              <a:r>
                <a:rPr lang="en-US" sz="1400" dirty="0" smtClean="0"/>
                <a:t>total number of photons produced by a single micro-bunch in the e-bunch train) </a:t>
              </a:r>
              <a:r>
                <a:rPr lang="en-US" sz="1400" dirty="0">
                  <a:sym typeface="Mathematica1"/>
                </a:rPr>
                <a:t>can be expressed in terms </a:t>
              </a:r>
              <a:r>
                <a:rPr lang="en-US" sz="1400" dirty="0" smtClean="0">
                  <a:sym typeface="Mathematica1"/>
                </a:rPr>
                <a:t>of </a:t>
              </a:r>
              <a:r>
                <a:rPr lang="it-IT" sz="1400" dirty="0">
                  <a:sym typeface="Symbol"/>
                </a:rPr>
                <a:t>number of </a:t>
              </a:r>
              <a:r>
                <a:rPr lang="it-IT" sz="1400" dirty="0" smtClean="0">
                  <a:sym typeface="Symbol"/>
                </a:rPr>
                <a:t>photons </a:t>
              </a:r>
              <a:r>
                <a:rPr lang="it-IT" sz="1400" dirty="0">
                  <a:sym typeface="Symbol"/>
                </a:rPr>
                <a:t>back-Compton scattered per unit time  by </a:t>
              </a:r>
              <a:r>
                <a:rPr lang="it-IT" sz="1400" dirty="0" err="1">
                  <a:sym typeface="Symbol"/>
                </a:rPr>
                <a:t>one</a:t>
              </a:r>
              <a:r>
                <a:rPr lang="it-IT" sz="1400" dirty="0">
                  <a:sym typeface="Symbol"/>
                </a:rPr>
                <a:t> </a:t>
              </a:r>
              <a:r>
                <a:rPr lang="it-IT" sz="1400" dirty="0" smtClean="0">
                  <a:sym typeface="Symbol"/>
                </a:rPr>
                <a:t>electron,</a:t>
              </a:r>
            </a:p>
            <a:p>
              <a:pPr algn="just"/>
              <a:r>
                <a:rPr lang="it-IT" sz="1600" dirty="0" smtClean="0">
                  <a:sym typeface="Mathematica1"/>
                </a:rPr>
                <a:t>N ,  </a:t>
              </a:r>
              <a:r>
                <a:rPr lang="it-IT" sz="1400" dirty="0" err="1" smtClean="0">
                  <a:sym typeface="Symbol"/>
                </a:rPr>
                <a:t>that</a:t>
              </a:r>
              <a:r>
                <a:rPr lang="it-IT" sz="1400" dirty="0" smtClean="0">
                  <a:sym typeface="Symbol"/>
                </a:rPr>
                <a:t> </a:t>
              </a:r>
              <a:r>
                <a:rPr lang="it-IT" sz="1400" dirty="0" err="1" smtClean="0">
                  <a:sym typeface="Symbol"/>
                </a:rPr>
                <a:t>has</a:t>
              </a:r>
              <a:r>
                <a:rPr lang="it-IT" sz="1400" dirty="0" smtClean="0">
                  <a:sym typeface="Symbol"/>
                </a:rPr>
                <a:t> </a:t>
              </a:r>
              <a:r>
                <a:rPr lang="it-IT" sz="1400" dirty="0" err="1" smtClean="0">
                  <a:sym typeface="Symbol"/>
                </a:rPr>
                <a:t>been</a:t>
              </a:r>
              <a:r>
                <a:rPr lang="it-IT" sz="1400" dirty="0" smtClean="0">
                  <a:sym typeface="Symbol"/>
                </a:rPr>
                <a:t> </a:t>
              </a:r>
              <a:r>
                <a:rPr lang="it-IT" sz="1400" dirty="0" err="1" smtClean="0">
                  <a:sym typeface="Symbol"/>
                </a:rPr>
                <a:t>written</a:t>
              </a:r>
              <a:r>
                <a:rPr lang="it-IT" sz="1400" dirty="0" smtClean="0">
                  <a:sym typeface="Symbol"/>
                </a:rPr>
                <a:t> </a:t>
              </a:r>
              <a:r>
                <a:rPr lang="it-IT" sz="1400" dirty="0" err="1" smtClean="0">
                  <a:sym typeface="Symbol"/>
                </a:rPr>
                <a:t>above</a:t>
              </a:r>
              <a:r>
                <a:rPr lang="it-IT" sz="1400" dirty="0" smtClean="0">
                  <a:sym typeface="Symbol"/>
                </a:rPr>
                <a:t>, </a:t>
              </a:r>
              <a:r>
                <a:rPr lang="it-IT" sz="1400" dirty="0" err="1" smtClean="0">
                  <a:sym typeface="Symbol"/>
                </a:rPr>
                <a:t>as</a:t>
              </a:r>
              <a:endParaRPr lang="it-IT" sz="1600" dirty="0" smtClean="0">
                <a:sym typeface="Mathematica1"/>
              </a:endParaRPr>
            </a:p>
            <a:p>
              <a:pPr algn="just"/>
              <a:r>
                <a:rPr lang="it-IT" sz="1600" dirty="0" smtClean="0">
                  <a:sym typeface="Mathematica1"/>
                </a:rPr>
                <a:t> t</a:t>
              </a:r>
              <a:endParaRPr lang="it-IT" sz="1400" dirty="0"/>
            </a:p>
            <a:p>
              <a:pPr algn="just"/>
              <a:endParaRPr lang="en-US" sz="1400" dirty="0" smtClean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899592" y="1973416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39552" y="1689189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err="1" smtClean="0">
                <a:sym typeface="Symbol"/>
              </a:rPr>
              <a:t>Therefore</a:t>
            </a:r>
            <a:r>
              <a:rPr lang="it-IT" sz="1400" dirty="0" smtClean="0">
                <a:sym typeface="Symbol"/>
              </a:rPr>
              <a:t>,</a:t>
            </a: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which can be </a:t>
            </a:r>
            <a:r>
              <a:rPr lang="it-IT" sz="1400" dirty="0" smtClean="0">
                <a:sym typeface="Symbol"/>
              </a:rPr>
              <a:t>simplified </a:t>
            </a:r>
            <a:r>
              <a:rPr lang="it-IT" sz="1400" dirty="0" smtClean="0">
                <a:sym typeface="Symbol"/>
              </a:rPr>
              <a:t>under suitable hypotheses and in definite scattering regimes.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5616" y="2579613"/>
            <a:ext cx="720080" cy="672212"/>
            <a:chOff x="1115616" y="2791024"/>
            <a:chExt cx="720080" cy="672212"/>
          </a:xfrm>
        </p:grpSpPr>
        <p:sp>
          <p:nvSpPr>
            <p:cNvPr id="8" name="CasellaDiTesto 17"/>
            <p:cNvSpPr txBox="1"/>
            <p:nvPr/>
          </p:nvSpPr>
          <p:spPr>
            <a:xfrm>
              <a:off x="1115616" y="3001571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>
                  <a:solidFill>
                    <a:schemeClr val="bg1"/>
                  </a:solidFill>
                  <a:latin typeface="Kunstler Script" pitchFamily="66" charset="0"/>
                </a:rPr>
                <a:t>N</a:t>
              </a:r>
              <a:endParaRPr lang="it-IT" i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CasellaDiTesto 18"/>
            <p:cNvSpPr txBox="1"/>
            <p:nvPr/>
          </p:nvSpPr>
          <p:spPr>
            <a:xfrm>
              <a:off x="1387284" y="2791024"/>
              <a:ext cx="2503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chemeClr val="bg1"/>
                  </a:solidFill>
                </a:rPr>
                <a:t>.</a:t>
              </a:r>
              <a:endParaRPr lang="it-IT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988803"/>
              </p:ext>
            </p:extLst>
          </p:nvPr>
        </p:nvGraphicFramePr>
        <p:xfrm>
          <a:off x="1835696" y="2587972"/>
          <a:ext cx="478472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3" name="Equation" r:id="rId3" imgW="2705040" imgH="939600" progId="Equation.3">
                  <p:embed/>
                </p:oleObj>
              </mc:Choice>
              <mc:Fallback>
                <p:oleObj name="Equation" r:id="rId3" imgW="2705040" imgH="939600" progId="Equation.3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587972"/>
                        <a:ext cx="478472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5400000" flipV="1">
            <a:off x="3346205" y="3672273"/>
            <a:ext cx="223381" cy="9183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24"/>
          <p:cNvSpPr/>
          <p:nvPr/>
        </p:nvSpPr>
        <p:spPr>
          <a:xfrm>
            <a:off x="3322737" y="4243154"/>
            <a:ext cx="24733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ym typeface="Mathematica1"/>
              </a:rPr>
              <a:t>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I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2</a:t>
            </a:r>
            <a:r>
              <a:rPr lang="en-US" sz="1400" dirty="0" smtClean="0">
                <a:sym typeface="Mathematica1"/>
              </a:rPr>
              <a:t> </a:t>
            </a:r>
            <a:r>
              <a:rPr lang="en-US" sz="1200" dirty="0" smtClean="0">
                <a:sym typeface="Mathematica1"/>
              </a:rPr>
              <a:t>if, as it can be reasonably assumed,</a:t>
            </a:r>
            <a:r>
              <a:rPr lang="en-US" sz="1400" dirty="0" smtClean="0">
                <a:sym typeface="Mathematica1"/>
              </a:rPr>
              <a:t> </a:t>
            </a:r>
            <a:r>
              <a:rPr lang="en-US" sz="1400" dirty="0" smtClean="0">
                <a:sym typeface="Symbol"/>
              </a:rPr>
              <a:t></a:t>
            </a:r>
            <a:r>
              <a:rPr lang="en-US" sz="1400" baseline="-25000" dirty="0" smtClean="0">
                <a:sym typeface="Symbol"/>
              </a:rPr>
              <a:t>FEL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Mathematica1"/>
              </a:rPr>
              <a:t> </a:t>
            </a:r>
            <a:r>
              <a:rPr lang="en-US" sz="1400" dirty="0" smtClean="0">
                <a:sym typeface="Symbol"/>
              </a:rPr>
              <a:t></a:t>
            </a:r>
            <a:r>
              <a:rPr lang="en-US" sz="1400" baseline="-25000" dirty="0" smtClean="0">
                <a:sym typeface="Symbol"/>
              </a:rPr>
              <a:t>e</a:t>
            </a:r>
            <a:endParaRPr lang="en-US" sz="1600" baseline="-25000" dirty="0" smtClean="0"/>
          </a:p>
        </p:txBody>
      </p:sp>
      <p:grpSp>
        <p:nvGrpSpPr>
          <p:cNvPr id="18" name="Gruppo 17"/>
          <p:cNvGrpSpPr/>
          <p:nvPr/>
        </p:nvGrpSpPr>
        <p:grpSpPr>
          <a:xfrm>
            <a:off x="827584" y="548680"/>
            <a:ext cx="4680520" cy="677689"/>
            <a:chOff x="827584" y="548680"/>
            <a:chExt cx="4680520" cy="677689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827584" y="764704"/>
              <a:ext cx="4680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>
                  <a:solidFill>
                    <a:srgbClr val="92D050"/>
                  </a:solidFill>
                  <a:latin typeface="Bernard MT Condensed" pitchFamily="18" charset="0"/>
                </a:rPr>
                <a:t>Explicit</a:t>
              </a:r>
              <a:r>
                <a:rPr lang="it-IT" dirty="0" smtClean="0">
                  <a:solidFill>
                    <a:srgbClr val="92D050"/>
                  </a:solidFill>
                  <a:latin typeface="Bernard MT Condensed" pitchFamily="18" charset="0"/>
                </a:rPr>
                <a:t> </a:t>
              </a:r>
              <a:r>
                <a:rPr lang="it-IT" dirty="0" err="1" smtClean="0">
                  <a:solidFill>
                    <a:srgbClr val="92D050"/>
                  </a:solidFill>
                  <a:latin typeface="Bernard MT Condensed" pitchFamily="18" charset="0"/>
                </a:rPr>
                <a:t>expression</a:t>
              </a:r>
              <a:r>
                <a:rPr lang="it-IT" dirty="0" smtClean="0">
                  <a:solidFill>
                    <a:srgbClr val="92D050"/>
                  </a:solidFill>
                  <a:latin typeface="Bernard MT Condensed" pitchFamily="18" charset="0"/>
                </a:rPr>
                <a:t> </a:t>
              </a:r>
              <a:r>
                <a:rPr lang="it-IT" dirty="0" err="1" smtClean="0">
                  <a:solidFill>
                    <a:srgbClr val="92D050"/>
                  </a:solidFill>
                  <a:latin typeface="Bernard MT Condensed" pitchFamily="18" charset="0"/>
                </a:rPr>
                <a:t>for</a:t>
              </a:r>
              <a:r>
                <a:rPr lang="it-IT" dirty="0" smtClean="0">
                  <a:solidFill>
                    <a:srgbClr val="92D050"/>
                  </a:solidFill>
                  <a:latin typeface="Bernard MT Condensed" pitchFamily="18" charset="0"/>
                </a:rPr>
                <a:t> the  </a:t>
              </a:r>
              <a:r>
                <a:rPr lang="it-IT" dirty="0" err="1" smtClean="0">
                  <a:solidFill>
                    <a:srgbClr val="92D050"/>
                  </a:solidFill>
                  <a:latin typeface="Bernard MT Condensed" pitchFamily="18" charset="0"/>
                </a:rPr>
                <a:t>collision</a:t>
              </a:r>
              <a:r>
                <a:rPr lang="it-IT" dirty="0" smtClean="0">
                  <a:solidFill>
                    <a:srgbClr val="92D050"/>
                  </a:solidFill>
                  <a:latin typeface="Bernard MT Condensed" pitchFamily="18" charset="0"/>
                </a:rPr>
                <a:t> rate  </a:t>
              </a:r>
              <a:r>
                <a:rPr lang="it-IT" sz="2400" dirty="0" smtClean="0">
                  <a:solidFill>
                    <a:srgbClr val="92D050"/>
                  </a:solidFill>
                  <a:latin typeface="Kunstler Script" pitchFamily="66" charset="0"/>
                </a:rPr>
                <a:t>N</a:t>
              </a:r>
              <a:endParaRPr lang="it-IT" dirty="0" smtClean="0">
                <a:solidFill>
                  <a:srgbClr val="92D050"/>
                </a:solidFill>
                <a:latin typeface="Kunstler Script" pitchFamily="66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716016" y="548680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92D050"/>
                  </a:solidFill>
                </a:rPr>
                <a:t>.</a:t>
              </a:r>
              <a:endParaRPr lang="it-IT" b="1" dirty="0">
                <a:solidFill>
                  <a:srgbClr val="92D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39552" y="1124744"/>
            <a:ext cx="79928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Under the </a:t>
            </a:r>
            <a:r>
              <a:rPr lang="it-IT" sz="1400" dirty="0" smtClean="0">
                <a:sym typeface="Symbol"/>
              </a:rPr>
              <a:t>simplifying </a:t>
            </a:r>
            <a:r>
              <a:rPr lang="it-IT" sz="1400" dirty="0" smtClean="0">
                <a:sym typeface="Symbol"/>
              </a:rPr>
              <a:t>assumption that </a:t>
            </a: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and retaining the contributions from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FEL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1400" dirty="0" smtClean="0">
                <a:sym typeface="Symbol"/>
              </a:rPr>
              <a:t>only to the lowest order, which </a:t>
            </a:r>
            <a:r>
              <a:rPr lang="it-IT" sz="1400" dirty="0" err="1" smtClean="0">
                <a:sym typeface="Symbol"/>
              </a:rPr>
              <a:t>amounts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to</a:t>
            </a:r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                                                                                            ,</a:t>
            </a: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and </a:t>
            </a:r>
            <a:r>
              <a:rPr lang="it-IT" sz="1400" dirty="0" err="1" smtClean="0">
                <a:sym typeface="Symbol"/>
              </a:rPr>
              <a:t>hence</a:t>
            </a:r>
            <a:r>
              <a:rPr lang="it-IT" sz="1400" dirty="0" smtClean="0">
                <a:sym typeface="Symbol"/>
              </a:rPr>
              <a:t>  </a:t>
            </a:r>
            <a:endParaRPr lang="it-IT" dirty="0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641689"/>
              </p:ext>
            </p:extLst>
          </p:nvPr>
        </p:nvGraphicFramePr>
        <p:xfrm>
          <a:off x="3491880" y="1711598"/>
          <a:ext cx="12906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Equation" r:id="rId3" imgW="838200" imgH="228600" progId="Equation.3">
                  <p:embed/>
                </p:oleObj>
              </mc:Choice>
              <mc:Fallback>
                <p:oleObj name="Equation" r:id="rId3" imgW="83820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711598"/>
                        <a:ext cx="1290637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539552" y="62068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Compact expression  for the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collision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rate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for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maximum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and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low-energy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  <a:sym typeface="Mathematica1"/>
              </a:rPr>
              <a:t>cross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  <a:sym typeface="Mathematica1"/>
              </a:rPr>
              <a:t>sections</a:t>
            </a:r>
            <a:endParaRPr lang="it-IT" dirty="0" smtClean="0">
              <a:solidFill>
                <a:srgbClr val="92D050"/>
              </a:solidFill>
              <a:latin typeface="Bernard MT Condensed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16047"/>
              </p:ext>
            </p:extLst>
          </p:nvPr>
        </p:nvGraphicFramePr>
        <p:xfrm>
          <a:off x="2055813" y="4317851"/>
          <a:ext cx="4073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0" name="Equazione" r:id="rId5" imgW="2667000" imgH="457200" progId="Equation.3">
                  <p:embed/>
                </p:oleObj>
              </mc:Choice>
              <mc:Fallback>
                <p:oleObj name="Equazione" r:id="rId5" imgW="266700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4317851"/>
                        <a:ext cx="4073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5"/>
          <p:cNvSpPr txBox="1"/>
          <p:nvPr/>
        </p:nvSpPr>
        <p:spPr>
          <a:xfrm>
            <a:off x="395536" y="5356373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one can obtain more compact expressions for the luminosity, and hence for the collision rate, at the photon energy where the photon-photon scattering cross section is maximum (intermediate energy region) as well as in the low-energy and high-energy regions, where, as mentioned above, the scattering cross section can be expressed in explicit forms, even though approximate, in terms of the photon energy.</a:t>
            </a:r>
          </a:p>
          <a:p>
            <a:pPr algn="just"/>
            <a:endParaRPr lang="it-IT" sz="1400" dirty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In particular, we will consider the first two cases.</a:t>
            </a:r>
            <a:endParaRPr lang="it-IT" dirty="0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3419872" y="2996952"/>
          <a:ext cx="12763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1" name="Equazione" r:id="rId7" imgW="837836" imgH="393529" progId="Equation.3">
                  <p:embed/>
                </p:oleObj>
              </mc:Choice>
              <mc:Fallback>
                <p:oleObj name="Equazione" r:id="rId7" imgW="837836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996952"/>
                        <a:ext cx="12763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683568" y="620688"/>
            <a:ext cx="55888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Collision rate at the maximum of </a:t>
            </a:r>
            <a:r>
              <a:rPr lang="it-IT" sz="2400" dirty="0" smtClean="0">
                <a:solidFill>
                  <a:srgbClr val="92D050"/>
                </a:solidFill>
                <a:latin typeface="Bernard MT Condensed" pitchFamily="18" charset="0"/>
                <a:sym typeface="Mathematica1"/>
              </a:rPr>
              <a:t>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  <a:sym typeface="Mathematica1"/>
              </a:rPr>
              <a:t>, i.e. for </a:t>
            </a:r>
            <a:r>
              <a:rPr lang="en-US" sz="2000" dirty="0">
                <a:solidFill>
                  <a:srgbClr val="92D050"/>
                </a:solidFill>
                <a:latin typeface="Brush Script MT" pitchFamily="66" charset="0"/>
              </a:rPr>
              <a:t>E</a:t>
            </a:r>
            <a:r>
              <a:rPr lang="en-US" sz="2000" baseline="-25000" dirty="0">
                <a:solidFill>
                  <a:srgbClr val="92D050"/>
                </a:solidFill>
                <a:sym typeface="Symbol"/>
              </a:rPr>
              <a:t></a:t>
            </a:r>
            <a:r>
              <a:rPr lang="en-US" sz="2000" dirty="0">
                <a:solidFill>
                  <a:srgbClr val="92D050"/>
                </a:solidFill>
                <a:sym typeface="Symbol"/>
              </a:rPr>
              <a:t> </a:t>
            </a:r>
            <a:r>
              <a:rPr lang="en-US" sz="2000" baseline="30000" dirty="0">
                <a:solidFill>
                  <a:srgbClr val="92D050"/>
                </a:solidFill>
                <a:sym typeface="Symbol"/>
              </a:rPr>
              <a:t>(max) </a:t>
            </a:r>
            <a:r>
              <a:rPr lang="en-US" sz="2000" dirty="0">
                <a:solidFill>
                  <a:srgbClr val="92D050"/>
                </a:solidFill>
                <a:sym typeface="Mathematica1"/>
              </a:rPr>
              <a:t> </a:t>
            </a:r>
            <a:r>
              <a:rPr lang="en-US" sz="20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1.5</a:t>
            </a:r>
            <a:endParaRPr lang="it-IT" dirty="0" smtClean="0">
              <a:solidFill>
                <a:srgbClr val="92D050"/>
              </a:solidFill>
              <a:latin typeface="Bernard MT Condensed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11560" y="4205987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err="1" smtClean="0">
                <a:sym typeface="Symbol"/>
              </a:rPr>
              <a:t>where</a:t>
            </a:r>
            <a:r>
              <a:rPr lang="it-IT" sz="1400" dirty="0" smtClean="0">
                <a:sym typeface="Symbol"/>
              </a:rPr>
              <a:t> the electron </a:t>
            </a:r>
            <a:r>
              <a:rPr lang="it-IT" sz="1400" dirty="0" err="1" smtClean="0">
                <a:sym typeface="Symbol"/>
              </a:rPr>
              <a:t>energy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is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such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that</a:t>
            </a:r>
            <a:r>
              <a:rPr lang="it-IT" sz="1400" dirty="0" smtClean="0">
                <a:sym typeface="Symbol"/>
              </a:rPr>
              <a:t> :</a:t>
            </a: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in order to produce photons of the required energy                                                           .</a:t>
            </a:r>
          </a:p>
          <a:p>
            <a:pPr algn="just"/>
            <a:endParaRPr lang="it-IT" sz="1400" dirty="0">
              <a:sym typeface="Symbol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2032"/>
              </p:ext>
            </p:extLst>
          </p:nvPr>
        </p:nvGraphicFramePr>
        <p:xfrm>
          <a:off x="2865438" y="4668838"/>
          <a:ext cx="35782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4" name="Equation" r:id="rId3" imgW="2323800" imgH="507960" progId="Equation.3">
                  <p:embed/>
                </p:oleObj>
              </mc:Choice>
              <mc:Fallback>
                <p:oleObj name="Equation" r:id="rId3" imgW="2323800" imgH="50796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4668838"/>
                        <a:ext cx="357822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955296"/>
              </p:ext>
            </p:extLst>
          </p:nvPr>
        </p:nvGraphicFramePr>
        <p:xfrm>
          <a:off x="1900238" y="2308974"/>
          <a:ext cx="60499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5" name="Equation" r:id="rId5" imgW="3962400" imgH="533400" progId="Equation.3">
                  <p:embed/>
                </p:oleObj>
              </mc:Choice>
              <mc:Fallback>
                <p:oleObj name="Equation" r:id="rId5" imgW="3962400" imgH="53340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2308974"/>
                        <a:ext cx="6049962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1180026" y="252425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Kunstler Script" pitchFamily="66" charset="0"/>
              </a:rPr>
              <a:t>N     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68058" y="2308230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.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364088" y="2812286"/>
            <a:ext cx="288032" cy="256674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5580112" y="3068960"/>
            <a:ext cx="792088" cy="7920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135218"/>
              </p:ext>
            </p:extLst>
          </p:nvPr>
        </p:nvGraphicFramePr>
        <p:xfrm>
          <a:off x="4776802" y="5686896"/>
          <a:ext cx="24320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6" name="Equation" r:id="rId7" imgW="1600200" imgH="266700" progId="Equation.3">
                  <p:embed/>
                </p:oleObj>
              </mc:Choice>
              <mc:Fallback>
                <p:oleObj name="Equation" r:id="rId7" imgW="1600200" imgH="266700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802" y="5686896"/>
                        <a:ext cx="24320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647564" y="134076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At the photon energy </a:t>
            </a:r>
            <a:r>
              <a:rPr lang="en-US" sz="1400" dirty="0">
                <a:latin typeface="Brush Script MT" pitchFamily="66" charset="0"/>
              </a:rPr>
              <a:t>E</a:t>
            </a:r>
            <a:r>
              <a:rPr lang="en-US" sz="1400" baseline="-25000" dirty="0">
                <a:sym typeface="Symbol"/>
              </a:rPr>
              <a:t></a:t>
            </a:r>
            <a:r>
              <a:rPr lang="en-US" sz="1400" dirty="0">
                <a:sym typeface="Symbol"/>
              </a:rPr>
              <a:t> </a:t>
            </a:r>
            <a:r>
              <a:rPr lang="en-US" sz="1400" baseline="30000" dirty="0">
                <a:sym typeface="Symbol"/>
              </a:rPr>
              <a:t>(max) </a:t>
            </a:r>
            <a:r>
              <a:rPr lang="en-US" sz="1400" dirty="0">
                <a:sym typeface="Mathematica1"/>
              </a:rPr>
              <a:t>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Mathematica1"/>
              </a:rPr>
              <a:t>1.5 </a:t>
            </a:r>
            <a:r>
              <a:rPr lang="it-IT" sz="1400" dirty="0" smtClean="0">
                <a:sym typeface="Symbol"/>
              </a:rPr>
              <a:t>where the photon-photon scattering cross section is maximum, </a:t>
            </a:r>
            <a:r>
              <a:rPr lang="en-US" sz="1400" dirty="0" smtClean="0">
                <a:sym typeface="Mathematica1"/>
              </a:rPr>
              <a:t></a:t>
            </a:r>
            <a:r>
              <a:rPr lang="en-US" sz="1400" baseline="30000" dirty="0" smtClean="0">
                <a:sym typeface="Mathematica1"/>
              </a:rPr>
              <a:t>(</a:t>
            </a:r>
            <a:r>
              <a:rPr lang="en-US" sz="1400" baseline="30000" dirty="0">
                <a:sym typeface="Mathematica1"/>
              </a:rPr>
              <a:t>max)</a:t>
            </a:r>
            <a:r>
              <a:rPr lang="en-US" sz="1400" baseline="30000" dirty="0">
                <a:sym typeface="Symbol"/>
              </a:rPr>
              <a:t> </a:t>
            </a:r>
            <a:r>
              <a:rPr lang="en-US" sz="1400" dirty="0">
                <a:sym typeface="Mathematica1"/>
              </a:rPr>
              <a:t>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Mathematica1"/>
              </a:rPr>
              <a:t>1.6</a:t>
            </a:r>
            <a:r>
              <a:rPr lang="en-US" sz="1400" dirty="0">
                <a:sym typeface="Mathematica1"/>
              </a:rPr>
              <a:t> </a:t>
            </a:r>
            <a:r>
              <a:rPr lang="en-US" sz="1400" dirty="0" smtClean="0">
                <a:sym typeface="Mathematica1"/>
              </a:rPr>
              <a:t>b,  </a:t>
            </a:r>
            <a:r>
              <a:rPr lang="it-IT" sz="1400" dirty="0" smtClean="0">
                <a:sym typeface="Symbol"/>
              </a:rPr>
              <a:t>one gets the rather simple expression for the rate of events :</a:t>
            </a:r>
            <a:endParaRPr lang="it-IT" dirty="0"/>
          </a:p>
        </p:txBody>
      </p:sp>
      <p:sp>
        <p:nvSpPr>
          <p:cNvPr id="17" name="Ovale 10"/>
          <p:cNvSpPr/>
          <p:nvPr/>
        </p:nvSpPr>
        <p:spPr>
          <a:xfrm>
            <a:off x="4139952" y="2559024"/>
            <a:ext cx="468052" cy="36004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13"/>
          <p:cNvCxnSpPr/>
          <p:nvPr/>
        </p:nvCxnSpPr>
        <p:spPr>
          <a:xfrm flipH="1" flipV="1">
            <a:off x="4572000" y="2924944"/>
            <a:ext cx="1584176" cy="9361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52120" y="3789040"/>
            <a:ext cx="218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solidFill>
                  <a:srgbClr val="FFFF00"/>
                </a:solidFill>
                <a:cs typeface="Times New Roman" pitchFamily="18" charset="0"/>
              </a:rPr>
              <a:t>undulator</a:t>
            </a:r>
            <a:r>
              <a:rPr lang="it-IT" sz="14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it-IT" sz="1400" dirty="0" err="1" smtClean="0">
                <a:solidFill>
                  <a:srgbClr val="FFFF00"/>
                </a:solidFill>
                <a:cs typeface="Times New Roman" pitchFamily="18" charset="0"/>
              </a:rPr>
              <a:t>parameters</a:t>
            </a:r>
            <a:r>
              <a:rPr lang="it-IT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2000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it-IT" sz="2000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/>
          <p:cNvGrpSpPr/>
          <p:nvPr/>
        </p:nvGrpSpPr>
        <p:grpSpPr>
          <a:xfrm>
            <a:off x="611560" y="692696"/>
            <a:ext cx="8136904" cy="6032421"/>
            <a:chOff x="611560" y="692696"/>
            <a:chExt cx="8136904" cy="6032421"/>
          </a:xfrm>
        </p:grpSpPr>
        <p:sp>
          <p:nvSpPr>
            <p:cNvPr id="2" name="CasellaDiTesto 7"/>
            <p:cNvSpPr txBox="1"/>
            <p:nvPr/>
          </p:nvSpPr>
          <p:spPr>
            <a:xfrm>
              <a:off x="611560" y="692696"/>
              <a:ext cx="8136904" cy="603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400" dirty="0" smtClean="0">
                  <a:sym typeface="Symbol"/>
                </a:rPr>
                <a:t>For instance, </a:t>
              </a:r>
              <a:endParaRPr lang="it-IT" sz="1400" dirty="0"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algn="just"/>
              <a:endParaRPr lang="it-IT" sz="1400" dirty="0" smtClean="0"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algn="just"/>
              <a:r>
                <a:rPr lang="it-IT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it-IT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                                      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</a:t>
              </a:r>
              <a:r>
                <a:rPr lang="it-IT" sz="16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U  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= 2.5 cm                          </a:t>
              </a:r>
              <a:r>
                <a:rPr lang="it-IT" sz="1400" dirty="0" smtClean="0">
                  <a:sym typeface="Symbol"/>
                </a:rPr>
                <a:t>   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</a:t>
              </a:r>
              <a:r>
                <a:rPr lang="it-IT" sz="1600" baseline="-250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e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 ~ 210  </a:t>
              </a:r>
              <a:r>
                <a:rPr lang="it-IT" sz="1600" dirty="0" smtClean="0">
                  <a:sym typeface="Mathematica1"/>
                </a:rPr>
                <a:t>and  </a:t>
              </a:r>
              <a:r>
                <a:rPr lang="en-US" dirty="0" smtClean="0">
                  <a:latin typeface="Brush Script MT" pitchFamily="66" charset="0"/>
                </a:rPr>
                <a:t>E</a:t>
              </a:r>
              <a:r>
                <a:rPr lang="en-US" baseline="-25000" dirty="0">
                  <a:sym typeface="Symbol"/>
                </a:rPr>
                <a:t></a:t>
              </a:r>
              <a:r>
                <a:rPr lang="it-IT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~ 0.772</a:t>
              </a:r>
              <a:r>
                <a:rPr lang="it-IT" sz="14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</a:p>
            <a:p>
              <a:pPr algn="just"/>
              <a:endParaRPr lang="it-IT" sz="1400" dirty="0">
                <a:latin typeface="Times New Roman" pitchFamily="18" charset="0"/>
                <a:cs typeface="Times New Roman" pitchFamily="18" charset="0"/>
                <a:sym typeface="Mathematica1"/>
              </a:endParaRPr>
            </a:p>
            <a:p>
              <a:pPr algn="just"/>
              <a:endParaRPr lang="it-IT" sz="1400" dirty="0" smtClean="0">
                <a:cs typeface="Times New Roman" pitchFamily="18" charset="0"/>
                <a:sym typeface="Mathematica1"/>
              </a:endParaRPr>
            </a:p>
            <a:p>
              <a:pPr algn="just"/>
              <a:r>
                <a:rPr lang="it-IT" sz="1400" dirty="0" smtClean="0">
                  <a:cs typeface="Times New Roman" pitchFamily="18" charset="0"/>
                  <a:sym typeface="Mathematica1"/>
                </a:rPr>
                <a:t>Also, for such values</a:t>
              </a:r>
              <a:r>
                <a:rPr lang="it-IT" sz="14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: </a:t>
              </a:r>
            </a:p>
            <a:p>
              <a:pPr algn="just"/>
              <a:endParaRPr lang="it-IT" sz="1400" dirty="0">
                <a:latin typeface="Times New Roman" pitchFamily="18" charset="0"/>
                <a:cs typeface="Times New Roman" pitchFamily="18" charset="0"/>
                <a:sym typeface="Mathematica1"/>
              </a:endParaRPr>
            </a:p>
            <a:p>
              <a:pPr algn="just"/>
              <a:r>
                <a:rPr lang="it-IT" sz="14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                                                         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P(g</a:t>
              </a:r>
              <a:r>
                <a:rPr lang="it-IT" sz="1600" baseline="-250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0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)  1  and   G</a:t>
              </a:r>
              <a:r>
                <a:rPr lang="it-IT" sz="1600" baseline="-250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max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600" dirty="0">
                  <a:latin typeface="Times New Roman" pitchFamily="18" charset="0"/>
                  <a:cs typeface="Times New Roman" pitchFamily="18" charset="0"/>
                  <a:sym typeface="Mathematica1"/>
                </a:rPr>
                <a:t>(g</a:t>
              </a:r>
              <a:r>
                <a:rPr lang="it-IT" sz="1600" baseline="-25000" dirty="0">
                  <a:latin typeface="Times New Roman" pitchFamily="18" charset="0"/>
                  <a:cs typeface="Times New Roman" pitchFamily="18" charset="0"/>
                  <a:sym typeface="Mathematica1"/>
                </a:rPr>
                <a:t>0</a:t>
              </a:r>
              <a:r>
                <a:rPr lang="it-IT" sz="16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)  0.85g</a:t>
              </a:r>
              <a:r>
                <a:rPr lang="it-IT" sz="1600" baseline="-250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0</a:t>
              </a:r>
              <a:r>
                <a:rPr lang="it-IT" sz="1400" dirty="0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,</a:t>
              </a:r>
            </a:p>
            <a:p>
              <a:pPr algn="just"/>
              <a:endParaRPr lang="it-IT" sz="1400" dirty="0">
                <a:latin typeface="Times New Roman" pitchFamily="18" charset="0"/>
                <a:cs typeface="Times New Roman" pitchFamily="18" charset="0"/>
                <a:sym typeface="Mathematica1"/>
              </a:endParaRPr>
            </a:p>
            <a:p>
              <a:pPr algn="just"/>
              <a:r>
                <a:rPr lang="it-IT" sz="1400" dirty="0" err="1" smtClean="0">
                  <a:latin typeface="Times New Roman" pitchFamily="18" charset="0"/>
                  <a:cs typeface="Times New Roman" pitchFamily="18" charset="0"/>
                  <a:sym typeface="Mathematica1"/>
                </a:rPr>
                <a:t>w</a:t>
              </a:r>
              <a:r>
                <a:rPr lang="it-IT" sz="1400" dirty="0" err="1" smtClean="0">
                  <a:cs typeface="Times New Roman" pitchFamily="18" charset="0"/>
                  <a:sym typeface="Mathematica1"/>
                </a:rPr>
                <a:t>ith</a:t>
              </a:r>
              <a:endParaRPr lang="it-IT" sz="1400" dirty="0" smtClean="0">
                <a:cs typeface="Times New Roman" pitchFamily="18" charset="0"/>
                <a:sym typeface="Mathematica1"/>
              </a:endParaRPr>
            </a:p>
            <a:p>
              <a:pPr algn="just"/>
              <a:endParaRPr lang="it-IT" sz="1400" dirty="0">
                <a:cs typeface="Times New Roman" pitchFamily="18" charset="0"/>
                <a:sym typeface="Mathematica1"/>
              </a:endParaRPr>
            </a:p>
            <a:p>
              <a:pPr algn="just"/>
              <a:endParaRPr lang="it-IT" sz="1400" dirty="0" smtClean="0">
                <a:cs typeface="Times New Roman" pitchFamily="18" charset="0"/>
                <a:sym typeface="Mathematica1"/>
              </a:endParaRPr>
            </a:p>
            <a:p>
              <a:pPr algn="just"/>
              <a:r>
                <a:rPr lang="it-IT" sz="1400" dirty="0" smtClean="0">
                  <a:cs typeface="Times New Roman" pitchFamily="18" charset="0"/>
                  <a:sym typeface="Mathematica1"/>
                </a:rPr>
                <a:t>                                                                                                                             </a:t>
              </a:r>
              <a:r>
                <a:rPr lang="it-IT" sz="1400" dirty="0" smtClean="0">
                  <a:cs typeface="Times New Roman" pitchFamily="18" charset="0"/>
                  <a:sym typeface="Mathematica1"/>
                </a:rPr>
                <a:t>               .</a:t>
              </a:r>
              <a:endParaRPr lang="it-IT" sz="1400" dirty="0">
                <a:cs typeface="Times New Roman" pitchFamily="18" charset="0"/>
                <a:sym typeface="Mathematica1"/>
              </a:endParaRPr>
            </a:p>
            <a:p>
              <a:pPr algn="just"/>
              <a:endParaRPr lang="it-IT" sz="1400" dirty="0" smtClean="0">
                <a:cs typeface="Times New Roman" pitchFamily="18" charset="0"/>
                <a:sym typeface="Mathematica1"/>
              </a:endParaRPr>
            </a:p>
            <a:p>
              <a:pPr algn="just"/>
              <a:endParaRPr lang="it-IT" sz="1400" dirty="0" smtClean="0">
                <a:cs typeface="Times New Roman" pitchFamily="18" charset="0"/>
                <a:sym typeface="Mathematica1"/>
              </a:endParaRPr>
            </a:p>
            <a:p>
              <a:pPr algn="just"/>
              <a:r>
                <a:rPr lang="it-IT" sz="1400" dirty="0" smtClean="0">
                  <a:cs typeface="Times New Roman" pitchFamily="18" charset="0"/>
                </a:rPr>
                <a:t>Accordingly, the  expression for              can be </a:t>
              </a:r>
              <a:r>
                <a:rPr lang="it-IT" sz="1400" dirty="0" smtClean="0">
                  <a:cs typeface="Times New Roman" pitchFamily="18" charset="0"/>
                </a:rPr>
                <a:t>simplified </a:t>
              </a:r>
              <a:r>
                <a:rPr lang="it-IT" sz="1400" dirty="0" smtClean="0">
                  <a:cs typeface="Times New Roman" pitchFamily="18" charset="0"/>
                </a:rPr>
                <a:t>as</a:t>
              </a:r>
            </a:p>
            <a:p>
              <a:pPr algn="just"/>
              <a:endParaRPr lang="it-IT" sz="1400" dirty="0">
                <a:cs typeface="Times New Roman" pitchFamily="18" charset="0"/>
              </a:endParaRPr>
            </a:p>
            <a:p>
              <a:pPr algn="just"/>
              <a:endParaRPr lang="it-IT" sz="1400" dirty="0" smtClean="0">
                <a:cs typeface="Times New Roman" pitchFamily="18" charset="0"/>
              </a:endParaRPr>
            </a:p>
            <a:p>
              <a:pPr algn="just"/>
              <a:endParaRPr lang="it-IT" sz="1400" dirty="0">
                <a:cs typeface="Times New Roman" pitchFamily="18" charset="0"/>
              </a:endParaRPr>
            </a:p>
            <a:p>
              <a:pPr algn="just"/>
              <a:endParaRPr lang="it-IT" sz="1400" dirty="0" smtClean="0">
                <a:cs typeface="Times New Roman" pitchFamily="18" charset="0"/>
              </a:endParaRPr>
            </a:p>
            <a:p>
              <a:pPr algn="just"/>
              <a:endParaRPr lang="it-IT" sz="1400" dirty="0">
                <a:cs typeface="Times New Roman" pitchFamily="18" charset="0"/>
              </a:endParaRPr>
            </a:p>
            <a:p>
              <a:pPr algn="just"/>
              <a:endParaRPr lang="it-IT" sz="1400" dirty="0" smtClean="0">
                <a:cs typeface="Times New Roman" pitchFamily="18" charset="0"/>
              </a:endParaRPr>
            </a:p>
            <a:p>
              <a:pPr algn="just"/>
              <a:endParaRPr lang="it-IT" sz="1400" dirty="0">
                <a:cs typeface="Times New Roman" pitchFamily="18" charset="0"/>
              </a:endParaRPr>
            </a:p>
            <a:p>
              <a:pPr algn="just"/>
              <a:endParaRPr lang="it-IT" sz="1400" dirty="0" smtClean="0">
                <a:cs typeface="Times New Roman" pitchFamily="18" charset="0"/>
              </a:endParaRPr>
            </a:p>
            <a:p>
              <a:pPr algn="just"/>
              <a:endParaRPr lang="it-IT" sz="1400" dirty="0" smtClean="0">
                <a:cs typeface="Times New Roman" pitchFamily="18" charset="0"/>
              </a:endParaRPr>
            </a:p>
            <a:p>
              <a:pPr algn="just"/>
              <a:endParaRPr lang="it-IT" sz="1400" dirty="0">
                <a:cs typeface="Times New Roman" pitchFamily="18" charset="0"/>
              </a:endParaRPr>
            </a:p>
            <a:p>
              <a:pPr algn="just"/>
              <a:r>
                <a:rPr lang="it-IT" sz="1400" dirty="0" smtClean="0">
                  <a:cs typeface="Times New Roman" pitchFamily="18" charset="0"/>
                </a:rPr>
                <a:t>whose central part </a:t>
              </a:r>
              <a:r>
                <a:rPr lang="it-IT" sz="1400" i="1" dirty="0" smtClean="0">
                  <a:latin typeface="cmbsy10" pitchFamily="34" charset="0"/>
                  <a:cs typeface="Times New Roman" pitchFamily="18" charset="0"/>
                </a:rPr>
                <a:t>P </a:t>
              </a:r>
              <a:r>
                <a:rPr lang="it-IT" sz="1400" dirty="0" smtClean="0">
                  <a:cs typeface="Times New Roman" pitchFamily="18" charset="0"/>
                </a:rPr>
                <a:t>depends on the </a:t>
              </a:r>
              <a:r>
                <a:rPr lang="it-IT" sz="1400" dirty="0" err="1" smtClean="0">
                  <a:cs typeface="Times New Roman" pitchFamily="18" charset="0"/>
                </a:rPr>
                <a:t>undulator</a:t>
              </a:r>
              <a:r>
                <a:rPr lang="it-IT" sz="1400" dirty="0" smtClean="0">
                  <a:cs typeface="Times New Roman" pitchFamily="18" charset="0"/>
                </a:rPr>
                <a:t> </a:t>
              </a:r>
              <a:r>
                <a:rPr lang="it-IT" sz="1400" dirty="0" err="1" smtClean="0">
                  <a:cs typeface="Times New Roman" pitchFamily="18" charset="0"/>
                </a:rPr>
                <a:t>parameters</a:t>
              </a:r>
              <a:r>
                <a:rPr lang="it-IT" sz="1400" dirty="0" smtClean="0">
                  <a:cs typeface="Times New Roman" pitchFamily="18" charset="0"/>
                </a:rPr>
                <a:t> and the </a:t>
              </a:r>
              <a:r>
                <a:rPr lang="it-IT" sz="1400" dirty="0" err="1" smtClean="0">
                  <a:cs typeface="Times New Roman" pitchFamily="18" charset="0"/>
                </a:rPr>
                <a:t>e-beam</a:t>
              </a:r>
              <a:r>
                <a:rPr lang="it-IT" sz="1400" dirty="0" smtClean="0">
                  <a:cs typeface="Times New Roman" pitchFamily="18" charset="0"/>
                </a:rPr>
                <a:t> </a:t>
              </a:r>
              <a:r>
                <a:rPr lang="it-IT" sz="1400" dirty="0" err="1" smtClean="0">
                  <a:cs typeface="Times New Roman" pitchFamily="18" charset="0"/>
                </a:rPr>
                <a:t>current</a:t>
              </a:r>
              <a:r>
                <a:rPr lang="it-IT" sz="1400" dirty="0" smtClean="0">
                  <a:cs typeface="Times New Roman" pitchFamily="18" charset="0"/>
                </a:rPr>
                <a:t> density </a:t>
              </a:r>
              <a:r>
                <a:rPr lang="it-IT" sz="160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it-IT" sz="1600" baseline="-25000" dirty="0" err="1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it-IT" sz="1400" dirty="0" smtClean="0">
                  <a:cs typeface="Times New Roman" pitchFamily="18" charset="0"/>
                </a:rPr>
                <a:t>.</a:t>
              </a:r>
              <a:endParaRPr lang="it-IT" sz="1400" dirty="0"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5417578"/>
                </p:ext>
              </p:extLst>
            </p:nvPr>
          </p:nvGraphicFramePr>
          <p:xfrm>
            <a:off x="2374107" y="3212976"/>
            <a:ext cx="4502150" cy="42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5" name="Equazione" r:id="rId3" imgW="3073400" imgH="279400" progId="Equation.3">
                    <p:embed/>
                  </p:oleObj>
                </mc:Choice>
                <mc:Fallback>
                  <p:oleObj name="Equazione" r:id="rId3" imgW="3073400" imgH="279400" progId="Equation.3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107" y="3212976"/>
                          <a:ext cx="4502150" cy="423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3131840" y="3638637"/>
              <a:ext cx="792088" cy="684369"/>
              <a:chOff x="4879969" y="2564904"/>
              <a:chExt cx="792088" cy="684369"/>
            </a:xfrm>
          </p:grpSpPr>
          <p:sp>
            <p:nvSpPr>
              <p:cNvPr id="5" name="CasellaDiTesto 17"/>
              <p:cNvSpPr txBox="1"/>
              <p:nvPr/>
            </p:nvSpPr>
            <p:spPr>
              <a:xfrm>
                <a:off x="4879969" y="278760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>
                    <a:latin typeface="Kunstler Script" pitchFamily="66" charset="0"/>
                  </a:rPr>
                  <a:t>N     </a:t>
                </a:r>
                <a:endParaRPr lang="it-IT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CasellaDiTesto 18"/>
              <p:cNvSpPr txBox="1"/>
              <p:nvPr/>
            </p:nvSpPr>
            <p:spPr>
              <a:xfrm>
                <a:off x="5150818" y="2564904"/>
                <a:ext cx="250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.</a:t>
                </a:r>
                <a:endParaRPr lang="it-IT" b="1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31640" y="4687475"/>
              <a:ext cx="792088" cy="756084"/>
              <a:chOff x="3131840" y="2240868"/>
              <a:chExt cx="792088" cy="756084"/>
            </a:xfrm>
          </p:grpSpPr>
          <p:sp>
            <p:nvSpPr>
              <p:cNvPr id="11" name="CasellaDiTesto 17"/>
              <p:cNvSpPr txBox="1"/>
              <p:nvPr/>
            </p:nvSpPr>
            <p:spPr>
              <a:xfrm>
                <a:off x="3131840" y="253528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>
                    <a:solidFill>
                      <a:schemeClr val="bg1"/>
                    </a:solidFill>
                    <a:latin typeface="Kunstler Script" pitchFamily="66" charset="0"/>
                  </a:rPr>
                  <a:t>N     </a:t>
                </a:r>
                <a:endParaRPr lang="it-IT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CasellaDiTesto 18"/>
              <p:cNvSpPr txBox="1"/>
              <p:nvPr/>
            </p:nvSpPr>
            <p:spPr>
              <a:xfrm>
                <a:off x="3419872" y="2240868"/>
                <a:ext cx="250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chemeClr val="bg1"/>
                    </a:solidFill>
                  </a:rPr>
                  <a:t>.</a:t>
                </a:r>
                <a:endParaRPr lang="it-IT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5913792"/>
                </p:ext>
              </p:extLst>
            </p:nvPr>
          </p:nvGraphicFramePr>
          <p:xfrm>
            <a:off x="2139702" y="4807434"/>
            <a:ext cx="5467350" cy="811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6" name="Equation" r:id="rId5" imgW="3581400" imgH="533400" progId="Equation.3">
                    <p:embed/>
                  </p:oleObj>
                </mc:Choice>
                <mc:Fallback>
                  <p:oleObj name="Equation" r:id="rId5" imgW="3581400" imgH="533400" progId="Equation.3">
                    <p:embed/>
                    <p:pic>
                      <p:nvPicPr>
                        <p:cNvPr id="0" name="Picture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9702" y="4807434"/>
                          <a:ext cx="5467350" cy="811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Connettore 2 13"/>
            <p:cNvCxnSpPr>
              <a:stCxn id="18" idx="1"/>
            </p:cNvCxnSpPr>
            <p:nvPr/>
          </p:nvCxnSpPr>
          <p:spPr>
            <a:xfrm flipH="1" flipV="1">
              <a:off x="6228185" y="5728610"/>
              <a:ext cx="722832" cy="25202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e 10"/>
            <p:cNvSpPr/>
            <p:nvPr/>
          </p:nvSpPr>
          <p:spPr>
            <a:xfrm>
              <a:off x="3275855" y="4545124"/>
              <a:ext cx="3520206" cy="1368152"/>
            </a:xfrm>
            <a:prstGeom prst="ellipse">
              <a:avLst/>
            </a:prstGeom>
            <a:noFill/>
            <a:ln>
              <a:solidFill>
                <a:srgbClr val="FFFF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51017" y="5795972"/>
              <a:ext cx="858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 smtClean="0">
                  <a:latin typeface="Kunstler Script" pitchFamily="66" charset="0"/>
                  <a:cs typeface="Times New Roman" pitchFamily="18" charset="0"/>
                  <a:sym typeface="Mathematica1"/>
                </a:rPr>
                <a:t></a:t>
              </a:r>
              <a:r>
                <a:rPr lang="it-IT" i="1" dirty="0" smtClean="0">
                  <a:latin typeface="cmbsy10" pitchFamily="34" charset="0"/>
                  <a:cs typeface="Times New Roman" pitchFamily="18" charset="0"/>
                </a:rPr>
                <a:t>P</a:t>
              </a:r>
              <a:endParaRPr lang="it-IT" sz="2000" baseline="-25000" dirty="0">
                <a:latin typeface="cmbsy10" pitchFamily="34" charset="0"/>
                <a:cs typeface="Times New Roman" pitchFamily="18" charset="0"/>
              </a:endParaRPr>
            </a:p>
          </p:txBody>
        </p:sp>
        <p:sp>
          <p:nvSpPr>
            <p:cNvPr id="51" name="Ovale 10"/>
            <p:cNvSpPr/>
            <p:nvPr/>
          </p:nvSpPr>
          <p:spPr>
            <a:xfrm>
              <a:off x="7153015" y="4999314"/>
              <a:ext cx="454593" cy="444245"/>
            </a:xfrm>
            <a:prstGeom prst="ellipse">
              <a:avLst/>
            </a:prstGeom>
            <a:noFill/>
            <a:ln>
              <a:solidFill>
                <a:srgbClr val="FFFF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CasellaDiTesto 17"/>
            <p:cNvSpPr txBox="1"/>
            <p:nvPr/>
          </p:nvSpPr>
          <p:spPr>
            <a:xfrm>
              <a:off x="7342204" y="4185084"/>
              <a:ext cx="11902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>
                  <a:cs typeface="Times New Roman" pitchFamily="18" charset="0"/>
                </a:rPr>
                <a:t>overall repetition rate</a:t>
              </a:r>
              <a:endParaRPr lang="it-IT" sz="1600" dirty="0" smtClean="0">
                <a:cs typeface="Times New Roman" pitchFamily="18" charset="0"/>
              </a:endParaRPr>
            </a:p>
          </p:txBody>
        </p:sp>
        <p:cxnSp>
          <p:nvCxnSpPr>
            <p:cNvPr id="54" name="Connettore 2 13"/>
            <p:cNvCxnSpPr/>
            <p:nvPr/>
          </p:nvCxnSpPr>
          <p:spPr>
            <a:xfrm flipH="1">
              <a:off x="7555266" y="4687475"/>
              <a:ext cx="254341" cy="372094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ight Arrow 3"/>
            <p:cNvSpPr/>
            <p:nvPr/>
          </p:nvSpPr>
          <p:spPr>
            <a:xfrm>
              <a:off x="4210583" y="1154361"/>
              <a:ext cx="721457" cy="32403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 </a:t>
              </a:r>
              <a:endParaRPr lang="it-IT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96136" y="2123564"/>
              <a:ext cx="256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ym typeface="Mathematica1"/>
                </a:rPr>
                <a:t></a:t>
              </a:r>
              <a:endParaRPr lang="it-IT" dirty="0"/>
            </a:p>
          </p:txBody>
        </p:sp>
        <p:sp>
          <p:nvSpPr>
            <p:cNvPr id="20" name="CasellaDiTesto 17"/>
            <p:cNvSpPr txBox="1"/>
            <p:nvPr/>
          </p:nvSpPr>
          <p:spPr>
            <a:xfrm>
              <a:off x="1661956" y="5157192"/>
              <a:ext cx="6057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  <a:cs typeface="Times New Roman" pitchFamily="18" charset="0"/>
                  <a:sym typeface="Mathematica1"/>
                </a:rPr>
                <a:t></a:t>
              </a:r>
              <a:r>
                <a:rPr lang="it-IT" sz="1200" baseline="-25000" dirty="0" smtClean="0">
                  <a:solidFill>
                    <a:schemeClr val="bg1"/>
                  </a:solidFill>
                  <a:cs typeface="Times New Roman" pitchFamily="18" charset="0"/>
                  <a:sym typeface="Mathematica1"/>
                </a:rPr>
                <a:t>max</a:t>
              </a:r>
              <a:endParaRPr lang="it-IT" sz="1600" baseline="-25000" dirty="0" smtClean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0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479" t="2446" b="3403"/>
          <a:stretch>
            <a:fillRect/>
          </a:stretch>
        </p:blipFill>
        <p:spPr bwMode="auto">
          <a:xfrm rot="16200000">
            <a:off x="1555395" y="1189022"/>
            <a:ext cx="3296907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ttangolo 20"/>
          <p:cNvSpPr/>
          <p:nvPr/>
        </p:nvSpPr>
        <p:spPr>
          <a:xfrm>
            <a:off x="395536" y="573325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Total cross section </a:t>
            </a:r>
            <a:r>
              <a:rPr lang="en-US" sz="1400" dirty="0" smtClean="0">
                <a:sym typeface="Mathematica1"/>
              </a:rPr>
              <a:t></a:t>
            </a:r>
            <a:r>
              <a:rPr lang="en-US" sz="1400" baseline="-25000" dirty="0" err="1" smtClean="0">
                <a:sym typeface="Mathematica1"/>
              </a:rPr>
              <a:t>unp</a:t>
            </a:r>
            <a:r>
              <a:rPr lang="en-US" sz="1400" dirty="0" smtClean="0">
                <a:sym typeface="Mathematica1"/>
              </a:rPr>
              <a:t> </a:t>
            </a:r>
            <a:r>
              <a:rPr lang="en-US" sz="1400" dirty="0" smtClean="0"/>
              <a:t>of photon-photon scattering in the center-of-mass frame,  where photons of equal energy collide, for </a:t>
            </a:r>
            <a:r>
              <a:rPr lang="en-US" sz="1400" dirty="0" err="1" smtClean="0"/>
              <a:t>unpolarized</a:t>
            </a:r>
            <a:r>
              <a:rPr lang="en-US" sz="1400" dirty="0" smtClean="0"/>
              <a:t> photons as a function of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dirty="0" smtClean="0">
                <a:sym typeface="Symbol"/>
              </a:rPr>
              <a:t> = </a:t>
            </a:r>
            <a:r>
              <a:rPr lang="en-US" sz="1400" dirty="0" smtClean="0">
                <a:sym typeface="Mathematica3"/>
              </a:rPr>
              <a:t></a:t>
            </a:r>
            <a:r>
              <a:rPr lang="en-US" sz="1400" dirty="0" smtClean="0">
                <a:sym typeface="Mathematica1"/>
              </a:rPr>
              <a:t></a:t>
            </a:r>
            <a:r>
              <a:rPr lang="en-US" sz="1400" dirty="0" smtClean="0"/>
              <a:t>/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/>
              <a:t>, </a:t>
            </a:r>
            <a:r>
              <a:rPr lang="en-US" sz="1400" dirty="0" smtClean="0">
                <a:sym typeface="Mathematica1"/>
              </a:rPr>
              <a:t></a:t>
            </a:r>
            <a:r>
              <a:rPr lang="en-US" sz="1400" dirty="0" smtClean="0"/>
              <a:t> being the frequency of each photon. The scale for </a:t>
            </a:r>
            <a:r>
              <a:rPr lang="it-IT" sz="1400" dirty="0" smtClean="0"/>
              <a:t>both axes is logarithmic.</a:t>
            </a:r>
          </a:p>
          <a:p>
            <a:pPr algn="just"/>
            <a:r>
              <a:rPr lang="it-IT" sz="1400" dirty="0" smtClean="0"/>
              <a:t>The cross sections for polarized photons display  </a:t>
            </a:r>
            <a:r>
              <a:rPr lang="it-IT" sz="1400" dirty="0" err="1" smtClean="0"/>
              <a:t>quite</a:t>
            </a:r>
            <a:r>
              <a:rPr lang="it-IT" sz="1400" dirty="0" smtClean="0"/>
              <a:t> a similar behavior. </a:t>
            </a:r>
            <a:endParaRPr lang="en-US" sz="1400" dirty="0" smtClean="0"/>
          </a:p>
        </p:txBody>
      </p:sp>
      <p:cxnSp>
        <p:nvCxnSpPr>
          <p:cNvPr id="23" name="Connettore 1 22"/>
          <p:cNvCxnSpPr>
            <a:endCxn id="28" idx="0"/>
          </p:cNvCxnSpPr>
          <p:nvPr/>
        </p:nvCxnSpPr>
        <p:spPr>
          <a:xfrm flipV="1">
            <a:off x="2555776" y="2492896"/>
            <a:ext cx="27000" cy="2567810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2555776" y="5085184"/>
            <a:ext cx="54000" cy="54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555776" y="2492896"/>
            <a:ext cx="54000" cy="54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571996"/>
              </p:ext>
            </p:extLst>
          </p:nvPr>
        </p:nvGraphicFramePr>
        <p:xfrm>
          <a:off x="6390446" y="2804070"/>
          <a:ext cx="20161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4" imgW="1320227" imgH="253890" progId="Equation.3">
                  <p:embed/>
                </p:oleObj>
              </mc:Choice>
              <mc:Fallback>
                <p:oleObj name="Equation" r:id="rId4" imgW="1320227" imgH="25389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0446" y="2804070"/>
                        <a:ext cx="20161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sellaDiTesto 29"/>
          <p:cNvSpPr txBox="1"/>
          <p:nvPr/>
        </p:nvSpPr>
        <p:spPr>
          <a:xfrm>
            <a:off x="6485160" y="33372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at</a:t>
            </a:r>
            <a:endParaRPr lang="it-IT" sz="1400" dirty="0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482919"/>
              </p:ext>
            </p:extLst>
          </p:nvPr>
        </p:nvGraphicFramePr>
        <p:xfrm>
          <a:off x="6443663" y="3851275"/>
          <a:ext cx="205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zione" r:id="rId6" imgW="1345616" imgH="266584" progId="Equation.3">
                  <p:embed/>
                </p:oleObj>
              </mc:Choice>
              <mc:Fallback>
                <p:oleObj name="Equazione" r:id="rId6" imgW="1345616" imgH="266584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851275"/>
                        <a:ext cx="2057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nettore 2 31"/>
          <p:cNvCxnSpPr/>
          <p:nvPr/>
        </p:nvCxnSpPr>
        <p:spPr>
          <a:xfrm flipH="1" flipV="1">
            <a:off x="2627784" y="2519896"/>
            <a:ext cx="3672408" cy="477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27" idx="7"/>
          </p:cNvCxnSpPr>
          <p:nvPr/>
        </p:nvCxnSpPr>
        <p:spPr>
          <a:xfrm flipH="1">
            <a:off x="2601868" y="4067200"/>
            <a:ext cx="3842340" cy="102589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7164288" y="38610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sym typeface="Mathematica3"/>
              </a:rPr>
              <a:t>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8" name="Ovale 37"/>
          <p:cNvSpPr/>
          <p:nvPr/>
        </p:nvSpPr>
        <p:spPr>
          <a:xfrm>
            <a:off x="8028384" y="3789040"/>
            <a:ext cx="576064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6839744" y="4437112"/>
            <a:ext cx="1764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electron </a:t>
            </a:r>
            <a:r>
              <a:rPr lang="it-IT" sz="1400" dirty="0" err="1" smtClean="0"/>
              <a:t>rest</a:t>
            </a:r>
            <a:r>
              <a:rPr lang="it-IT" sz="1400" dirty="0" smtClean="0"/>
              <a:t> </a:t>
            </a:r>
            <a:r>
              <a:rPr lang="it-IT" sz="1400" dirty="0" err="1" smtClean="0"/>
              <a:t>energy</a:t>
            </a:r>
            <a:r>
              <a:rPr lang="it-IT" sz="1400" dirty="0" smtClean="0"/>
              <a:t> =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0.511 </a:t>
            </a:r>
            <a:r>
              <a:rPr lang="it-IT" sz="1400" dirty="0" err="1" smtClean="0"/>
              <a:t>MeV</a:t>
            </a:r>
            <a:endParaRPr lang="it-IT" sz="1400" dirty="0"/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7956376" y="4293096"/>
            <a:ext cx="216024" cy="21602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1043608" y="62068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Cross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section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of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the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photon-photon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rgbClr val="92D050"/>
                </a:solidFill>
                <a:latin typeface="Bernard MT Condensed" pitchFamily="18" charset="0"/>
              </a:rPr>
              <a:t>scattering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300192" y="506602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From</a:t>
            </a:r>
            <a:r>
              <a:rPr lang="it-IT" sz="1400" dirty="0" smtClean="0"/>
              <a:t> B. De </a:t>
            </a:r>
            <a:r>
              <a:rPr lang="it-IT" sz="1400" dirty="0" err="1" smtClean="0"/>
              <a:t>Tollis</a:t>
            </a:r>
            <a:r>
              <a:rPr lang="it-IT" sz="1400" dirty="0" smtClean="0"/>
              <a:t>, Nuovo </a:t>
            </a:r>
            <a:r>
              <a:rPr lang="it-IT" sz="1400" dirty="0" err="1" smtClean="0"/>
              <a:t>Cim</a:t>
            </a:r>
            <a:r>
              <a:rPr lang="it-IT" sz="1400" dirty="0" smtClean="0"/>
              <a:t>.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it-IT" sz="1400" dirty="0" smtClean="0"/>
              <a:t>, 1182-1193 (1965))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750102" y="52199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</a:t>
            </a:r>
            <a:endParaRPr lang="it-IT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23528" y="105273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After some partial </a:t>
            </a:r>
            <a:r>
              <a:rPr lang="en-US" sz="1400" dirty="0" err="1" smtClean="0"/>
              <a:t>tratments</a:t>
            </a:r>
            <a:r>
              <a:rPr lang="en-US" sz="1400" dirty="0" smtClean="0"/>
              <a:t>, a complete analysis of the photon-photon scattering was firstly performed by </a:t>
            </a:r>
            <a:r>
              <a:rPr lang="en-US" sz="1400" dirty="0" err="1" smtClean="0"/>
              <a:t>Karplus</a:t>
            </a:r>
            <a:r>
              <a:rPr lang="en-US" sz="1400" dirty="0" smtClean="0"/>
              <a:t> and </a:t>
            </a:r>
            <a:r>
              <a:rPr lang="en-US" sz="1400" dirty="0" err="1" smtClean="0"/>
              <a:t>Neuman</a:t>
            </a:r>
            <a:r>
              <a:rPr lang="en-US" sz="1400" dirty="0" smtClean="0"/>
              <a:t>, (Phys. Rev.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400" dirty="0" smtClean="0"/>
              <a:t>, 380 (1950);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sz="1400" dirty="0" smtClean="0"/>
              <a:t>, 776 (1951)) with the aid of invariant quantum electrodynamics, and subsequently by </a:t>
            </a:r>
            <a:r>
              <a:rPr lang="it-IT" sz="1400" dirty="0" smtClean="0"/>
              <a:t>De </a:t>
            </a:r>
            <a:r>
              <a:rPr lang="it-IT" sz="1400" dirty="0" err="1" smtClean="0"/>
              <a:t>Tollis</a:t>
            </a:r>
            <a:r>
              <a:rPr lang="it-IT" sz="1400" dirty="0" smtClean="0"/>
              <a:t> (Nuovo Cim.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it-IT" sz="1400" dirty="0" smtClean="0"/>
              <a:t>, 2181 </a:t>
            </a:r>
            <a:r>
              <a:rPr lang="it-IT" sz="1400" dirty="0"/>
              <a:t>(</a:t>
            </a:r>
            <a:r>
              <a:rPr lang="it-IT" sz="1400" dirty="0" smtClean="0"/>
              <a:t>1964);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it-IT" sz="1400" dirty="0" smtClean="0"/>
              <a:t>, 1182 (1965)) within the context of the double-dispersion 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076056" y="1474912"/>
            <a:ext cx="3904804" cy="30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ctangle 27"/>
          <p:cNvSpPr/>
          <p:nvPr/>
        </p:nvSpPr>
        <p:spPr>
          <a:xfrm>
            <a:off x="323528" y="1484784"/>
            <a:ext cx="4397274" cy="30243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721228"/>
              </p:ext>
            </p:extLst>
          </p:nvPr>
        </p:nvGraphicFramePr>
        <p:xfrm>
          <a:off x="360008" y="1544628"/>
          <a:ext cx="4284000" cy="284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Mathcad" r:id="rId3" imgW="2981325" imgH="1752600" progId="Mathcad">
                  <p:link updateAutomatic="1"/>
                </p:oleObj>
              </mc:Choice>
              <mc:Fallback>
                <p:oleObj name="Mathcad" r:id="rId3" imgW="2981325" imgH="1752600" progId="Mathcad">
                  <p:link updateAutomatic="1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08" y="1544628"/>
                        <a:ext cx="4284000" cy="2845780"/>
                      </a:xfrm>
                      <a:prstGeom prst="rect">
                        <a:avLst/>
                      </a:prstGeom>
                      <a:solidFill>
                        <a:srgbClr val="C4E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87107" y="4201343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2771636"/>
            <a:ext cx="42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  <a:latin typeface="cmbsy10" pitchFamily="34" charset="0"/>
                <a:cs typeface="Times New Roman" pitchFamily="18" charset="0"/>
              </a:rPr>
              <a:t>P</a:t>
            </a:r>
            <a:endParaRPr lang="it-IT" sz="2000" baseline="-25000" dirty="0">
              <a:solidFill>
                <a:srgbClr val="0070C0"/>
              </a:solidFill>
              <a:latin typeface="cmbsy10" pitchFamily="34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60099" y="2060848"/>
            <a:ext cx="1267685" cy="919554"/>
            <a:chOff x="5644539" y="1202269"/>
            <a:chExt cx="1267685" cy="919554"/>
          </a:xfrm>
        </p:grpSpPr>
        <p:sp>
          <p:nvSpPr>
            <p:cNvPr id="33" name="TextBox 30"/>
            <p:cNvSpPr txBox="1"/>
            <p:nvPr/>
          </p:nvSpPr>
          <p:spPr>
            <a:xfrm>
              <a:off x="5644539" y="1202269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</a:t>
              </a:r>
              <a:r>
                <a:rPr lang="it-IT" sz="12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U</a:t>
              </a:r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2.5 cm</a:t>
              </a:r>
              <a:endParaRPr lang="it-IT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6588224" y="1340768"/>
              <a:ext cx="32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588224" y="1746002"/>
              <a:ext cx="324000" cy="0"/>
            </a:xfrm>
            <a:prstGeom prst="line">
              <a:avLst/>
            </a:prstGeom>
            <a:ln w="19050">
              <a:solidFill>
                <a:srgbClr val="00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582328" y="1977807"/>
              <a:ext cx="324000" cy="0"/>
            </a:xfrm>
            <a:prstGeom prst="line">
              <a:avLst/>
            </a:prstGeom>
            <a:ln w="19050">
              <a:solidFill>
                <a:srgbClr val="FF00FF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6588224" y="1545759"/>
              <a:ext cx="324000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30"/>
            <p:cNvSpPr txBox="1"/>
            <p:nvPr/>
          </p:nvSpPr>
          <p:spPr>
            <a:xfrm>
              <a:off x="5652120" y="1412776"/>
              <a:ext cx="862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</a:t>
              </a:r>
              <a:r>
                <a:rPr lang="it-IT" sz="12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U</a:t>
              </a:r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3 cm</a:t>
              </a:r>
              <a:endParaRPr lang="it-IT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30"/>
            <p:cNvSpPr txBox="1"/>
            <p:nvPr/>
          </p:nvSpPr>
          <p:spPr>
            <a:xfrm>
              <a:off x="5673054" y="1639833"/>
              <a:ext cx="9436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</a:t>
              </a:r>
              <a:r>
                <a:rPr lang="it-IT" sz="12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U</a:t>
              </a:r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4 cm</a:t>
              </a:r>
              <a:endParaRPr lang="it-IT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30"/>
            <p:cNvSpPr txBox="1"/>
            <p:nvPr/>
          </p:nvSpPr>
          <p:spPr>
            <a:xfrm>
              <a:off x="5652120" y="1844824"/>
              <a:ext cx="824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</a:t>
              </a:r>
              <a:r>
                <a:rPr lang="it-IT" sz="12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U</a:t>
              </a:r>
              <a:r>
                <a:rPr lang="it-IT" sz="1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Mathematica1"/>
                </a:rPr>
                <a:t> </a:t>
              </a:r>
              <a:r>
                <a:rPr lang="it-IT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5 cm</a:t>
              </a:r>
              <a:endParaRPr lang="it-IT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Down Arrow 44"/>
          <p:cNvSpPr/>
          <p:nvPr/>
        </p:nvSpPr>
        <p:spPr>
          <a:xfrm>
            <a:off x="3968131" y="4869160"/>
            <a:ext cx="1797467" cy="244602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17"/>
          <p:cNvSpPr txBox="1"/>
          <p:nvPr/>
        </p:nvSpPr>
        <p:spPr>
          <a:xfrm>
            <a:off x="2827435" y="5301208"/>
            <a:ext cx="404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</a:t>
            </a:r>
            <a:r>
              <a:rPr lang="it-IT" sz="2000" dirty="0" smtClean="0">
                <a:latin typeface="Kunstler Script" pitchFamily="66" charset="0"/>
              </a:rPr>
              <a:t>   </a:t>
            </a:r>
            <a:r>
              <a:rPr lang="it-IT" sz="2400" dirty="0" smtClean="0">
                <a:latin typeface="Kunstler Script" pitchFamily="66" charset="0"/>
              </a:rPr>
              <a:t>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=200 A/cm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=1 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 3.5 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-6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CasellaDiTesto 17"/>
          <p:cNvSpPr txBox="1"/>
          <p:nvPr/>
        </p:nvSpPr>
        <p:spPr>
          <a:xfrm>
            <a:off x="2827435" y="5877272"/>
            <a:ext cx="404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 </a:t>
            </a:r>
            <a:r>
              <a:rPr lang="it-IT" sz="2000" dirty="0" smtClean="0">
                <a:latin typeface="Kunstler Script" pitchFamily="66" charset="0"/>
              </a:rPr>
              <a:t>  </a:t>
            </a:r>
            <a:r>
              <a:rPr lang="it-IT" sz="2400" dirty="0" smtClean="0">
                <a:latin typeface="Kunstler Script" pitchFamily="66" charset="0"/>
              </a:rPr>
              <a:t>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=300 A/cm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=10 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 1.78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5"/>
          <p:cNvSpPr txBox="1"/>
          <p:nvPr/>
        </p:nvSpPr>
        <p:spPr>
          <a:xfrm>
            <a:off x="251519" y="786190"/>
            <a:ext cx="84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For instance, one may inspect the dependence of </a:t>
            </a:r>
            <a:r>
              <a:rPr lang="it-IT" sz="1600" i="1" dirty="0" smtClean="0">
                <a:latin typeface="cmbsy10" pitchFamily="34" charset="0"/>
                <a:cs typeface="Times New Roman" pitchFamily="18" charset="0"/>
              </a:rPr>
              <a:t>P</a:t>
            </a:r>
            <a:r>
              <a:rPr lang="it-IT" sz="1400" i="1" dirty="0" smtClean="0">
                <a:latin typeface="cmbsy10" pitchFamily="34" charset="0"/>
                <a:cs typeface="Times New Roman" pitchFamily="18" charset="0"/>
              </a:rPr>
              <a:t> </a:t>
            </a:r>
            <a:r>
              <a:rPr lang="it-IT" sz="1400" dirty="0" smtClean="0">
                <a:sym typeface="Symbol"/>
              </a:rPr>
              <a:t>on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it-IT" sz="1400" dirty="0" smtClean="0">
                <a:sym typeface="Symbol"/>
              </a:rPr>
              <a:t> and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it-IT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it-IT" sz="1400" dirty="0" smtClean="0">
                <a:sym typeface="Symbol"/>
              </a:rPr>
              <a:t>, with 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U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= 150</a:t>
            </a:r>
            <a:r>
              <a:rPr lang="it-IT" sz="1400" dirty="0" smtClean="0">
                <a:sym typeface="Symbol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= 0.5 </a:t>
            </a:r>
            <a:r>
              <a:rPr lang="it-IT" sz="1400" dirty="0" smtClean="0">
                <a:cs typeface="Times New Roman" pitchFamily="18" charset="0"/>
                <a:sym typeface="Symbol"/>
              </a:rPr>
              <a:t>and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 = 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1400" dirty="0" smtClean="0">
                <a:sym typeface="Symbol"/>
              </a:rPr>
              <a:t>:</a:t>
            </a:r>
            <a:endParaRPr lang="it-IT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864681" y="2785577"/>
            <a:ext cx="835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 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[cm]</a:t>
            </a:r>
            <a:endParaRPr lang="it-IT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CasellaDiTesto 17"/>
          <p:cNvSpPr txBox="1"/>
          <p:nvPr/>
        </p:nvSpPr>
        <p:spPr>
          <a:xfrm>
            <a:off x="2827435" y="6351711"/>
            <a:ext cx="404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Kunstler Script" pitchFamily="66" charset="0"/>
              </a:rPr>
              <a:t>N  </a:t>
            </a:r>
            <a:r>
              <a:rPr lang="it-IT" sz="20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1400" baseline="-25000" dirty="0" smtClean="0">
                <a:solidFill>
                  <a:srgbClr val="FF0000"/>
                </a:solidFill>
              </a:rPr>
              <a:t>year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=300 A/cm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=50 ps,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 111</a:t>
            </a: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5" cstate="print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45638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580112" y="3645024"/>
            <a:ext cx="14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  <a:latin typeface="cmbsy10" pitchFamily="34" charset="0"/>
                <a:cs typeface="Times New Roman" pitchFamily="18" charset="0"/>
              </a:rPr>
              <a:t>P</a:t>
            </a:r>
            <a:r>
              <a:rPr lang="it-IT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it-IT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it-IT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it-IT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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13</a:t>
            </a:r>
            <a:endParaRPr lang="it-IT" sz="1600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7456" y="4069227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9"/>
          <p:cNvSpPr txBox="1"/>
          <p:nvPr/>
        </p:nvSpPr>
        <p:spPr>
          <a:xfrm>
            <a:off x="539552" y="620688"/>
            <a:ext cx="4536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Collision rate in the low-energy region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  <a:sym typeface="Mathematica1"/>
              </a:rPr>
              <a:t> </a:t>
            </a:r>
            <a:r>
              <a:rPr lang="en-US" sz="2000" dirty="0">
                <a:solidFill>
                  <a:srgbClr val="92D050"/>
                </a:solidFill>
                <a:latin typeface="Brush Script MT" pitchFamily="66" charset="0"/>
              </a:rPr>
              <a:t>E</a:t>
            </a:r>
            <a:r>
              <a:rPr lang="en-US" sz="2000" baseline="-25000" dirty="0">
                <a:solidFill>
                  <a:srgbClr val="92D050"/>
                </a:solidFill>
                <a:sym typeface="Symbol"/>
              </a:rPr>
              <a:t></a:t>
            </a:r>
            <a:r>
              <a:rPr lang="en-US" sz="2000" dirty="0">
                <a:solidFill>
                  <a:srgbClr val="92D05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92D050"/>
                </a:solidFill>
                <a:sym typeface="Mathematica1"/>
              </a:rPr>
              <a:t>&lt; </a:t>
            </a:r>
            <a:r>
              <a:rPr lang="en-US" sz="2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0.5</a:t>
            </a:r>
            <a:endParaRPr lang="it-IT" dirty="0" smtClean="0">
              <a:solidFill>
                <a:srgbClr val="92D050"/>
              </a:solidFill>
              <a:latin typeface="Bernard MT Condensed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040870"/>
              </p:ext>
            </p:extLst>
          </p:nvPr>
        </p:nvGraphicFramePr>
        <p:xfrm>
          <a:off x="1666875" y="2276872"/>
          <a:ext cx="56705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Equazione" r:id="rId3" imgW="3721100" imgH="469900" progId="Equation.3">
                  <p:embed/>
                </p:oleObj>
              </mc:Choice>
              <mc:Fallback>
                <p:oleObj name="Equazione" r:id="rId3" imgW="3721100" imgH="4699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2276872"/>
                        <a:ext cx="56705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15"/>
          <p:cNvSpPr txBox="1"/>
          <p:nvPr/>
        </p:nvSpPr>
        <p:spPr>
          <a:xfrm>
            <a:off x="539553" y="1343665"/>
            <a:ext cx="795244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In the low-energy (le) region, the photon-photon scattering unpolarized cross section can be approximated by the expression (</a:t>
            </a:r>
            <a:r>
              <a:rPr lang="it-IT" sz="1400" dirty="0"/>
              <a:t>B. De Tollis, Nuovo Cim.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it-IT" sz="1400" dirty="0"/>
              <a:t>, 1182 (1965) </a:t>
            </a:r>
            <a:r>
              <a:rPr lang="it-IT" sz="1400" dirty="0" smtClean="0"/>
              <a:t>):</a:t>
            </a:r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r>
              <a:rPr lang="it-IT" sz="1400" dirty="0"/>
              <a:t> </a:t>
            </a:r>
            <a:r>
              <a:rPr lang="it-IT" sz="1400" dirty="0" smtClean="0"/>
              <a:t>                                                                                                                              </a:t>
            </a:r>
          </a:p>
          <a:p>
            <a:pPr algn="just"/>
            <a:r>
              <a:rPr lang="it-IT" sz="1400" dirty="0"/>
              <a:t> </a:t>
            </a:r>
            <a:r>
              <a:rPr lang="it-IT" sz="1400" dirty="0" smtClean="0"/>
              <a:t>                                                                                                                                              </a:t>
            </a:r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r>
              <a:rPr lang="it-IT" sz="1400" dirty="0" err="1" smtClean="0"/>
              <a:t>which</a:t>
            </a:r>
            <a:r>
              <a:rPr lang="it-IT" sz="1400" dirty="0" smtClean="0"/>
              <a:t> has been shown to be accurate for photons with energies up to</a:t>
            </a:r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r>
              <a:rPr lang="it-IT" sz="1600" dirty="0" smtClean="0"/>
              <a:t>     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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sym typeface="Mathematica1"/>
              </a:rPr>
              <a:t>=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0.5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 0.6 (255307 </a:t>
            </a:r>
            <a:r>
              <a:rPr lang="en-US" sz="1600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keV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)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                      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</a:t>
            </a:r>
            <a:r>
              <a:rPr lang="en-US" sz="1600" baseline="-25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en-US" baseline="-25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en-US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4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&lt;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0.5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en-US" sz="16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20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or  </a:t>
            </a:r>
            <a:r>
              <a:rPr lang="en-US" baseline="-250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en-US" baseline="300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4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&lt;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2.6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en-US" sz="16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8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</a:t>
            </a:r>
            <a:r>
              <a:rPr lang="en-US" sz="1600" baseline="-25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endParaRPr lang="en-US" baseline="-250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  <a:sym typeface="Mathematica1"/>
            </a:endParaRPr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r>
              <a:rPr lang="it-IT" sz="1400" dirty="0" smtClean="0"/>
              <a:t>with an error of up to a few percent.</a:t>
            </a:r>
          </a:p>
          <a:p>
            <a:pPr algn="just"/>
            <a:endParaRPr lang="it-IT" sz="1400" dirty="0"/>
          </a:p>
        </p:txBody>
      </p:sp>
      <p:sp>
        <p:nvSpPr>
          <p:cNvPr id="10" name="Right Arrow 9"/>
          <p:cNvSpPr/>
          <p:nvPr/>
        </p:nvSpPr>
        <p:spPr>
          <a:xfrm>
            <a:off x="3995936" y="5265204"/>
            <a:ext cx="577441" cy="2520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4756461" y="5569495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(for instance, for </a:t>
            </a:r>
            <a:r>
              <a:rPr lang="it-IT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U 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Symbol"/>
              </a:rPr>
              <a:t>= 2.5 cm  </a:t>
            </a:r>
            <a:r>
              <a:rPr lang="it-IT" sz="1400" dirty="0">
                <a:sym typeface="Symbol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&lt; 160)</a:t>
            </a:r>
            <a:endParaRPr lang="it-IT" sz="1400" dirty="0"/>
          </a:p>
        </p:txBody>
      </p:sp>
      <p:sp>
        <p:nvSpPr>
          <p:cNvPr id="7" name="Parentesi graffa chiusa 6"/>
          <p:cNvSpPr/>
          <p:nvPr/>
        </p:nvSpPr>
        <p:spPr>
          <a:xfrm rot="5400000">
            <a:off x="2663788" y="2744924"/>
            <a:ext cx="144016" cy="64807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chiusa 7"/>
          <p:cNvSpPr/>
          <p:nvPr/>
        </p:nvSpPr>
        <p:spPr>
          <a:xfrm rot="5400000">
            <a:off x="3023826" y="2960949"/>
            <a:ext cx="144019" cy="136815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10"/>
          <p:cNvSpPr txBox="1"/>
          <p:nvPr/>
        </p:nvSpPr>
        <p:spPr>
          <a:xfrm>
            <a:off x="2138752" y="3212976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1.07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10</a:t>
            </a:r>
            <a:r>
              <a:rPr lang="it-IT" sz="14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-31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cm</a:t>
            </a:r>
            <a:r>
              <a:rPr lang="it-IT" sz="14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it-IT" sz="1400" baseline="30000" dirty="0"/>
          </a:p>
        </p:txBody>
      </p:sp>
      <p:sp>
        <p:nvSpPr>
          <p:cNvPr id="12" name="TextBox 10"/>
          <p:cNvSpPr txBox="1"/>
          <p:nvPr/>
        </p:nvSpPr>
        <p:spPr>
          <a:xfrm>
            <a:off x="2483768" y="3769295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0.13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10</a:t>
            </a:r>
            <a:r>
              <a:rPr lang="it-IT" sz="14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-30</a:t>
            </a:r>
            <a:r>
              <a:rPr lang="it-IT" sz="1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cm</a:t>
            </a:r>
            <a:r>
              <a:rPr lang="it-IT" sz="1400" baseline="30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it-IT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26940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5"/>
          <p:cNvSpPr txBox="1"/>
          <p:nvPr/>
        </p:nvSpPr>
        <p:spPr>
          <a:xfrm>
            <a:off x="611560" y="1164069"/>
            <a:ext cx="820891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Then, the collision rate can be written as</a:t>
            </a:r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  <a:p>
            <a:pPr algn="just"/>
            <a:endParaRPr lang="it-IT" sz="1400" dirty="0" smtClean="0"/>
          </a:p>
          <a:p>
            <a:pPr algn="just"/>
            <a:r>
              <a:rPr lang="it-IT" sz="1400" dirty="0" smtClean="0"/>
              <a:t>where  </a:t>
            </a:r>
            <a:r>
              <a:rPr lang="it-IT" sz="1600" dirty="0"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6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e 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&lt;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130 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1/4</a:t>
            </a:r>
            <a:r>
              <a:rPr lang="it-IT" sz="1400" dirty="0" smtClean="0"/>
              <a:t>, and </a:t>
            </a:r>
            <a:r>
              <a:rPr lang="it-IT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e  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chosen</a:t>
            </a:r>
            <a:r>
              <a:rPr lang="it-IT" sz="1400" dirty="0" smtClean="0"/>
              <a:t> in order to mantain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 10, thus allowing to use the signalized scaling law for </a:t>
            </a:r>
            <a:r>
              <a:rPr lang="it-IT" sz="1600" dirty="0">
                <a:latin typeface="Times New Roman" pitchFamily="18" charset="0"/>
                <a:cs typeface="Times New Roman" pitchFamily="18" charset="0"/>
                <a:sym typeface="Mathematica1"/>
              </a:rPr>
              <a:t>G</a:t>
            </a:r>
            <a:r>
              <a:rPr lang="it-IT" sz="16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max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(g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0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.</a:t>
            </a:r>
          </a:p>
          <a:p>
            <a:pPr algn="just"/>
            <a:endParaRPr lang="it-IT" sz="1400" dirty="0">
              <a:latin typeface="Times New Roman" pitchFamily="18" charset="0"/>
              <a:cs typeface="Times New Roman" pitchFamily="18" charset="0"/>
              <a:sym typeface="Mathematica1"/>
            </a:endParaRPr>
          </a:p>
          <a:p>
            <a:pPr algn="just"/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However, for the exemplificative values of the undulator parameters here considered, i.e.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  <a:sym typeface="Mathematica1"/>
              </a:rPr>
              <a:t>K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= 0.5,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= 150,   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= 2.5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cm, we can safely use for  </a:t>
            </a:r>
            <a:r>
              <a:rPr lang="it-IT" sz="1600" dirty="0">
                <a:latin typeface="Times New Roman" pitchFamily="18" charset="0"/>
                <a:cs typeface="Times New Roman" pitchFamily="18" charset="0"/>
                <a:sym typeface="Mathematica1"/>
              </a:rPr>
              <a:t>G</a:t>
            </a:r>
            <a:r>
              <a:rPr lang="it-IT" sz="16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max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(g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0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) the g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0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-third-order power expression, given above, over 50 &lt;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e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&lt; 160 </a:t>
            </a:r>
            <a:r>
              <a:rPr lang="it-IT" sz="1400" dirty="0"/>
              <a:t>and </a:t>
            </a:r>
            <a:r>
              <a:rPr lang="it-IT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&lt; 500. 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Connettore 2 13"/>
          <p:cNvCxnSpPr/>
          <p:nvPr/>
        </p:nvCxnSpPr>
        <p:spPr>
          <a:xfrm>
            <a:off x="4427984" y="1988840"/>
            <a:ext cx="267097" cy="46631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089566"/>
              </p:ext>
            </p:extLst>
          </p:nvPr>
        </p:nvGraphicFramePr>
        <p:xfrm>
          <a:off x="1649809" y="2287365"/>
          <a:ext cx="63785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Equation" r:id="rId3" imgW="4178300" imgH="711200" progId="Equation.3">
                  <p:embed/>
                </p:oleObj>
              </mc:Choice>
              <mc:Fallback>
                <p:oleObj name="Equation" r:id="rId3" imgW="4178300" imgH="71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809" y="2287365"/>
                        <a:ext cx="63785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7"/>
          <p:cNvSpPr txBox="1"/>
          <p:nvPr/>
        </p:nvSpPr>
        <p:spPr>
          <a:xfrm>
            <a:off x="899592" y="27089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Kunstler Script" pitchFamily="66" charset="0"/>
              </a:rPr>
              <a:t>N     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8"/>
          <p:cNvSpPr txBox="1"/>
          <p:nvPr/>
        </p:nvSpPr>
        <p:spPr>
          <a:xfrm>
            <a:off x="1187624" y="2492896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.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5" name="Ovale 10"/>
          <p:cNvSpPr/>
          <p:nvPr/>
        </p:nvSpPr>
        <p:spPr>
          <a:xfrm>
            <a:off x="5004048" y="3068960"/>
            <a:ext cx="288032" cy="256674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3"/>
          <p:cNvCxnSpPr/>
          <p:nvPr/>
        </p:nvCxnSpPr>
        <p:spPr>
          <a:xfrm flipH="1" flipV="1">
            <a:off x="4181355" y="3142008"/>
            <a:ext cx="1881878" cy="6470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0"/>
          <p:cNvSpPr/>
          <p:nvPr/>
        </p:nvSpPr>
        <p:spPr>
          <a:xfrm>
            <a:off x="3686927" y="2760772"/>
            <a:ext cx="468052" cy="36004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3"/>
          <p:cNvCxnSpPr/>
          <p:nvPr/>
        </p:nvCxnSpPr>
        <p:spPr>
          <a:xfrm flipH="1" flipV="1">
            <a:off x="5237415" y="3236564"/>
            <a:ext cx="825818" cy="55247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47209" y="3779748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undulator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parameters</a:t>
            </a:r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,</a:t>
            </a:r>
            <a:r>
              <a:rPr lang="it-IT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, </a:t>
            </a:r>
            <a:r>
              <a:rPr lang="it-IT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2000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it-IT" sz="2000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e 10"/>
          <p:cNvSpPr/>
          <p:nvPr/>
        </p:nvSpPr>
        <p:spPr>
          <a:xfrm>
            <a:off x="4623073" y="2483644"/>
            <a:ext cx="288032" cy="334327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extBox 24"/>
          <p:cNvSpPr txBox="1"/>
          <p:nvPr/>
        </p:nvSpPr>
        <p:spPr>
          <a:xfrm>
            <a:off x="4105213" y="1700808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&lt;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130 </a:t>
            </a:r>
            <a:r>
              <a:rPr lang="en-US" sz="1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en-US" sz="1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1/4</a:t>
            </a:r>
            <a:endParaRPr lang="en-US" sz="1400" baseline="30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Mathematica1"/>
            </a:endParaRPr>
          </a:p>
        </p:txBody>
      </p:sp>
      <p:sp>
        <p:nvSpPr>
          <p:cNvPr id="21" name="Ovale 10"/>
          <p:cNvSpPr/>
          <p:nvPr/>
        </p:nvSpPr>
        <p:spPr>
          <a:xfrm>
            <a:off x="2555776" y="2080592"/>
            <a:ext cx="4680520" cy="1708448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2 13"/>
          <p:cNvCxnSpPr/>
          <p:nvPr/>
        </p:nvCxnSpPr>
        <p:spPr>
          <a:xfrm flipV="1">
            <a:off x="3312237" y="3698528"/>
            <a:ext cx="913083" cy="40482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27622" y="41033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 </a:t>
            </a:r>
            <a:r>
              <a:rPr lang="en-US" dirty="0" smtClean="0">
                <a:latin typeface="cmbsy10" pitchFamily="34" charset="0"/>
                <a:cs typeface="Times New Roman" pitchFamily="18" charset="0"/>
                <a:sym typeface="Mathematica1"/>
              </a:rPr>
              <a:t>Q</a:t>
            </a:r>
            <a:endParaRPr lang="en-US" baseline="-25000" dirty="0">
              <a:latin typeface="cmbsy10" pitchFamily="34" charset="0"/>
              <a:cs typeface="Times New Roman" pitchFamily="18" charset="0"/>
              <a:sym typeface="Mathematica1"/>
            </a:endParaRPr>
          </a:p>
        </p:txBody>
      </p:sp>
      <p:sp>
        <p:nvSpPr>
          <p:cNvPr id="27" name="CasellaDiTesto 17"/>
          <p:cNvSpPr txBox="1"/>
          <p:nvPr/>
        </p:nvSpPr>
        <p:spPr>
          <a:xfrm>
            <a:off x="1179471" y="2924944"/>
            <a:ext cx="474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cs typeface="Times New Roman" pitchFamily="18" charset="0"/>
                <a:sym typeface="Mathematica1"/>
              </a:rPr>
              <a:t></a:t>
            </a:r>
            <a:r>
              <a:rPr lang="it-IT" sz="1600" baseline="-25000" dirty="0" smtClean="0">
                <a:solidFill>
                  <a:schemeClr val="bg1"/>
                </a:solidFill>
                <a:cs typeface="Times New Roman" pitchFamily="18" charset="0"/>
                <a:sym typeface="Mathematica1"/>
              </a:rPr>
              <a:t>le</a:t>
            </a:r>
            <a:endParaRPr lang="it-IT" baseline="-250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5"/>
          <p:cNvSpPr txBox="1"/>
          <p:nvPr/>
        </p:nvSpPr>
        <p:spPr>
          <a:xfrm>
            <a:off x="611560" y="692696"/>
            <a:ext cx="482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For these values of parameters and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Symbol"/>
              </a:rPr>
              <a:t> = 10</a:t>
            </a:r>
            <a:r>
              <a:rPr lang="it-IT" sz="1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-2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Symbol"/>
              </a:rPr>
              <a:t> cm</a:t>
            </a:r>
            <a:r>
              <a:rPr lang="it-IT" sz="1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1400" dirty="0" smtClean="0"/>
              <a:t>, one gets</a:t>
            </a:r>
            <a:endParaRPr lang="it-IT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23728" y="1268760"/>
            <a:ext cx="4572000" cy="3088665"/>
            <a:chOff x="0" y="1852502"/>
            <a:chExt cx="4572000" cy="3088665"/>
          </a:xfrm>
        </p:grpSpPr>
        <p:sp>
          <p:nvSpPr>
            <p:cNvPr id="4" name="Rectangle 3"/>
            <p:cNvSpPr/>
            <p:nvPr/>
          </p:nvSpPr>
          <p:spPr>
            <a:xfrm>
              <a:off x="0" y="1852502"/>
              <a:ext cx="4572000" cy="3088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6243696"/>
                </p:ext>
              </p:extLst>
            </p:nvPr>
          </p:nvGraphicFramePr>
          <p:xfrm>
            <a:off x="107504" y="1916832"/>
            <a:ext cx="4388340" cy="29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7" name="Mathcad" r:id="rId3" imgW="2714625" imgH="1695450" progId="Mathcad">
                    <p:link updateAutomatic="1"/>
                  </p:oleObj>
                </mc:Choice>
                <mc:Fallback>
                  <p:oleObj name="Mathcad" r:id="rId3" imgW="2714625" imgH="1695450" progId="Mathcad">
                    <p:link updateAutomatic="1"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04" y="1916832"/>
                          <a:ext cx="4388340" cy="291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5496" y="3293140"/>
              <a:ext cx="429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 smtClean="0">
                  <a:solidFill>
                    <a:srgbClr val="0070C0"/>
                  </a:solidFill>
                  <a:latin typeface="cmbsy10" pitchFamily="34" charset="0"/>
                  <a:cs typeface="Times New Roman" pitchFamily="18" charset="0"/>
                </a:rPr>
                <a:t>Q</a:t>
              </a:r>
              <a:endParaRPr lang="it-IT" sz="2000" baseline="-25000" dirty="0">
                <a:solidFill>
                  <a:srgbClr val="0070C0"/>
                </a:solidFill>
                <a:latin typeface="cmbsy10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90563" y="4561383"/>
              <a:ext cx="9252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it-IT" sz="1400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e </a:t>
              </a:r>
              <a:r>
                <a:rPr lang="it-IT" sz="1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[A/cm</a:t>
              </a:r>
              <a:r>
                <a:rPr lang="it-IT" sz="1400" baseline="30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it-IT" sz="1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]</a:t>
              </a:r>
              <a:endParaRPr lang="it-IT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20994" y="2454349"/>
              <a:ext cx="1778798" cy="910322"/>
              <a:chOff x="1852041" y="3238758"/>
              <a:chExt cx="1778798" cy="910322"/>
            </a:xfrm>
          </p:grpSpPr>
          <p:sp>
            <p:nvSpPr>
              <p:cNvPr id="8" name="TextBox 30"/>
              <p:cNvSpPr txBox="1"/>
              <p:nvPr/>
            </p:nvSpPr>
            <p:spPr>
              <a:xfrm>
                <a:off x="2176041" y="3238758"/>
                <a:ext cx="1454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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e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80 , 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cmbsy10" pitchFamily="34" charset="0"/>
                    <a:cs typeface="Times New Roman" pitchFamily="18" charset="0"/>
                  </a:rPr>
                  <a:t>Q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it-IT" sz="1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</a:t>
                </a:r>
                <a:r>
                  <a:rPr lang="it-IT" sz="1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-42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1864679" y="3382664"/>
                <a:ext cx="324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1852041" y="4005064"/>
                <a:ext cx="324000" cy="0"/>
              </a:xfrm>
              <a:prstGeom prst="line">
                <a:avLst/>
              </a:prstGeom>
              <a:ln w="19050">
                <a:solidFill>
                  <a:srgbClr val="00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857098" y="3717032"/>
                <a:ext cx="3240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30"/>
              <p:cNvSpPr txBox="1"/>
              <p:nvPr/>
            </p:nvSpPr>
            <p:spPr>
              <a:xfrm>
                <a:off x="2176041" y="3553271"/>
                <a:ext cx="1454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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e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120 , 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cmbsy10" pitchFamily="34" charset="0"/>
                    <a:cs typeface="Times New Roman" pitchFamily="18" charset="0"/>
                  </a:rPr>
                  <a:t>Q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it-IT" sz="1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</a:t>
                </a:r>
                <a:r>
                  <a:rPr lang="it-IT" sz="1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-48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30"/>
              <p:cNvSpPr txBox="1"/>
              <p:nvPr/>
            </p:nvSpPr>
            <p:spPr>
              <a:xfrm>
                <a:off x="2176041" y="3841303"/>
                <a:ext cx="1454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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e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160 , 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cmbsy10" pitchFamily="34" charset="0"/>
                    <a:cs typeface="Times New Roman" pitchFamily="18" charset="0"/>
                  </a:rPr>
                  <a:t>Q</a:t>
                </a:r>
                <a:r>
                  <a:rPr lang="it-IT" sz="14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it-IT" sz="1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</a:t>
                </a:r>
                <a:r>
                  <a:rPr lang="it-IT" sz="1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-52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" name="Down Arrow 20"/>
          <p:cNvSpPr/>
          <p:nvPr/>
        </p:nvSpPr>
        <p:spPr>
          <a:xfrm>
            <a:off x="3635896" y="4653136"/>
            <a:ext cx="1797467" cy="244602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17"/>
          <p:cNvSpPr txBox="1"/>
          <p:nvPr/>
        </p:nvSpPr>
        <p:spPr>
          <a:xfrm>
            <a:off x="2195736" y="4941168"/>
            <a:ext cx="475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 </a:t>
            </a:r>
            <a:r>
              <a:rPr lang="it-IT" sz="2000" dirty="0" smtClean="0">
                <a:latin typeface="Kunstler Script" pitchFamily="66" charset="0"/>
              </a:rPr>
              <a:t>  </a:t>
            </a:r>
            <a:r>
              <a:rPr lang="it-IT" sz="2400" dirty="0" smtClean="0">
                <a:latin typeface="Kunstler Script" pitchFamily="66" charset="0"/>
              </a:rPr>
              <a:t>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=120,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=200 A/cm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 2.3 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-7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17"/>
          <p:cNvSpPr txBox="1"/>
          <p:nvPr/>
        </p:nvSpPr>
        <p:spPr>
          <a:xfrm>
            <a:off x="2217408" y="5906889"/>
            <a:ext cx="4878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Kunstler Script" pitchFamily="66" charset="0"/>
              </a:rPr>
              <a:t>N   </a:t>
            </a:r>
            <a:r>
              <a:rPr lang="it-IT" sz="24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1400" baseline="-25000" dirty="0" smtClean="0">
                <a:solidFill>
                  <a:srgbClr val="FF0000"/>
                </a:solidFill>
              </a:rPr>
              <a:t>year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=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120,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=300 A/cm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=50 ps,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 53.52</a:t>
            </a: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17"/>
          <p:cNvSpPr txBox="1"/>
          <p:nvPr/>
        </p:nvSpPr>
        <p:spPr>
          <a:xfrm>
            <a:off x="2217408" y="5445224"/>
            <a:ext cx="4878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   </a:t>
            </a:r>
            <a:r>
              <a:rPr lang="it-IT" sz="2400" dirty="0" smtClean="0">
                <a:latin typeface="Kunstler Script" pitchFamily="66" charset="0"/>
              </a:rPr>
              <a:t>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=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120,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=300 A/cm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=10 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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8.6 10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-3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17"/>
          <p:cNvSpPr txBox="1"/>
          <p:nvPr/>
        </p:nvSpPr>
        <p:spPr>
          <a:xfrm>
            <a:off x="2231110" y="6302955"/>
            <a:ext cx="4878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Kunstler Script" pitchFamily="66" charset="0"/>
              </a:rPr>
              <a:t>N  </a:t>
            </a:r>
            <a:r>
              <a:rPr lang="it-IT" sz="20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1400" baseline="-25000" dirty="0" smtClean="0">
                <a:solidFill>
                  <a:srgbClr val="FF0000"/>
                </a:solidFill>
              </a:rPr>
              <a:t>year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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=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120,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=400 A/cm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=50 ps,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 133.46</a:t>
            </a: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9"/>
          <p:cNvSpPr txBox="1"/>
          <p:nvPr/>
        </p:nvSpPr>
        <p:spPr>
          <a:xfrm>
            <a:off x="539552" y="620688"/>
            <a:ext cx="4536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Plain expression of the collision rate</a:t>
            </a:r>
          </a:p>
        </p:txBody>
      </p:sp>
      <p:sp>
        <p:nvSpPr>
          <p:cNvPr id="4" name="CasellaDiTesto 15"/>
          <p:cNvSpPr txBox="1"/>
          <p:nvPr/>
        </p:nvSpPr>
        <p:spPr>
          <a:xfrm>
            <a:off x="539552" y="1192098"/>
            <a:ext cx="828091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ym typeface="Symbol"/>
              </a:rPr>
              <a:t>In general, retaining only the </a:t>
            </a:r>
            <a:r>
              <a:rPr lang="it-IT" sz="1400" dirty="0" smtClean="0">
                <a:sym typeface="Symbol"/>
              </a:rPr>
              <a:t>simplifying </a:t>
            </a:r>
            <a:r>
              <a:rPr lang="it-IT" sz="1400" dirty="0" smtClean="0">
                <a:sym typeface="Symbol"/>
              </a:rPr>
              <a:t>assumption that</a:t>
            </a: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the plain expression, previously deduced for               ,  turns into</a:t>
            </a: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whose behavior is ruled by the e-beam energy and current density, and the undulator parameters basically through the central term </a:t>
            </a: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 whereas the term </a:t>
            </a:r>
          </a:p>
          <a:p>
            <a:pPr algn="just"/>
            <a:endParaRPr lang="it-IT" sz="1400" dirty="0">
              <a:sym typeface="Symbol"/>
            </a:endParaRPr>
          </a:p>
          <a:p>
            <a:pPr algn="just"/>
            <a:endParaRPr lang="it-IT" sz="1400" dirty="0" smtClean="0">
              <a:sym typeface="Symbol"/>
            </a:endParaRPr>
          </a:p>
          <a:p>
            <a:pPr algn="just"/>
            <a:endParaRPr lang="it-IT" sz="1400" dirty="0">
              <a:sym typeface="Symbol"/>
            </a:endParaRPr>
          </a:p>
          <a:p>
            <a:pPr algn="just"/>
            <a:r>
              <a:rPr lang="it-IT" sz="1400" dirty="0" smtClean="0">
                <a:sym typeface="Symbol"/>
              </a:rPr>
              <a:t>acts as a multiplicative factor.</a:t>
            </a:r>
            <a:r>
              <a:rPr lang="it-IT" sz="1050" baseline="-25000" dirty="0" smtClean="0"/>
              <a:t> </a:t>
            </a:r>
            <a:endParaRPr lang="it-IT" sz="1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47468" y="3027805"/>
            <a:ext cx="3673920" cy="853633"/>
            <a:chOff x="1615319" y="3439761"/>
            <a:chExt cx="3673920" cy="853633"/>
          </a:xfrm>
        </p:grpSpPr>
        <p:grpSp>
          <p:nvGrpSpPr>
            <p:cNvPr id="6" name="Group 5"/>
            <p:cNvGrpSpPr/>
            <p:nvPr/>
          </p:nvGrpSpPr>
          <p:grpSpPr>
            <a:xfrm>
              <a:off x="1615319" y="3439761"/>
              <a:ext cx="1044116" cy="672212"/>
              <a:chOff x="1107957" y="3717032"/>
              <a:chExt cx="1044116" cy="672212"/>
            </a:xfrm>
          </p:grpSpPr>
          <p:sp>
            <p:nvSpPr>
              <p:cNvPr id="14" name="CasellaDiTesto 17"/>
              <p:cNvSpPr txBox="1"/>
              <p:nvPr/>
            </p:nvSpPr>
            <p:spPr>
              <a:xfrm>
                <a:off x="1107957" y="3927579"/>
                <a:ext cx="1044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>
                    <a:solidFill>
                      <a:schemeClr val="bg1"/>
                    </a:solidFill>
                    <a:latin typeface="Kunstler Script" pitchFamily="66" charset="0"/>
                  </a:rPr>
                  <a:t>N     </a:t>
                </a:r>
                <a:r>
                  <a:rPr lang="it-IT" sz="2400" dirty="0" smtClean="0">
                    <a:latin typeface="Kunstler Script" pitchFamily="66" charset="0"/>
                  </a:rPr>
                  <a:t> </a:t>
                </a:r>
                <a:r>
                  <a:rPr lang="it-IT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it-IT" i="1" baseline="-25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CasellaDiTesto 18"/>
              <p:cNvSpPr txBox="1"/>
              <p:nvPr/>
            </p:nvSpPr>
            <p:spPr>
              <a:xfrm>
                <a:off x="1379625" y="3717032"/>
                <a:ext cx="25039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chemeClr val="bg1"/>
                    </a:solidFill>
                  </a:rPr>
                  <a:t>.</a:t>
                </a:r>
                <a:endParaRPr lang="it-IT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5604708"/>
                </p:ext>
              </p:extLst>
            </p:nvPr>
          </p:nvGraphicFramePr>
          <p:xfrm>
            <a:off x="2592076" y="3469481"/>
            <a:ext cx="2697163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40" name="Equation" r:id="rId3" imgW="1523880" imgH="469800" progId="Equation.3">
                    <p:embed/>
                  </p:oleObj>
                </mc:Choice>
                <mc:Fallback>
                  <p:oleObj name="Equation" r:id="rId3" imgW="152388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076" y="3469481"/>
                          <a:ext cx="2697163" cy="8239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568283"/>
              </p:ext>
            </p:extLst>
          </p:nvPr>
        </p:nvGraphicFramePr>
        <p:xfrm>
          <a:off x="3753254" y="1714823"/>
          <a:ext cx="12906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1" name="Equation" r:id="rId5" imgW="838200" imgH="228600" progId="Equation.3">
                  <p:embed/>
                </p:oleObj>
              </mc:Choice>
              <mc:Fallback>
                <p:oleObj name="Equation" r:id="rId5" imgW="838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3254" y="1714823"/>
                        <a:ext cx="129063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995936" y="2204864"/>
            <a:ext cx="704298" cy="672212"/>
            <a:chOff x="4515774" y="2876213"/>
            <a:chExt cx="704298" cy="672212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515774" y="3086760"/>
              <a:ext cx="7042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>
                  <a:solidFill>
                    <a:schemeClr val="bg1"/>
                  </a:solidFill>
                  <a:latin typeface="Kunstler Script" pitchFamily="66" charset="0"/>
                </a:rPr>
                <a:t>N</a:t>
              </a:r>
              <a:endParaRPr lang="it-IT" i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4787442" y="2876213"/>
              <a:ext cx="2503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chemeClr val="bg1"/>
                  </a:solidFill>
                </a:rPr>
                <a:t>.</a:t>
              </a:r>
              <a:endParaRPr lang="it-IT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6923"/>
              </p:ext>
            </p:extLst>
          </p:nvPr>
        </p:nvGraphicFramePr>
        <p:xfrm>
          <a:off x="3604265" y="5661248"/>
          <a:ext cx="975241" cy="56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2" name="Equation" r:id="rId7" imgW="672840" imgH="393480" progId="Equation.3">
                  <p:embed/>
                </p:oleObj>
              </mc:Choice>
              <mc:Fallback>
                <p:oleObj name="Equation" r:id="rId7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265" y="5661248"/>
                        <a:ext cx="975241" cy="565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42543"/>
              </p:ext>
            </p:extLst>
          </p:nvPr>
        </p:nvGraphicFramePr>
        <p:xfrm>
          <a:off x="3888165" y="4734618"/>
          <a:ext cx="12795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3" name="Equation" r:id="rId9" imgW="888840" imgH="469800" progId="Equation.3">
                  <p:embed/>
                </p:oleObj>
              </mc:Choice>
              <mc:Fallback>
                <p:oleObj name="Equation" r:id="rId9" imgW="888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165" y="4734618"/>
                        <a:ext cx="1279525" cy="671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sellaDiTesto 17"/>
          <p:cNvSpPr txBox="1"/>
          <p:nvPr/>
        </p:nvSpPr>
        <p:spPr>
          <a:xfrm>
            <a:off x="3531604" y="4941168"/>
            <a:ext cx="464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mbsy10" pitchFamily="34" charset="0"/>
              </a:rPr>
              <a:t>C</a:t>
            </a:r>
            <a:endParaRPr lang="it-IT" i="1" baseline="-25000" dirty="0" smtClean="0">
              <a:latin typeface="cmbsy10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9"/>
          <p:cNvSpPr txBox="1"/>
          <p:nvPr/>
        </p:nvSpPr>
        <p:spPr>
          <a:xfrm>
            <a:off x="539552" y="620688"/>
            <a:ext cx="83529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Plain expression of the collision rate: exemplificative behavior at </a:t>
            </a:r>
            <a:r>
              <a:rPr lang="en-US" dirty="0">
                <a:solidFill>
                  <a:srgbClr val="92D050"/>
                </a:solidFill>
                <a:latin typeface="Brush Script MT" pitchFamily="66" charset="0"/>
              </a:rPr>
              <a:t>E</a:t>
            </a:r>
            <a:r>
              <a:rPr lang="en-US" baseline="-25000" dirty="0">
                <a:solidFill>
                  <a:srgbClr val="92D050"/>
                </a:solidFill>
                <a:sym typeface="Symbol"/>
              </a:rPr>
              <a:t></a:t>
            </a:r>
            <a:r>
              <a:rPr lang="en-US" dirty="0">
                <a:solidFill>
                  <a:srgbClr val="92D050"/>
                </a:solidFill>
                <a:sym typeface="Symbol"/>
              </a:rPr>
              <a:t> </a:t>
            </a:r>
            <a:r>
              <a:rPr lang="en-US" baseline="30000" dirty="0">
                <a:solidFill>
                  <a:srgbClr val="92D050"/>
                </a:solidFill>
                <a:sym typeface="Symbol"/>
              </a:rPr>
              <a:t>(max) </a:t>
            </a:r>
            <a:r>
              <a:rPr lang="en-US" dirty="0">
                <a:solidFill>
                  <a:srgbClr val="92D050"/>
                </a:solidFill>
                <a:sym typeface="Mathematica1"/>
              </a:rPr>
              <a:t>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1.5 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vs </a:t>
            </a:r>
            <a:r>
              <a:rPr lang="it-IT" sz="2000" b="1" dirty="0" smtClean="0">
                <a:solidFill>
                  <a:srgbClr val="92D050"/>
                </a:solidFill>
                <a:latin typeface="Bernard MT Condensed" pitchFamily="18" charset="0"/>
                <a:sym typeface="Symbol"/>
              </a:rPr>
              <a:t></a:t>
            </a:r>
            <a:r>
              <a:rPr lang="it-IT" baseline="-25000" dirty="0" smtClean="0">
                <a:solidFill>
                  <a:srgbClr val="92D050"/>
                </a:solidFill>
                <a:latin typeface="Bernard MT Condensed" pitchFamily="18" charset="0"/>
                <a:sym typeface="Symbol"/>
              </a:rPr>
              <a:t>U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  <a:sym typeface="Symbol"/>
              </a:rPr>
              <a:t> 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and </a:t>
            </a:r>
            <a:r>
              <a:rPr lang="it-IT" sz="20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baseline="-25000" dirty="0" smtClean="0">
                <a:solidFill>
                  <a:srgbClr val="92D050"/>
                </a:solidFill>
                <a:latin typeface="Bernard MT Condensed" pitchFamily="18" charset="0"/>
              </a:rPr>
              <a:t>e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44488" y="1525811"/>
            <a:ext cx="4320000" cy="46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TextBox 36"/>
          <p:cNvSpPr txBox="1"/>
          <p:nvPr/>
        </p:nvSpPr>
        <p:spPr>
          <a:xfrm>
            <a:off x="6516216" y="5713511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4437221" y="3675746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[cm]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3568" y="1533619"/>
            <a:ext cx="3420000" cy="266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69615" y="2506071"/>
            <a:ext cx="94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  <a:latin typeface="cmbsy10" pitchFamily="34" charset="0"/>
                <a:cs typeface="Times New Roman" pitchFamily="18" charset="0"/>
              </a:rPr>
              <a:t>C</a:t>
            </a:r>
            <a:r>
              <a:rPr lang="it-IT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smtClean="0">
                <a:solidFill>
                  <a:srgbClr val="0070C0"/>
                </a:solidFill>
                <a:latin typeface="cmbsy10" pitchFamily="34" charset="0"/>
                <a:cs typeface="Times New Roman" pitchFamily="18" charset="0"/>
                <a:sym typeface="Symbol"/>
              </a:rPr>
              <a:t>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t-IT" sz="20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it-IT" sz="2000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9590" y="3804622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[A/cm</a:t>
            </a:r>
            <a:r>
              <a:rPr lang="it-IT" sz="1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it-IT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476227"/>
              </p:ext>
            </p:extLst>
          </p:nvPr>
        </p:nvGraphicFramePr>
        <p:xfrm>
          <a:off x="937671" y="1594407"/>
          <a:ext cx="31527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Mathcad" r:id="rId3" imgW="3152880" imgH="2381400" progId="Mathcad">
                  <p:link updateAutomatic="1"/>
                </p:oleObj>
              </mc:Choice>
              <mc:Fallback>
                <p:oleObj name="Mathcad" r:id="rId3" imgW="3152880" imgH="2381400" progId="Mathcad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671" y="1594407"/>
                        <a:ext cx="3152775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435779" y="1860069"/>
            <a:ext cx="1343141" cy="944706"/>
            <a:chOff x="1170176" y="4920437"/>
            <a:chExt cx="1343141" cy="944706"/>
          </a:xfrm>
        </p:grpSpPr>
        <p:sp>
          <p:nvSpPr>
            <p:cNvPr id="12" name="Rectangle 11"/>
            <p:cNvSpPr/>
            <p:nvPr/>
          </p:nvSpPr>
          <p:spPr>
            <a:xfrm>
              <a:off x="1170176" y="4950743"/>
              <a:ext cx="1343141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207214" y="4920437"/>
              <a:ext cx="1191210" cy="919554"/>
              <a:chOff x="1226414" y="4653136"/>
              <a:chExt cx="1191210" cy="919554"/>
            </a:xfrm>
          </p:grpSpPr>
          <p:sp>
            <p:nvSpPr>
              <p:cNvPr id="40" name="TextBox 30"/>
              <p:cNvSpPr txBox="1"/>
              <p:nvPr/>
            </p:nvSpPr>
            <p:spPr>
              <a:xfrm>
                <a:off x="1226414" y="4653136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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U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2 cm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2129624" y="4808185"/>
                <a:ext cx="28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129624" y="5229200"/>
                <a:ext cx="288000" cy="0"/>
              </a:xfrm>
              <a:prstGeom prst="line">
                <a:avLst/>
              </a:prstGeom>
              <a:ln w="19050">
                <a:solidFill>
                  <a:srgbClr val="00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2123728" y="5445224"/>
                <a:ext cx="288000" cy="0"/>
              </a:xfrm>
              <a:prstGeom prst="line">
                <a:avLst/>
              </a:prstGeom>
              <a:ln w="19050">
                <a:solidFill>
                  <a:srgbClr val="FF00FF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2129624" y="5013176"/>
                <a:ext cx="2880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30"/>
              <p:cNvSpPr txBox="1"/>
              <p:nvPr/>
            </p:nvSpPr>
            <p:spPr>
              <a:xfrm>
                <a:off x="1233995" y="4863643"/>
                <a:ext cx="8627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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U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3 cm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30"/>
              <p:cNvSpPr txBox="1"/>
              <p:nvPr/>
            </p:nvSpPr>
            <p:spPr>
              <a:xfrm>
                <a:off x="1229253" y="5096217"/>
                <a:ext cx="9436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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U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4 cm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30"/>
              <p:cNvSpPr txBox="1"/>
              <p:nvPr/>
            </p:nvSpPr>
            <p:spPr>
              <a:xfrm>
                <a:off x="1233995" y="5295691"/>
                <a:ext cx="8241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</a:t>
                </a:r>
                <a:r>
                  <a:rPr lang="it-IT" sz="12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U</a:t>
                </a:r>
                <a:r>
                  <a:rPr lang="it-IT" sz="12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it-IT" sz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5 cm</a:t>
                </a:r>
                <a:endParaRPr lang="it-IT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1" name="Down Arrow 50"/>
          <p:cNvSpPr/>
          <p:nvPr/>
        </p:nvSpPr>
        <p:spPr>
          <a:xfrm rot="1730050">
            <a:off x="3185416" y="4560365"/>
            <a:ext cx="1417807" cy="288040"/>
          </a:xfrm>
          <a:prstGeom prst="downArrow">
            <a:avLst>
              <a:gd name="adj1" fmla="val 6628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17"/>
          <p:cNvSpPr txBox="1"/>
          <p:nvPr/>
        </p:nvSpPr>
        <p:spPr>
          <a:xfrm>
            <a:off x="488839" y="5552222"/>
            <a:ext cx="4011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  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=300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A/cm</a:t>
            </a:r>
            <a:r>
              <a:rPr lang="it-IT" sz="1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 2.15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CasellaDiTesto 17"/>
          <p:cNvSpPr txBox="1"/>
          <p:nvPr/>
        </p:nvSpPr>
        <p:spPr>
          <a:xfrm>
            <a:off x="441755" y="6279703"/>
            <a:ext cx="423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Kunstler Script" pitchFamily="66" charset="0"/>
              </a:rPr>
              <a:t>N  </a:t>
            </a:r>
            <a:r>
              <a:rPr lang="it-IT" sz="20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it-IT" sz="1400" baseline="-25000" dirty="0" smtClean="0">
                <a:solidFill>
                  <a:srgbClr val="FF0000"/>
                </a:solidFill>
              </a:rPr>
              <a:t>year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=300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A/cm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=50 ps,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 134.55</a:t>
            </a: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9552" y="5152692"/>
            <a:ext cx="4078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giving for 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= 2.5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cm ( 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(max)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=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216),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Symbol"/>
              </a:rPr>
              <a:t> =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67544" y="1032991"/>
            <a:ext cx="3778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For instance, with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= 0.01 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K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=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0.5 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  <a:sym typeface="Mathematica1"/>
              </a:rPr>
              <a:t>N</a:t>
            </a:r>
            <a:r>
              <a:rPr lang="it-IT" sz="1400" baseline="-25000" dirty="0">
                <a:latin typeface="Times New Roman" pitchFamily="18" charset="0"/>
                <a:cs typeface="Times New Roman" pitchFamily="18" charset="0"/>
                <a:sym typeface="Mathematica1"/>
              </a:rPr>
              <a:t>U</a:t>
            </a:r>
            <a:r>
              <a:rPr lang="it-IT" sz="1400" dirty="0">
                <a:latin typeface="Times New Roman" pitchFamily="18" charset="0"/>
                <a:cs typeface="Times New Roman" pitchFamily="18" charset="0"/>
                <a:sym typeface="Mathematica1"/>
              </a:rPr>
              <a:t> =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150</a:t>
            </a:r>
            <a:endParaRPr lang="it-IT" sz="1400" baseline="30000" dirty="0"/>
          </a:p>
        </p:txBody>
      </p:sp>
      <p:sp>
        <p:nvSpPr>
          <p:cNvPr id="59" name="CasellaDiTesto 17"/>
          <p:cNvSpPr txBox="1"/>
          <p:nvPr/>
        </p:nvSpPr>
        <p:spPr>
          <a:xfrm>
            <a:off x="488839" y="5944200"/>
            <a:ext cx="4011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Kunstler Script" pitchFamily="66" charset="0"/>
              </a:rPr>
              <a:t>N   </a:t>
            </a:r>
            <a:r>
              <a:rPr lang="it-IT" sz="1400" baseline="-25000" dirty="0" smtClean="0"/>
              <a:t>year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=200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A/cm</a:t>
            </a:r>
            <a:r>
              <a:rPr lang="it-IT" sz="1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=50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ps,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 25.86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59"/>
          <p:cNvPicPr/>
          <p:nvPr/>
        </p:nvPicPr>
        <p:blipFill>
          <a:blip r:embed="rId5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835678" cy="391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479" t="2446"/>
          <a:stretch>
            <a:fillRect/>
          </a:stretch>
        </p:blipFill>
        <p:spPr bwMode="auto">
          <a:xfrm rot="16200000">
            <a:off x="1663117" y="145193"/>
            <a:ext cx="358551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ttangolo 20"/>
          <p:cNvSpPr/>
          <p:nvPr/>
        </p:nvSpPr>
        <p:spPr>
          <a:xfrm>
            <a:off x="6588224" y="1475494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In the region below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Mathematica1"/>
              </a:rPr>
              <a:t>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0.5 </a:t>
            </a:r>
            <a:r>
              <a:rPr lang="en-US" sz="1400" dirty="0" smtClean="0">
                <a:sym typeface="Mathematica1"/>
              </a:rPr>
              <a:t>(low-energy region), </a:t>
            </a:r>
            <a:r>
              <a:rPr lang="en-US" sz="1400" baseline="-25000" dirty="0" err="1" smtClean="0">
                <a:sym typeface="Mathematica1"/>
              </a:rPr>
              <a:t>unp</a:t>
            </a:r>
            <a:r>
              <a:rPr lang="en-US" sz="1400" dirty="0" smtClean="0">
                <a:sym typeface="Mathematica1"/>
              </a:rPr>
              <a:t> 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0.13</a:t>
            </a:r>
            <a:r>
              <a:rPr lang="en-US" sz="1400" dirty="0" smtClean="0">
                <a:sym typeface="Mathematica1"/>
              </a:rPr>
              <a:t>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baseline="30000" dirty="0" smtClean="0">
                <a:sym typeface="Symbol"/>
              </a:rPr>
              <a:t>6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Mathematica1"/>
              </a:rPr>
              <a:t>b.</a:t>
            </a:r>
            <a:endParaRPr lang="en-US" sz="1400" dirty="0" smtClean="0"/>
          </a:p>
        </p:txBody>
      </p:sp>
      <p:sp>
        <p:nvSpPr>
          <p:cNvPr id="27" name="Ovale 26"/>
          <p:cNvSpPr/>
          <p:nvPr/>
        </p:nvSpPr>
        <p:spPr>
          <a:xfrm>
            <a:off x="2555776" y="4239098"/>
            <a:ext cx="54000" cy="54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781290"/>
              </p:ext>
            </p:extLst>
          </p:nvPr>
        </p:nvGraphicFramePr>
        <p:xfrm>
          <a:off x="539651" y="5049182"/>
          <a:ext cx="20161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zione" r:id="rId4" imgW="1320227" imgH="253890" progId="Equation.3">
                  <p:embed/>
                </p:oleObj>
              </mc:Choice>
              <mc:Fallback>
                <p:oleObj name="Equazione" r:id="rId4" imgW="1320227" imgH="25389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51" y="5049182"/>
                        <a:ext cx="20161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Connettore 2 40"/>
          <p:cNvCxnSpPr/>
          <p:nvPr/>
        </p:nvCxnSpPr>
        <p:spPr>
          <a:xfrm flipH="1" flipV="1">
            <a:off x="899592" y="4423385"/>
            <a:ext cx="786418" cy="1372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779912" y="4437114"/>
            <a:ext cx="3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</a:t>
            </a:r>
            <a:endParaRPr lang="it-IT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67643" y="548123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  </a:t>
            </a:r>
            <a:r>
              <a:rPr lang="en-US" baseline="30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(max)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sym typeface="Mathematica1"/>
              </a:rPr>
              <a:t>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1.5</a:t>
            </a:r>
            <a:endParaRPr lang="it-IT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Connettore 2 24"/>
          <p:cNvCxnSpPr/>
          <p:nvPr/>
        </p:nvCxnSpPr>
        <p:spPr>
          <a:xfrm flipV="1">
            <a:off x="1407664" y="1874036"/>
            <a:ext cx="5108552" cy="25281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5148064" y="5437673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ym typeface="Mathematica1"/>
              </a:rPr>
              <a:t>Intermediate region, where  at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 </a:t>
            </a:r>
            <a:r>
              <a:rPr lang="en-US" sz="1400" dirty="0" smtClean="0">
                <a:sym typeface="Symbol"/>
              </a:rPr>
              <a:t>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1400" dirty="0" smtClean="0">
                <a:sym typeface="Symbol"/>
              </a:rPr>
              <a:t> the threshold for the real pair production occurs and where, for </a:t>
            </a:r>
            <a:r>
              <a:rPr lang="en-US" sz="1600" dirty="0" smtClean="0">
                <a:latin typeface="Brush Script MT" pitchFamily="66" charset="0"/>
              </a:rPr>
              <a:t>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baseline="30000" dirty="0" smtClean="0">
                <a:sym typeface="Symbol"/>
              </a:rPr>
              <a:t>(max) </a:t>
            </a:r>
            <a:r>
              <a:rPr lang="en-US" sz="1600" dirty="0" smtClean="0">
                <a:sym typeface="Mathematica1"/>
              </a:rPr>
              <a:t>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1.5,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400" dirty="0" smtClean="0">
                <a:sym typeface="Mathematica1"/>
              </a:rPr>
              <a:t></a:t>
            </a:r>
            <a:r>
              <a:rPr lang="en-US" sz="1600" baseline="-25000" dirty="0" err="1" smtClean="0">
                <a:sym typeface="Mathematica1"/>
              </a:rPr>
              <a:t>unp</a:t>
            </a:r>
            <a:r>
              <a:rPr lang="en-US" sz="1600" baseline="-25000" dirty="0" smtClean="0">
                <a:sym typeface="Mathematica1"/>
              </a:rPr>
              <a:t> </a:t>
            </a:r>
            <a:r>
              <a:rPr lang="en-US" sz="1400" dirty="0" smtClean="0">
                <a:sym typeface="Mathematica1"/>
              </a:rPr>
              <a:t>reaches the maximum value</a:t>
            </a:r>
            <a:r>
              <a:rPr lang="en-US" sz="1600" dirty="0" smtClean="0">
                <a:sym typeface="Mathematica1"/>
              </a:rPr>
              <a:t>, </a:t>
            </a:r>
            <a:r>
              <a:rPr lang="en-US" sz="1600" baseline="-25000" dirty="0" err="1" smtClean="0">
                <a:sym typeface="Mathematica1"/>
              </a:rPr>
              <a:t>unp</a:t>
            </a:r>
            <a:r>
              <a:rPr lang="en-US" sz="1600" baseline="30000" dirty="0" smtClean="0">
                <a:sym typeface="Mathematica1"/>
              </a:rPr>
              <a:t>(max)</a:t>
            </a:r>
            <a:r>
              <a:rPr lang="en-US" sz="1600" baseline="30000" dirty="0" smtClean="0">
                <a:sym typeface="Symbol"/>
              </a:rPr>
              <a:t> </a:t>
            </a:r>
            <a:r>
              <a:rPr lang="en-US" sz="1600" dirty="0" smtClean="0">
                <a:sym typeface="Mathematica1"/>
              </a:rPr>
              <a:t>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1.6</a:t>
            </a:r>
            <a:r>
              <a:rPr lang="en-US" sz="1400" dirty="0" smtClean="0">
                <a:sym typeface="Mathematica1"/>
              </a:rPr>
              <a:t> b</a:t>
            </a:r>
            <a:r>
              <a:rPr lang="en-US" sz="1600" dirty="0" smtClean="0"/>
              <a:t>.</a:t>
            </a:r>
          </a:p>
        </p:txBody>
      </p:sp>
      <p:cxnSp>
        <p:nvCxnSpPr>
          <p:cNvPr id="31" name="Connettore 2 30"/>
          <p:cNvCxnSpPr/>
          <p:nvPr/>
        </p:nvCxnSpPr>
        <p:spPr>
          <a:xfrm>
            <a:off x="3851920" y="4437113"/>
            <a:ext cx="2376264" cy="7200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endCxn id="43" idx="1"/>
          </p:cNvCxnSpPr>
          <p:nvPr/>
        </p:nvCxnSpPr>
        <p:spPr>
          <a:xfrm flipV="1">
            <a:off x="4169762" y="3501009"/>
            <a:ext cx="2346454" cy="90121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6516216" y="3239399"/>
            <a:ext cx="262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For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Mathematica1"/>
              </a:rPr>
              <a:t>&gt;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10 (high-energy region)</a:t>
            </a:r>
            <a:r>
              <a:rPr lang="en-US" sz="1400" dirty="0" smtClean="0">
                <a:sym typeface="Mathematica1"/>
              </a:rPr>
              <a:t>, </a:t>
            </a:r>
            <a:r>
              <a:rPr lang="en-US" sz="1400" baseline="-25000" dirty="0" err="1" smtClean="0">
                <a:sym typeface="Mathematica1"/>
              </a:rPr>
              <a:t>unp</a:t>
            </a:r>
            <a:r>
              <a:rPr lang="en-US" sz="1400" dirty="0" smtClean="0">
                <a:sym typeface="Mathematica1"/>
              </a:rPr>
              <a:t> 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20</a:t>
            </a:r>
            <a:r>
              <a:rPr lang="en-US" sz="1400" dirty="0" smtClean="0">
                <a:sym typeface="Mathematica1"/>
              </a:rPr>
              <a:t> 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baseline="30000" dirty="0" smtClean="0">
                <a:sym typeface="Symbol"/>
              </a:rPr>
              <a:t>-2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Mathematica1"/>
              </a:rPr>
              <a:t>b.</a:t>
            </a:r>
            <a:endParaRPr lang="en-US" sz="1400" dirty="0" smtClean="0"/>
          </a:p>
        </p:txBody>
      </p:sp>
      <p:sp>
        <p:nvSpPr>
          <p:cNvPr id="45" name="CasellaDiTesto 44"/>
          <p:cNvSpPr txBox="1"/>
          <p:nvPr/>
        </p:nvSpPr>
        <p:spPr>
          <a:xfrm>
            <a:off x="2339752" y="386104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rush Script MT" pitchFamily="66" charset="0"/>
              </a:rPr>
              <a:t>E</a:t>
            </a:r>
            <a:r>
              <a:rPr lang="en-US" baseline="-25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 </a:t>
            </a:r>
            <a:r>
              <a:rPr lang="en-US" baseline="300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(max)</a:t>
            </a:r>
            <a:endParaRPr lang="it-IT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2703808" y="4581130"/>
            <a:ext cx="2448272" cy="9361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arentesi graffa chiusa 50"/>
          <p:cNvSpPr/>
          <p:nvPr/>
        </p:nvSpPr>
        <p:spPr>
          <a:xfrm rot="16200000" flipH="1" flipV="1">
            <a:off x="2555776" y="3573017"/>
            <a:ext cx="216023" cy="1944216"/>
          </a:xfrm>
          <a:prstGeom prst="rightBrace">
            <a:avLst>
              <a:gd name="adj1" fmla="val 8333"/>
              <a:gd name="adj2" fmla="val 49246"/>
            </a:avLst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21637" y="1560159"/>
            <a:ext cx="625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Mod</a:t>
            </a:r>
            <a:endParaRPr lang="it-IT" dirty="0"/>
          </a:p>
        </p:txBody>
      </p:sp>
      <p:cxnSp>
        <p:nvCxnSpPr>
          <p:cNvPr id="3" name="Connettore 2 2"/>
          <p:cNvCxnSpPr>
            <a:stCxn id="2" idx="3"/>
            <a:endCxn id="4" idx="1"/>
          </p:cNvCxnSpPr>
          <p:nvPr/>
        </p:nvCxnSpPr>
        <p:spPr>
          <a:xfrm flipV="1">
            <a:off x="6747129" y="1744824"/>
            <a:ext cx="420874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angolo isoscele 3"/>
          <p:cNvSpPr/>
          <p:nvPr/>
        </p:nvSpPr>
        <p:spPr>
          <a:xfrm flipV="1">
            <a:off x="6976732" y="1417812"/>
            <a:ext cx="765085" cy="65402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28281" y="1512476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Kly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7179255" y="125924"/>
            <a:ext cx="360040" cy="3693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85051" y="116632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ambria Math"/>
                <a:ea typeface="Cambria Math"/>
              </a:rPr>
              <a:t>~</a:t>
            </a:r>
            <a:endParaRPr lang="it-IT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7358796" y="569753"/>
            <a:ext cx="5796" cy="27874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7086346" y="2470695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7357824" y="2070140"/>
            <a:ext cx="2899" cy="20488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6729690" y="2197133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6729690" y="2399576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1 18"/>
          <p:cNvCxnSpPr>
            <a:stCxn id="17" idx="3"/>
          </p:cNvCxnSpPr>
          <p:nvPr/>
        </p:nvCxnSpPr>
        <p:spPr>
          <a:xfrm flipV="1">
            <a:off x="7089730" y="2274417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endCxn id="18" idx="3"/>
          </p:cNvCxnSpPr>
          <p:nvPr/>
        </p:nvCxnSpPr>
        <p:spPr>
          <a:xfrm flipH="1">
            <a:off x="7089730" y="2274417"/>
            <a:ext cx="270030" cy="202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7" idx="3"/>
          </p:cNvCxnSpPr>
          <p:nvPr/>
        </p:nvCxnSpPr>
        <p:spPr>
          <a:xfrm>
            <a:off x="7089730" y="2274418"/>
            <a:ext cx="270030" cy="19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6" idx="4"/>
          </p:cNvCxnSpPr>
          <p:nvPr/>
        </p:nvCxnSpPr>
        <p:spPr>
          <a:xfrm flipH="1">
            <a:off x="7358317" y="495256"/>
            <a:ext cx="958" cy="91373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7481226" y="412206"/>
            <a:ext cx="5774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/>
              <a:t>1.3GHz</a:t>
            </a:r>
          </a:p>
          <a:p>
            <a:r>
              <a:rPr lang="it-IT" sz="1050" b="1" dirty="0"/>
              <a:t>20W</a:t>
            </a:r>
          </a:p>
        </p:txBody>
      </p:sp>
      <p:cxnSp>
        <p:nvCxnSpPr>
          <p:cNvPr id="41" name="Connettore 4 40"/>
          <p:cNvCxnSpPr/>
          <p:nvPr/>
        </p:nvCxnSpPr>
        <p:spPr>
          <a:xfrm rot="10800000" flipV="1">
            <a:off x="1829348" y="2857459"/>
            <a:ext cx="5470574" cy="240609"/>
          </a:xfrm>
          <a:prstGeom prst="bentConnector3">
            <a:avLst>
              <a:gd name="adj1" fmla="val -5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6641289" y="2645987"/>
            <a:ext cx="5966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50" b="1" dirty="0"/>
              <a:t>3dB</a:t>
            </a:r>
          </a:p>
          <a:p>
            <a:pPr algn="ctr"/>
            <a:r>
              <a:rPr lang="it-IT" sz="1050" b="1" dirty="0" err="1"/>
              <a:t>Splitter</a:t>
            </a:r>
            <a:endParaRPr lang="it-IT" sz="1050" b="1" dirty="0"/>
          </a:p>
        </p:txBody>
      </p:sp>
      <p:cxnSp>
        <p:nvCxnSpPr>
          <p:cNvPr id="47" name="Connettore 1 46"/>
          <p:cNvCxnSpPr/>
          <p:nvPr/>
        </p:nvCxnSpPr>
        <p:spPr>
          <a:xfrm flipV="1">
            <a:off x="1555934" y="3694831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1829348" y="3098070"/>
            <a:ext cx="0" cy="4010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1199278" y="3421269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49"/>
          <p:cNvSpPr/>
          <p:nvPr/>
        </p:nvSpPr>
        <p:spPr>
          <a:xfrm>
            <a:off x="1199278" y="3623712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1 50"/>
          <p:cNvCxnSpPr>
            <a:stCxn id="49" idx="3"/>
          </p:cNvCxnSpPr>
          <p:nvPr/>
        </p:nvCxnSpPr>
        <p:spPr>
          <a:xfrm flipV="1">
            <a:off x="1559318" y="3498553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endCxn id="50" idx="3"/>
          </p:cNvCxnSpPr>
          <p:nvPr/>
        </p:nvCxnSpPr>
        <p:spPr>
          <a:xfrm flipH="1">
            <a:off x="1559318" y="3498553"/>
            <a:ext cx="270030" cy="202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49" idx="3"/>
          </p:cNvCxnSpPr>
          <p:nvPr/>
        </p:nvCxnSpPr>
        <p:spPr>
          <a:xfrm>
            <a:off x="1559318" y="3498554"/>
            <a:ext cx="270030" cy="19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1814570" y="3694831"/>
            <a:ext cx="11394" cy="1701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7071844" y="3694831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>
            <a:off x="7343323" y="2470695"/>
            <a:ext cx="13053" cy="102846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6715188" y="3421269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Rettangolo 61"/>
          <p:cNvSpPr/>
          <p:nvPr/>
        </p:nvSpPr>
        <p:spPr>
          <a:xfrm>
            <a:off x="6715188" y="3623712"/>
            <a:ext cx="360040" cy="1545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1 62"/>
          <p:cNvCxnSpPr>
            <a:stCxn id="61" idx="3"/>
          </p:cNvCxnSpPr>
          <p:nvPr/>
        </p:nvCxnSpPr>
        <p:spPr>
          <a:xfrm flipV="1">
            <a:off x="7075228" y="3498553"/>
            <a:ext cx="27003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endCxn id="62" idx="3"/>
          </p:cNvCxnSpPr>
          <p:nvPr/>
        </p:nvCxnSpPr>
        <p:spPr>
          <a:xfrm flipH="1">
            <a:off x="7075228" y="3498553"/>
            <a:ext cx="270030" cy="202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61" idx="3"/>
          </p:cNvCxnSpPr>
          <p:nvPr/>
        </p:nvCxnSpPr>
        <p:spPr>
          <a:xfrm>
            <a:off x="7075228" y="3498554"/>
            <a:ext cx="270030" cy="19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 flipH="1">
            <a:off x="7329947" y="3700996"/>
            <a:ext cx="8276" cy="184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4848910" y="1456284"/>
            <a:ext cx="125547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             </a:t>
            </a:r>
            <a:r>
              <a:rPr lang="it-IT" sz="1050" b="1" dirty="0" err="1" smtClean="0"/>
              <a:t>V</a:t>
            </a:r>
            <a:r>
              <a:rPr lang="it-IT" sz="1050" b="1" baseline="-25000" dirty="0" err="1" smtClean="0"/>
              <a:t>pk</a:t>
            </a:r>
            <a:r>
              <a:rPr lang="it-IT" sz="1050" b="1" dirty="0" smtClean="0"/>
              <a:t>= 110kV</a:t>
            </a:r>
            <a:endParaRPr lang="it-IT" sz="1050" b="1" dirty="0"/>
          </a:p>
          <a:p>
            <a:r>
              <a:rPr lang="it-IT" sz="1050" b="1" dirty="0" err="1" smtClean="0"/>
              <a:t>T</a:t>
            </a:r>
            <a:r>
              <a:rPr lang="it-IT" sz="1050" b="1" baseline="-25000" dirty="0" err="1" smtClean="0"/>
              <a:t>MacroImpulse</a:t>
            </a:r>
            <a:r>
              <a:rPr lang="it-IT" sz="1050" b="1" dirty="0" smtClean="0"/>
              <a:t>=  120</a:t>
            </a:r>
            <a:r>
              <a:rPr lang="it-IT" sz="1050" b="1" dirty="0" smtClean="0">
                <a:latin typeface="Symbol" pitchFamily="18" charset="2"/>
              </a:rPr>
              <a:t>m</a:t>
            </a:r>
            <a:r>
              <a:rPr lang="it-IT" sz="1050" b="1" dirty="0" smtClean="0"/>
              <a:t>s</a:t>
            </a:r>
          </a:p>
          <a:p>
            <a:r>
              <a:rPr lang="it-IT" sz="1050" b="1" dirty="0" smtClean="0"/>
              <a:t>       </a:t>
            </a:r>
            <a:r>
              <a:rPr lang="it-IT" sz="1050" b="1" dirty="0" err="1" smtClean="0"/>
              <a:t>F</a:t>
            </a:r>
            <a:r>
              <a:rPr lang="it-IT" sz="1050" b="1" baseline="-25000" dirty="0" err="1" smtClean="0"/>
              <a:t>RepRatio</a:t>
            </a:r>
            <a:r>
              <a:rPr lang="it-IT" sz="1050" b="1" dirty="0" smtClean="0"/>
              <a:t>=  1Hz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7740352" y="1143037"/>
            <a:ext cx="1368000" cy="12234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050" b="1" dirty="0" smtClean="0"/>
              <a:t>       </a:t>
            </a:r>
            <a:r>
              <a:rPr lang="it-IT" sz="1050" b="1" dirty="0" smtClean="0">
                <a:solidFill>
                  <a:srgbClr val="FF0000"/>
                </a:solidFill>
              </a:rPr>
              <a:t>Toshiba E3736</a:t>
            </a:r>
          </a:p>
          <a:p>
            <a:r>
              <a:rPr lang="it-IT" sz="1050" b="1" dirty="0" smtClean="0"/>
              <a:t>           </a:t>
            </a:r>
            <a:r>
              <a:rPr lang="it-IT" sz="1050" b="1" dirty="0" err="1" smtClean="0"/>
              <a:t>P</a:t>
            </a:r>
            <a:r>
              <a:rPr lang="it-IT" sz="1050" b="1" baseline="-25000" dirty="0" err="1" smtClean="0"/>
              <a:t>n</a:t>
            </a:r>
            <a:r>
              <a:rPr lang="it-IT" sz="1050" b="1" dirty="0" err="1" smtClean="0"/>
              <a:t>=</a:t>
            </a:r>
            <a:r>
              <a:rPr lang="it-IT" sz="1050" b="1" dirty="0" smtClean="0"/>
              <a:t>  10 MW</a:t>
            </a:r>
            <a:endParaRPr lang="it-IT" sz="1050" b="1" dirty="0"/>
          </a:p>
          <a:p>
            <a:r>
              <a:rPr lang="it-IT" sz="1050" b="1" dirty="0" smtClean="0"/>
              <a:t>           V</a:t>
            </a:r>
            <a:r>
              <a:rPr lang="it-IT" sz="1050" b="1" baseline="-25000" dirty="0" smtClean="0"/>
              <a:t>an</a:t>
            </a:r>
            <a:r>
              <a:rPr lang="it-IT" sz="1050" b="1" dirty="0" smtClean="0"/>
              <a:t>= 116kV</a:t>
            </a:r>
          </a:p>
          <a:p>
            <a:r>
              <a:rPr lang="it-IT" sz="1050" b="1" dirty="0" smtClean="0"/>
              <a:t>            I</a:t>
            </a:r>
            <a:r>
              <a:rPr lang="it-IT" sz="1050" b="1" baseline="-25000" dirty="0" smtClean="0"/>
              <a:t>n</a:t>
            </a:r>
            <a:r>
              <a:rPr lang="it-IT" sz="1050" b="1" dirty="0" smtClean="0"/>
              <a:t>=  134A</a:t>
            </a:r>
          </a:p>
          <a:p>
            <a:r>
              <a:rPr lang="it-IT" sz="1050" b="1" dirty="0" smtClean="0"/>
              <a:t>            </a:t>
            </a:r>
            <a:r>
              <a:rPr lang="it-IT" sz="1050" b="1" dirty="0" err="1" smtClean="0"/>
              <a:t>Eff</a:t>
            </a:r>
            <a:r>
              <a:rPr lang="it-IT" sz="1050" b="1" dirty="0" err="1"/>
              <a:t>=</a:t>
            </a:r>
            <a:r>
              <a:rPr lang="it-IT" sz="1050" b="1" dirty="0"/>
              <a:t> </a:t>
            </a:r>
            <a:r>
              <a:rPr lang="it-IT" sz="1050" b="1" dirty="0" smtClean="0"/>
              <a:t> 66%</a:t>
            </a:r>
          </a:p>
          <a:p>
            <a:r>
              <a:rPr lang="it-IT" sz="1050" b="1" dirty="0"/>
              <a:t> </a:t>
            </a:r>
            <a:r>
              <a:rPr lang="it-IT" sz="1050" b="1" dirty="0" smtClean="0"/>
              <a:t>            fr=1.3GHz</a:t>
            </a:r>
          </a:p>
          <a:p>
            <a:r>
              <a:rPr lang="it-IT" sz="1050" b="1" dirty="0" err="1" smtClean="0"/>
              <a:t>T</a:t>
            </a:r>
            <a:r>
              <a:rPr lang="it-IT" sz="1050" b="1" baseline="-25000" dirty="0" err="1" smtClean="0"/>
              <a:t>MacroImpulse</a:t>
            </a:r>
            <a:r>
              <a:rPr lang="it-IT" sz="1050" b="1" baseline="-25000" dirty="0" smtClean="0"/>
              <a:t> n</a:t>
            </a:r>
            <a:r>
              <a:rPr lang="it-IT" sz="1050" b="1" dirty="0" smtClean="0"/>
              <a:t>= 1.5ms</a:t>
            </a:r>
            <a:endParaRPr lang="it-IT" sz="1050" b="1" dirty="0"/>
          </a:p>
        </p:txBody>
      </p:sp>
      <p:cxnSp>
        <p:nvCxnSpPr>
          <p:cNvPr id="75" name="Connettore 4 74"/>
          <p:cNvCxnSpPr/>
          <p:nvPr/>
        </p:nvCxnSpPr>
        <p:spPr>
          <a:xfrm>
            <a:off x="1870589" y="4312018"/>
            <a:ext cx="1843355" cy="222704"/>
          </a:xfrm>
          <a:prstGeom prst="bentConnector3">
            <a:avLst>
              <a:gd name="adj1" fmla="val -122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179"/>
          <p:cNvGrpSpPr/>
          <p:nvPr/>
        </p:nvGrpSpPr>
        <p:grpSpPr>
          <a:xfrm>
            <a:off x="2699792" y="4338392"/>
            <a:ext cx="297078" cy="369332"/>
            <a:chOff x="2771898" y="4581128"/>
            <a:chExt cx="297078" cy="369332"/>
          </a:xfrm>
        </p:grpSpPr>
        <p:sp>
          <p:nvSpPr>
            <p:cNvPr id="76" name="Ovale 75"/>
            <p:cNvSpPr/>
            <p:nvPr/>
          </p:nvSpPr>
          <p:spPr>
            <a:xfrm flipH="1">
              <a:off x="2797171" y="4653136"/>
              <a:ext cx="261550" cy="2369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CasellaDiTesto 76"/>
            <p:cNvSpPr txBox="1"/>
            <p:nvPr/>
          </p:nvSpPr>
          <p:spPr>
            <a:xfrm flipH="1">
              <a:off x="2771898" y="4581128"/>
              <a:ext cx="2970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latin typeface="Cambria Math"/>
                  <a:ea typeface="Cambria Math"/>
                </a:rPr>
                <a:t>↗</a:t>
              </a:r>
              <a:endParaRPr lang="it-IT" dirty="0"/>
            </a:p>
          </p:txBody>
        </p:sp>
      </p:grpSp>
      <p:sp>
        <p:nvSpPr>
          <p:cNvPr id="78" name="CasellaDiTesto 77"/>
          <p:cNvSpPr txBox="1"/>
          <p:nvPr/>
        </p:nvSpPr>
        <p:spPr>
          <a:xfrm flipH="1">
            <a:off x="1162717" y="4123532"/>
            <a:ext cx="5966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50" b="1" dirty="0"/>
              <a:t>3dB</a:t>
            </a:r>
          </a:p>
          <a:p>
            <a:pPr algn="ctr"/>
            <a:r>
              <a:rPr lang="it-IT" sz="1050" b="1" dirty="0" err="1"/>
              <a:t>Splitter</a:t>
            </a:r>
            <a:endParaRPr lang="it-IT" sz="1050" b="1" dirty="0"/>
          </a:p>
        </p:txBody>
      </p:sp>
      <p:grpSp>
        <p:nvGrpSpPr>
          <p:cNvPr id="15" name="Gruppo 104"/>
          <p:cNvGrpSpPr/>
          <p:nvPr/>
        </p:nvGrpSpPr>
        <p:grpSpPr>
          <a:xfrm>
            <a:off x="4712633" y="4528890"/>
            <a:ext cx="4359867" cy="1357674"/>
            <a:chOff x="1100772" y="1369616"/>
            <a:chExt cx="7560938" cy="2561669"/>
          </a:xfrm>
        </p:grpSpPr>
        <p:sp>
          <p:nvSpPr>
            <p:cNvPr id="106" name="Rettangolo arrotondato 105"/>
            <p:cNvSpPr/>
            <p:nvPr/>
          </p:nvSpPr>
          <p:spPr>
            <a:xfrm>
              <a:off x="4917757" y="3256280"/>
              <a:ext cx="994410" cy="67500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L-band </a:t>
              </a:r>
              <a:r>
                <a:rPr lang="it-IT" sz="10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Linac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07" name="Connettore 4 106"/>
            <p:cNvCxnSpPr/>
            <p:nvPr/>
          </p:nvCxnSpPr>
          <p:spPr>
            <a:xfrm rot="10800000" flipV="1">
              <a:off x="5362892" y="2922905"/>
              <a:ext cx="224790" cy="221615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Figura a mano libera 107"/>
            <p:cNvSpPr/>
            <p:nvPr/>
          </p:nvSpPr>
          <p:spPr>
            <a:xfrm>
              <a:off x="5033962" y="2765425"/>
              <a:ext cx="210185" cy="490220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09" name="Connettore 4 108"/>
            <p:cNvCxnSpPr/>
            <p:nvPr/>
          </p:nvCxnSpPr>
          <p:spPr>
            <a:xfrm rot="10800000" flipV="1">
              <a:off x="4768532" y="2922905"/>
              <a:ext cx="224790" cy="221615"/>
            </a:xfrm>
            <a:prstGeom prst="bentConnector3">
              <a:avLst>
                <a:gd name="adj1" fmla="val -38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itardo 109"/>
            <p:cNvSpPr/>
            <p:nvPr/>
          </p:nvSpPr>
          <p:spPr>
            <a:xfrm flipH="1">
              <a:off x="7851458" y="3287395"/>
              <a:ext cx="810252" cy="612141"/>
            </a:xfrm>
            <a:prstGeom prst="flowChartDelay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9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Gun</a:t>
              </a:r>
              <a:endParaRPr lang="it-IT" sz="9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1" name="Connettore 1 110"/>
            <p:cNvCxnSpPr/>
            <p:nvPr/>
          </p:nvCxnSpPr>
          <p:spPr>
            <a:xfrm flipH="1">
              <a:off x="5912802" y="3593465"/>
              <a:ext cx="19386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sellaDiTesto 24"/>
            <p:cNvSpPr txBox="1"/>
            <p:nvPr/>
          </p:nvSpPr>
          <p:spPr>
            <a:xfrm>
              <a:off x="6834822" y="2526665"/>
              <a:ext cx="742802" cy="464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t-IT" sz="10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Mod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Figura a mano libera 112"/>
            <p:cNvSpPr/>
            <p:nvPr/>
          </p:nvSpPr>
          <p:spPr>
            <a:xfrm>
              <a:off x="7589837" y="3002915"/>
              <a:ext cx="210185" cy="490220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14" name="Connettore 4 113"/>
            <p:cNvCxnSpPr>
              <a:stCxn id="112" idx="2"/>
            </p:cNvCxnSpPr>
            <p:nvPr/>
          </p:nvCxnSpPr>
          <p:spPr>
            <a:xfrm rot="16200000" flipH="1">
              <a:off x="7214709" y="2982749"/>
              <a:ext cx="501898" cy="51887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4 114"/>
            <p:cNvCxnSpPr/>
            <p:nvPr/>
          </p:nvCxnSpPr>
          <p:spPr>
            <a:xfrm rot="10800000" flipV="1">
              <a:off x="7324407" y="3155315"/>
              <a:ext cx="224790" cy="221615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o 115"/>
            <p:cNvGrpSpPr/>
            <p:nvPr/>
          </p:nvGrpSpPr>
          <p:grpSpPr>
            <a:xfrm>
              <a:off x="5362884" y="2352506"/>
              <a:ext cx="457399" cy="439278"/>
              <a:chOff x="4866040" y="3200291"/>
              <a:chExt cx="457953" cy="439370"/>
            </a:xfrm>
          </p:grpSpPr>
          <p:sp>
            <p:nvSpPr>
              <p:cNvPr id="135" name="Ovale 134"/>
              <p:cNvSpPr/>
              <p:nvPr/>
            </p:nvSpPr>
            <p:spPr>
              <a:xfrm>
                <a:off x="4963953" y="3270329"/>
                <a:ext cx="360040" cy="369332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36" name="CasellaDiTesto 67"/>
              <p:cNvSpPr txBox="1"/>
              <p:nvPr/>
            </p:nvSpPr>
            <p:spPr>
              <a:xfrm>
                <a:off x="4866040" y="3200291"/>
                <a:ext cx="360046" cy="359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it-IT" sz="1800" b="1" kern="1200" dirty="0">
                    <a:solidFill>
                      <a:srgbClr val="000000"/>
                    </a:solidFill>
                    <a:effectLst/>
                    <a:latin typeface="Cambria Math"/>
                    <a:ea typeface="Cambria Math"/>
                    <a:cs typeface="Times New Roman"/>
                  </a:rPr>
                  <a:t>⃔</a:t>
                </a:r>
                <a:endParaRPr lang="it-IT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117" name="Connettore 1 116"/>
            <p:cNvCxnSpPr/>
            <p:nvPr/>
          </p:nvCxnSpPr>
          <p:spPr>
            <a:xfrm flipH="1">
              <a:off x="5639752" y="2806065"/>
              <a:ext cx="6350" cy="45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igura a mano libera 117"/>
            <p:cNvSpPr/>
            <p:nvPr/>
          </p:nvSpPr>
          <p:spPr>
            <a:xfrm>
              <a:off x="5951537" y="2606675"/>
              <a:ext cx="210185" cy="490220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19" name="Connettore 1 118"/>
            <p:cNvCxnSpPr/>
            <p:nvPr/>
          </p:nvCxnSpPr>
          <p:spPr>
            <a:xfrm>
              <a:off x="5820727" y="2606675"/>
              <a:ext cx="2317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ttangolo arrotondato 119"/>
            <p:cNvSpPr/>
            <p:nvPr/>
          </p:nvSpPr>
          <p:spPr>
            <a:xfrm>
              <a:off x="1612967" y="3255031"/>
              <a:ext cx="994494" cy="67500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L-band </a:t>
              </a:r>
              <a:r>
                <a:rPr lang="it-IT" sz="10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Linac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1" name="Connettore 1 120"/>
            <p:cNvCxnSpPr/>
            <p:nvPr/>
          </p:nvCxnSpPr>
          <p:spPr>
            <a:xfrm flipH="1">
              <a:off x="1100772" y="3592531"/>
              <a:ext cx="512196" cy="9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2349008" y="1369616"/>
              <a:ext cx="0" cy="1878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4 122"/>
            <p:cNvCxnSpPr/>
            <p:nvPr/>
          </p:nvCxnSpPr>
          <p:spPr>
            <a:xfrm rot="10800000" flipV="1">
              <a:off x="2079032" y="2922158"/>
              <a:ext cx="224981" cy="221974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igura a mano libera 123"/>
            <p:cNvSpPr/>
            <p:nvPr/>
          </p:nvSpPr>
          <p:spPr>
            <a:xfrm>
              <a:off x="1733648" y="2757456"/>
              <a:ext cx="210396" cy="490455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25" name="Connettore 4 124"/>
            <p:cNvCxnSpPr/>
            <p:nvPr/>
          </p:nvCxnSpPr>
          <p:spPr>
            <a:xfrm rot="10800000" flipV="1">
              <a:off x="1468247" y="2914877"/>
              <a:ext cx="224981" cy="221974"/>
            </a:xfrm>
            <a:prstGeom prst="bentConnector3">
              <a:avLst>
                <a:gd name="adj1" fmla="val -38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125"/>
            <p:cNvGrpSpPr/>
            <p:nvPr/>
          </p:nvGrpSpPr>
          <p:grpSpPr>
            <a:xfrm>
              <a:off x="2607630" y="3371227"/>
              <a:ext cx="2310133" cy="356236"/>
              <a:chOff x="2111247" y="4218971"/>
              <a:chExt cx="2310184" cy="356825"/>
            </a:xfrm>
          </p:grpSpPr>
          <p:sp>
            <p:nvSpPr>
              <p:cNvPr id="127" name="Triangolo isoscele 126"/>
              <p:cNvSpPr/>
              <p:nvPr/>
            </p:nvSpPr>
            <p:spPr>
              <a:xfrm>
                <a:off x="2841902" y="4305766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8" name="Triangolo isoscele 127"/>
              <p:cNvSpPr/>
              <p:nvPr/>
            </p:nvSpPr>
            <p:spPr>
              <a:xfrm>
                <a:off x="3425605" y="4305766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9" name="Triangolo isoscele 128"/>
              <p:cNvSpPr/>
              <p:nvPr/>
            </p:nvSpPr>
            <p:spPr>
              <a:xfrm flipV="1">
                <a:off x="3003735" y="4218971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30" name="Triangolo isoscele 129"/>
              <p:cNvSpPr/>
              <p:nvPr/>
            </p:nvSpPr>
            <p:spPr>
              <a:xfrm flipV="1">
                <a:off x="3273765" y="4218971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31" name="Connettore 1 130"/>
              <p:cNvCxnSpPr>
                <a:stCxn id="128" idx="5"/>
                <a:endCxn id="130" idx="5"/>
              </p:cNvCxnSpPr>
              <p:nvPr/>
            </p:nvCxnSpPr>
            <p:spPr>
              <a:xfrm flipH="1" flipV="1">
                <a:off x="3442534" y="4353986"/>
                <a:ext cx="151840" cy="867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1 131"/>
              <p:cNvCxnSpPr>
                <a:stCxn id="130" idx="5"/>
                <a:endCxn id="129" idx="1"/>
              </p:cNvCxnSpPr>
              <p:nvPr/>
            </p:nvCxnSpPr>
            <p:spPr>
              <a:xfrm flipH="1">
                <a:off x="3059991" y="4353986"/>
                <a:ext cx="3825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1 132"/>
              <p:cNvCxnSpPr>
                <a:stCxn id="129" idx="1"/>
                <a:endCxn id="127" idx="1"/>
              </p:cNvCxnSpPr>
              <p:nvPr/>
            </p:nvCxnSpPr>
            <p:spPr>
              <a:xfrm flipH="1">
                <a:off x="2898158" y="4353986"/>
                <a:ext cx="161833" cy="867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1 133"/>
              <p:cNvCxnSpPr/>
              <p:nvPr/>
            </p:nvCxnSpPr>
            <p:spPr>
              <a:xfrm flipH="1" flipV="1">
                <a:off x="2111247" y="4440782"/>
                <a:ext cx="2310184" cy="9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o 136"/>
          <p:cNvGrpSpPr/>
          <p:nvPr/>
        </p:nvGrpSpPr>
        <p:grpSpPr>
          <a:xfrm flipH="1">
            <a:off x="73848" y="4528890"/>
            <a:ext cx="4359867" cy="1355146"/>
            <a:chOff x="1100772" y="1374386"/>
            <a:chExt cx="7560938" cy="2556899"/>
          </a:xfrm>
        </p:grpSpPr>
        <p:sp>
          <p:nvSpPr>
            <p:cNvPr id="138" name="Rettangolo arrotondato 137"/>
            <p:cNvSpPr/>
            <p:nvPr/>
          </p:nvSpPr>
          <p:spPr>
            <a:xfrm>
              <a:off x="4917757" y="3256280"/>
              <a:ext cx="994410" cy="67500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L-band </a:t>
              </a:r>
              <a:r>
                <a:rPr lang="it-IT" sz="10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Linac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9" name="Connettore 4 138"/>
            <p:cNvCxnSpPr/>
            <p:nvPr/>
          </p:nvCxnSpPr>
          <p:spPr>
            <a:xfrm rot="10800000" flipV="1">
              <a:off x="5362892" y="2922905"/>
              <a:ext cx="224790" cy="221615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Figura a mano libera 139"/>
            <p:cNvSpPr/>
            <p:nvPr/>
          </p:nvSpPr>
          <p:spPr>
            <a:xfrm>
              <a:off x="5033962" y="2765425"/>
              <a:ext cx="210185" cy="490220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41" name="Connettore 4 140"/>
            <p:cNvCxnSpPr/>
            <p:nvPr/>
          </p:nvCxnSpPr>
          <p:spPr>
            <a:xfrm rot="10800000" flipV="1">
              <a:off x="4768532" y="2922905"/>
              <a:ext cx="224790" cy="221615"/>
            </a:xfrm>
            <a:prstGeom prst="bentConnector3">
              <a:avLst>
                <a:gd name="adj1" fmla="val -38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itardo 141"/>
            <p:cNvSpPr/>
            <p:nvPr/>
          </p:nvSpPr>
          <p:spPr>
            <a:xfrm flipH="1">
              <a:off x="7851458" y="3287395"/>
              <a:ext cx="810252" cy="612141"/>
            </a:xfrm>
            <a:prstGeom prst="flowChartDelay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9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Gun</a:t>
              </a:r>
              <a:endParaRPr lang="it-IT" sz="9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3" name="Connettore 1 142"/>
            <p:cNvCxnSpPr/>
            <p:nvPr/>
          </p:nvCxnSpPr>
          <p:spPr>
            <a:xfrm flipH="1">
              <a:off x="5912802" y="3593465"/>
              <a:ext cx="19386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CasellaDiTesto 24"/>
            <p:cNvSpPr txBox="1"/>
            <p:nvPr/>
          </p:nvSpPr>
          <p:spPr>
            <a:xfrm>
              <a:off x="6834822" y="2526665"/>
              <a:ext cx="742802" cy="464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t-IT" sz="10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Mod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5" name="Figura a mano libera 144"/>
            <p:cNvSpPr/>
            <p:nvPr/>
          </p:nvSpPr>
          <p:spPr>
            <a:xfrm>
              <a:off x="7589837" y="3002915"/>
              <a:ext cx="210185" cy="490220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46" name="Connettore 4 145"/>
            <p:cNvCxnSpPr>
              <a:stCxn id="144" idx="2"/>
            </p:cNvCxnSpPr>
            <p:nvPr/>
          </p:nvCxnSpPr>
          <p:spPr>
            <a:xfrm rot="16200000" flipH="1">
              <a:off x="7214709" y="2982749"/>
              <a:ext cx="501898" cy="51887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4 146"/>
            <p:cNvCxnSpPr/>
            <p:nvPr/>
          </p:nvCxnSpPr>
          <p:spPr>
            <a:xfrm rot="10800000" flipV="1">
              <a:off x="7324407" y="3155315"/>
              <a:ext cx="224790" cy="221615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po 147"/>
            <p:cNvGrpSpPr/>
            <p:nvPr/>
          </p:nvGrpSpPr>
          <p:grpSpPr>
            <a:xfrm>
              <a:off x="5460702" y="2258305"/>
              <a:ext cx="462469" cy="638786"/>
              <a:chOff x="4963953" y="3106072"/>
              <a:chExt cx="463027" cy="638920"/>
            </a:xfrm>
          </p:grpSpPr>
          <p:sp>
            <p:nvSpPr>
              <p:cNvPr id="167" name="Ovale 166"/>
              <p:cNvSpPr/>
              <p:nvPr/>
            </p:nvSpPr>
            <p:spPr>
              <a:xfrm>
                <a:off x="4963953" y="3270329"/>
                <a:ext cx="360040" cy="369332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68" name="CasellaDiTesto 67"/>
              <p:cNvSpPr txBox="1"/>
              <p:nvPr/>
            </p:nvSpPr>
            <p:spPr>
              <a:xfrm flipH="1">
                <a:off x="5066931" y="3106072"/>
                <a:ext cx="360049" cy="638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it-IT" sz="1600" b="1" dirty="0" smtClean="0">
                    <a:solidFill>
                      <a:srgbClr val="000000"/>
                    </a:solidFill>
                    <a:latin typeface="Cambria Math"/>
                    <a:ea typeface="Cambria Math"/>
                    <a:cs typeface="Times New Roman"/>
                  </a:rPr>
                  <a:t>↷</a:t>
                </a:r>
                <a:endParaRPr lang="it-IT" sz="16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149" name="Connettore 1 148"/>
            <p:cNvCxnSpPr/>
            <p:nvPr/>
          </p:nvCxnSpPr>
          <p:spPr>
            <a:xfrm flipH="1">
              <a:off x="5639752" y="2806065"/>
              <a:ext cx="6350" cy="45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Figura a mano libera 149"/>
            <p:cNvSpPr/>
            <p:nvPr/>
          </p:nvSpPr>
          <p:spPr>
            <a:xfrm>
              <a:off x="5958053" y="2606675"/>
              <a:ext cx="210185" cy="490221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51" name="Connettore 1 150"/>
            <p:cNvCxnSpPr/>
            <p:nvPr/>
          </p:nvCxnSpPr>
          <p:spPr>
            <a:xfrm>
              <a:off x="5820727" y="2606675"/>
              <a:ext cx="2317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ttangolo arrotondato 151"/>
            <p:cNvSpPr/>
            <p:nvPr/>
          </p:nvSpPr>
          <p:spPr>
            <a:xfrm>
              <a:off x="1612967" y="3255031"/>
              <a:ext cx="994494" cy="67500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it-IT" sz="1000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L-band </a:t>
              </a:r>
              <a:r>
                <a:rPr lang="it-IT" sz="1000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Linac</a:t>
              </a:r>
              <a:endParaRPr lang="it-IT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53" name="Connettore 1 152"/>
            <p:cNvCxnSpPr/>
            <p:nvPr/>
          </p:nvCxnSpPr>
          <p:spPr>
            <a:xfrm flipH="1">
              <a:off x="1100772" y="3592531"/>
              <a:ext cx="512196" cy="9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1 153"/>
            <p:cNvCxnSpPr/>
            <p:nvPr/>
          </p:nvCxnSpPr>
          <p:spPr>
            <a:xfrm flipH="1">
              <a:off x="2349006" y="1374386"/>
              <a:ext cx="2" cy="18735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4 154"/>
            <p:cNvCxnSpPr/>
            <p:nvPr/>
          </p:nvCxnSpPr>
          <p:spPr>
            <a:xfrm rot="10800000" flipV="1">
              <a:off x="2079032" y="2922158"/>
              <a:ext cx="224981" cy="221974"/>
            </a:xfrm>
            <a:prstGeom prst="bentConnector3">
              <a:avLst>
                <a:gd name="adj1" fmla="val -1096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Figura a mano libera 155"/>
            <p:cNvSpPr/>
            <p:nvPr/>
          </p:nvSpPr>
          <p:spPr>
            <a:xfrm>
              <a:off x="1733648" y="2757456"/>
              <a:ext cx="210396" cy="490455"/>
            </a:xfrm>
            <a:custGeom>
              <a:avLst/>
              <a:gdLst>
                <a:gd name="connsiteX0" fmla="*/ 272143 w 500743"/>
                <a:gd name="connsiteY0" fmla="*/ 0 h 1404257"/>
                <a:gd name="connsiteX1" fmla="*/ 0 w 500743"/>
                <a:gd name="connsiteY1" fmla="*/ 206829 h 1404257"/>
                <a:gd name="connsiteX2" fmla="*/ 478972 w 500743"/>
                <a:gd name="connsiteY2" fmla="*/ 337457 h 1404257"/>
                <a:gd name="connsiteX3" fmla="*/ 21772 w 500743"/>
                <a:gd name="connsiteY3" fmla="*/ 500743 h 1404257"/>
                <a:gd name="connsiteX4" fmla="*/ 478972 w 500743"/>
                <a:gd name="connsiteY4" fmla="*/ 631372 h 1404257"/>
                <a:gd name="connsiteX5" fmla="*/ 43543 w 500743"/>
                <a:gd name="connsiteY5" fmla="*/ 751114 h 1404257"/>
                <a:gd name="connsiteX6" fmla="*/ 500743 w 500743"/>
                <a:gd name="connsiteY6" fmla="*/ 892629 h 1404257"/>
                <a:gd name="connsiteX7" fmla="*/ 54429 w 500743"/>
                <a:gd name="connsiteY7" fmla="*/ 1012372 h 1404257"/>
                <a:gd name="connsiteX8" fmla="*/ 326572 w 500743"/>
                <a:gd name="connsiteY8" fmla="*/ 1110343 h 1404257"/>
                <a:gd name="connsiteX9" fmla="*/ 326572 w 500743"/>
                <a:gd name="connsiteY9" fmla="*/ 1382486 h 1404257"/>
                <a:gd name="connsiteX10" fmla="*/ 315686 w 500743"/>
                <a:gd name="connsiteY10" fmla="*/ 1404257 h 1404257"/>
                <a:gd name="connsiteX0" fmla="*/ 250371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61257 w 478971"/>
                <a:gd name="connsiteY1" fmla="*/ 272143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195943 w 478971"/>
                <a:gd name="connsiteY1" fmla="*/ 261257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57200 w 478971"/>
                <a:gd name="connsiteY2" fmla="*/ 337457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1"/>
                <a:gd name="connsiteY0" fmla="*/ 0 h 1404257"/>
                <a:gd name="connsiteX1" fmla="*/ 217714 w 478971"/>
                <a:gd name="connsiteY1" fmla="*/ 272142 h 1404257"/>
                <a:gd name="connsiteX2" fmla="*/ 468085 w 478971"/>
                <a:gd name="connsiteY2" fmla="*/ 381000 h 1404257"/>
                <a:gd name="connsiteX3" fmla="*/ 0 w 478971"/>
                <a:gd name="connsiteY3" fmla="*/ 500743 h 1404257"/>
                <a:gd name="connsiteX4" fmla="*/ 457200 w 478971"/>
                <a:gd name="connsiteY4" fmla="*/ 631372 h 1404257"/>
                <a:gd name="connsiteX5" fmla="*/ 21771 w 478971"/>
                <a:gd name="connsiteY5" fmla="*/ 751114 h 1404257"/>
                <a:gd name="connsiteX6" fmla="*/ 478971 w 478971"/>
                <a:gd name="connsiteY6" fmla="*/ 892629 h 1404257"/>
                <a:gd name="connsiteX7" fmla="*/ 32657 w 478971"/>
                <a:gd name="connsiteY7" fmla="*/ 1012372 h 1404257"/>
                <a:gd name="connsiteX8" fmla="*/ 304800 w 478971"/>
                <a:gd name="connsiteY8" fmla="*/ 1110343 h 1404257"/>
                <a:gd name="connsiteX9" fmla="*/ 304800 w 478971"/>
                <a:gd name="connsiteY9" fmla="*/ 1382486 h 1404257"/>
                <a:gd name="connsiteX10" fmla="*/ 293914 w 478971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32657 w 478972"/>
                <a:gd name="connsiteY7" fmla="*/ 1012372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0 w 478972"/>
                <a:gd name="connsiteY7" fmla="*/ 1034143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17714 w 478972"/>
                <a:gd name="connsiteY0" fmla="*/ 0 h 1404257"/>
                <a:gd name="connsiteX1" fmla="*/ 217714 w 478972"/>
                <a:gd name="connsiteY1" fmla="*/ 272142 h 1404257"/>
                <a:gd name="connsiteX2" fmla="*/ 468085 w 478972"/>
                <a:gd name="connsiteY2" fmla="*/ 381000 h 1404257"/>
                <a:gd name="connsiteX3" fmla="*/ 0 w 478972"/>
                <a:gd name="connsiteY3" fmla="*/ 500743 h 1404257"/>
                <a:gd name="connsiteX4" fmla="*/ 478972 w 478972"/>
                <a:gd name="connsiteY4" fmla="*/ 631372 h 1404257"/>
                <a:gd name="connsiteX5" fmla="*/ 21771 w 478972"/>
                <a:gd name="connsiteY5" fmla="*/ 751114 h 1404257"/>
                <a:gd name="connsiteX6" fmla="*/ 478971 w 478972"/>
                <a:gd name="connsiteY6" fmla="*/ 892629 h 1404257"/>
                <a:gd name="connsiteX7" fmla="*/ 10886 w 478972"/>
                <a:gd name="connsiteY7" fmla="*/ 1001486 h 1404257"/>
                <a:gd name="connsiteX8" fmla="*/ 304800 w 478972"/>
                <a:gd name="connsiteY8" fmla="*/ 1110343 h 1404257"/>
                <a:gd name="connsiteX9" fmla="*/ 304800 w 478972"/>
                <a:gd name="connsiteY9" fmla="*/ 1382486 h 1404257"/>
                <a:gd name="connsiteX10" fmla="*/ 293914 w 478972"/>
                <a:gd name="connsiteY10" fmla="*/ 1404257 h 1404257"/>
                <a:gd name="connsiteX0" fmla="*/ 228600 w 489858"/>
                <a:gd name="connsiteY0" fmla="*/ 0 h 1404257"/>
                <a:gd name="connsiteX1" fmla="*/ 228600 w 489858"/>
                <a:gd name="connsiteY1" fmla="*/ 272142 h 1404257"/>
                <a:gd name="connsiteX2" fmla="*/ 478971 w 489858"/>
                <a:gd name="connsiteY2" fmla="*/ 381000 h 1404257"/>
                <a:gd name="connsiteX3" fmla="*/ 10886 w 489858"/>
                <a:gd name="connsiteY3" fmla="*/ 500743 h 1404257"/>
                <a:gd name="connsiteX4" fmla="*/ 489858 w 489858"/>
                <a:gd name="connsiteY4" fmla="*/ 631372 h 1404257"/>
                <a:gd name="connsiteX5" fmla="*/ 0 w 489858"/>
                <a:gd name="connsiteY5" fmla="*/ 751114 h 1404257"/>
                <a:gd name="connsiteX6" fmla="*/ 489857 w 489858"/>
                <a:gd name="connsiteY6" fmla="*/ 892629 h 1404257"/>
                <a:gd name="connsiteX7" fmla="*/ 21772 w 489858"/>
                <a:gd name="connsiteY7" fmla="*/ 1001486 h 1404257"/>
                <a:gd name="connsiteX8" fmla="*/ 315686 w 489858"/>
                <a:gd name="connsiteY8" fmla="*/ 1110343 h 1404257"/>
                <a:gd name="connsiteX9" fmla="*/ 315686 w 489858"/>
                <a:gd name="connsiteY9" fmla="*/ 1382486 h 1404257"/>
                <a:gd name="connsiteX10" fmla="*/ 304800 w 489858"/>
                <a:gd name="connsiteY10" fmla="*/ 1404257 h 1404257"/>
                <a:gd name="connsiteX0" fmla="*/ 228600 w 489858"/>
                <a:gd name="connsiteY0" fmla="*/ 0 h 1861457"/>
                <a:gd name="connsiteX1" fmla="*/ 228600 w 489858"/>
                <a:gd name="connsiteY1" fmla="*/ 272142 h 1861457"/>
                <a:gd name="connsiteX2" fmla="*/ 478971 w 489858"/>
                <a:gd name="connsiteY2" fmla="*/ 381000 h 1861457"/>
                <a:gd name="connsiteX3" fmla="*/ 10886 w 489858"/>
                <a:gd name="connsiteY3" fmla="*/ 500743 h 1861457"/>
                <a:gd name="connsiteX4" fmla="*/ 489858 w 489858"/>
                <a:gd name="connsiteY4" fmla="*/ 631372 h 1861457"/>
                <a:gd name="connsiteX5" fmla="*/ 0 w 489858"/>
                <a:gd name="connsiteY5" fmla="*/ 751114 h 1861457"/>
                <a:gd name="connsiteX6" fmla="*/ 489857 w 489858"/>
                <a:gd name="connsiteY6" fmla="*/ 892629 h 1861457"/>
                <a:gd name="connsiteX7" fmla="*/ 21772 w 489858"/>
                <a:gd name="connsiteY7" fmla="*/ 1001486 h 1861457"/>
                <a:gd name="connsiteX8" fmla="*/ 315686 w 489858"/>
                <a:gd name="connsiteY8" fmla="*/ 1110343 h 1861457"/>
                <a:gd name="connsiteX9" fmla="*/ 315686 w 489858"/>
                <a:gd name="connsiteY9" fmla="*/ 1382486 h 1861457"/>
                <a:gd name="connsiteX10" fmla="*/ 315686 w 489858"/>
                <a:gd name="connsiteY10" fmla="*/ 1861457 h 1861457"/>
                <a:gd name="connsiteX0" fmla="*/ 228600 w 489858"/>
                <a:gd name="connsiteY0" fmla="*/ 0 h 1382486"/>
                <a:gd name="connsiteX1" fmla="*/ 228600 w 489858"/>
                <a:gd name="connsiteY1" fmla="*/ 272142 h 1382486"/>
                <a:gd name="connsiteX2" fmla="*/ 478971 w 489858"/>
                <a:gd name="connsiteY2" fmla="*/ 381000 h 1382486"/>
                <a:gd name="connsiteX3" fmla="*/ 10886 w 489858"/>
                <a:gd name="connsiteY3" fmla="*/ 500743 h 1382486"/>
                <a:gd name="connsiteX4" fmla="*/ 489858 w 489858"/>
                <a:gd name="connsiteY4" fmla="*/ 631372 h 1382486"/>
                <a:gd name="connsiteX5" fmla="*/ 0 w 489858"/>
                <a:gd name="connsiteY5" fmla="*/ 751114 h 1382486"/>
                <a:gd name="connsiteX6" fmla="*/ 489857 w 489858"/>
                <a:gd name="connsiteY6" fmla="*/ 892629 h 1382486"/>
                <a:gd name="connsiteX7" fmla="*/ 21772 w 489858"/>
                <a:gd name="connsiteY7" fmla="*/ 1001486 h 1382486"/>
                <a:gd name="connsiteX8" fmla="*/ 315686 w 489858"/>
                <a:gd name="connsiteY8" fmla="*/ 1110343 h 1382486"/>
                <a:gd name="connsiteX9" fmla="*/ 315686 w 489858"/>
                <a:gd name="connsiteY9" fmla="*/ 1382486 h 138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858" h="1382486">
                  <a:moveTo>
                    <a:pt x="228600" y="0"/>
                  </a:moveTo>
                  <a:lnTo>
                    <a:pt x="228600" y="272142"/>
                  </a:lnTo>
                  <a:lnTo>
                    <a:pt x="478971" y="381000"/>
                  </a:lnTo>
                  <a:lnTo>
                    <a:pt x="10886" y="500743"/>
                  </a:lnTo>
                  <a:lnTo>
                    <a:pt x="489858" y="631372"/>
                  </a:lnTo>
                  <a:lnTo>
                    <a:pt x="0" y="751114"/>
                  </a:lnTo>
                  <a:lnTo>
                    <a:pt x="489857" y="892629"/>
                  </a:lnTo>
                  <a:lnTo>
                    <a:pt x="21772" y="1001486"/>
                  </a:lnTo>
                  <a:lnTo>
                    <a:pt x="315686" y="1110343"/>
                  </a:lnTo>
                  <a:lnTo>
                    <a:pt x="315686" y="138248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Times New Roman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57" name="Connettore 4 156"/>
            <p:cNvCxnSpPr/>
            <p:nvPr/>
          </p:nvCxnSpPr>
          <p:spPr>
            <a:xfrm rot="10800000" flipV="1">
              <a:off x="1468247" y="2914877"/>
              <a:ext cx="224981" cy="221974"/>
            </a:xfrm>
            <a:prstGeom prst="bentConnector3">
              <a:avLst>
                <a:gd name="adj1" fmla="val -38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uppo 157"/>
            <p:cNvGrpSpPr/>
            <p:nvPr/>
          </p:nvGrpSpPr>
          <p:grpSpPr>
            <a:xfrm>
              <a:off x="2607630" y="3371227"/>
              <a:ext cx="2310133" cy="356236"/>
              <a:chOff x="2111247" y="4218971"/>
              <a:chExt cx="2310184" cy="356825"/>
            </a:xfrm>
          </p:grpSpPr>
          <p:sp>
            <p:nvSpPr>
              <p:cNvPr id="159" name="Triangolo isoscele 158"/>
              <p:cNvSpPr/>
              <p:nvPr/>
            </p:nvSpPr>
            <p:spPr>
              <a:xfrm>
                <a:off x="2841902" y="4305766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60" name="Triangolo isoscele 159"/>
              <p:cNvSpPr/>
              <p:nvPr/>
            </p:nvSpPr>
            <p:spPr>
              <a:xfrm>
                <a:off x="3425605" y="4305766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61" name="Triangolo isoscele 160"/>
              <p:cNvSpPr/>
              <p:nvPr/>
            </p:nvSpPr>
            <p:spPr>
              <a:xfrm flipV="1">
                <a:off x="3003735" y="4218971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62" name="Triangolo isoscele 161"/>
              <p:cNvSpPr/>
              <p:nvPr/>
            </p:nvSpPr>
            <p:spPr>
              <a:xfrm flipV="1">
                <a:off x="3273765" y="4218971"/>
                <a:ext cx="225025" cy="270030"/>
              </a:xfrm>
              <a:prstGeom prst="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it-IT" sz="1100">
                    <a:effectLst/>
                    <a:ea typeface="Times New Roman"/>
                    <a:cs typeface="Times New Roman"/>
                  </a:rPr>
                  <a:t> </a:t>
                </a:r>
                <a:endParaRPr lang="it-IT" sz="11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63" name="Connettore 1 162"/>
              <p:cNvCxnSpPr>
                <a:stCxn id="160" idx="5"/>
                <a:endCxn id="162" idx="5"/>
              </p:cNvCxnSpPr>
              <p:nvPr/>
            </p:nvCxnSpPr>
            <p:spPr>
              <a:xfrm flipH="1" flipV="1">
                <a:off x="3442534" y="4353986"/>
                <a:ext cx="151840" cy="867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1 163"/>
              <p:cNvCxnSpPr>
                <a:stCxn id="162" idx="5"/>
                <a:endCxn id="161" idx="1"/>
              </p:cNvCxnSpPr>
              <p:nvPr/>
            </p:nvCxnSpPr>
            <p:spPr>
              <a:xfrm flipH="1">
                <a:off x="3059991" y="4353986"/>
                <a:ext cx="3825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1 164"/>
              <p:cNvCxnSpPr>
                <a:stCxn id="161" idx="1"/>
                <a:endCxn id="159" idx="1"/>
              </p:cNvCxnSpPr>
              <p:nvPr/>
            </p:nvCxnSpPr>
            <p:spPr>
              <a:xfrm flipH="1">
                <a:off x="2898158" y="4353986"/>
                <a:ext cx="161833" cy="867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1 165"/>
              <p:cNvCxnSpPr/>
              <p:nvPr/>
            </p:nvCxnSpPr>
            <p:spPr>
              <a:xfrm flipH="1" flipV="1">
                <a:off x="2111247" y="4440782"/>
                <a:ext cx="2310184" cy="9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uppo 185"/>
          <p:cNvGrpSpPr/>
          <p:nvPr/>
        </p:nvGrpSpPr>
        <p:grpSpPr>
          <a:xfrm>
            <a:off x="4581042" y="2913404"/>
            <a:ext cx="297078" cy="369332"/>
            <a:chOff x="2771898" y="4581128"/>
            <a:chExt cx="297078" cy="369332"/>
          </a:xfrm>
        </p:grpSpPr>
        <p:sp>
          <p:nvSpPr>
            <p:cNvPr id="187" name="Ovale 186"/>
            <p:cNvSpPr/>
            <p:nvPr/>
          </p:nvSpPr>
          <p:spPr>
            <a:xfrm flipH="1">
              <a:off x="2797171" y="4653136"/>
              <a:ext cx="261550" cy="2369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8" name="CasellaDiTesto 187"/>
            <p:cNvSpPr txBox="1"/>
            <p:nvPr/>
          </p:nvSpPr>
          <p:spPr>
            <a:xfrm flipH="1">
              <a:off x="2771898" y="4581128"/>
              <a:ext cx="2970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latin typeface="Cambria Math"/>
                  <a:ea typeface="Cambria Math"/>
                </a:rPr>
                <a:t>↗</a:t>
              </a:r>
              <a:endParaRPr lang="it-IT" dirty="0"/>
            </a:p>
          </p:txBody>
        </p:sp>
      </p:grpSp>
      <p:cxnSp>
        <p:nvCxnSpPr>
          <p:cNvPr id="192" name="Connettore 4 191"/>
          <p:cNvCxnSpPr/>
          <p:nvPr/>
        </p:nvCxnSpPr>
        <p:spPr>
          <a:xfrm rot="10800000" flipV="1">
            <a:off x="5432404" y="4306186"/>
            <a:ext cx="1857626" cy="222704"/>
          </a:xfrm>
          <a:prstGeom prst="bentConnector3">
            <a:avLst>
              <a:gd name="adj1" fmla="val 161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8" name="Gruppo 192"/>
          <p:cNvGrpSpPr/>
          <p:nvPr/>
        </p:nvGrpSpPr>
        <p:grpSpPr>
          <a:xfrm flipH="1">
            <a:off x="6282550" y="4332560"/>
            <a:ext cx="297078" cy="369332"/>
            <a:chOff x="2771898" y="4581128"/>
            <a:chExt cx="297078" cy="369332"/>
          </a:xfrm>
        </p:grpSpPr>
        <p:sp>
          <p:nvSpPr>
            <p:cNvPr id="194" name="Ovale 193"/>
            <p:cNvSpPr/>
            <p:nvPr/>
          </p:nvSpPr>
          <p:spPr>
            <a:xfrm flipH="1">
              <a:off x="2797171" y="4653136"/>
              <a:ext cx="261550" cy="2369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5" name="CasellaDiTesto 194"/>
            <p:cNvSpPr txBox="1"/>
            <p:nvPr/>
          </p:nvSpPr>
          <p:spPr>
            <a:xfrm flipH="1">
              <a:off x="2771898" y="4581128"/>
              <a:ext cx="2970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latin typeface="Cambria Math"/>
                  <a:ea typeface="Cambria Math"/>
                </a:rPr>
                <a:t>↗</a:t>
              </a:r>
              <a:endParaRPr lang="it-IT" dirty="0"/>
            </a:p>
          </p:txBody>
        </p:sp>
      </p:grpSp>
      <p:sp>
        <p:nvSpPr>
          <p:cNvPr id="196" name="CasellaDiTesto 195"/>
          <p:cNvSpPr txBox="1"/>
          <p:nvPr/>
        </p:nvSpPr>
        <p:spPr>
          <a:xfrm>
            <a:off x="7412138" y="4023399"/>
            <a:ext cx="5966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050" b="1" dirty="0"/>
              <a:t>3dB</a:t>
            </a:r>
          </a:p>
          <a:p>
            <a:pPr algn="ctr"/>
            <a:r>
              <a:rPr lang="it-IT" sz="1050" b="1" dirty="0" err="1"/>
              <a:t>Splitter</a:t>
            </a:r>
            <a:endParaRPr lang="it-IT" sz="1050" b="1" dirty="0"/>
          </a:p>
        </p:txBody>
      </p:sp>
      <p:grpSp>
        <p:nvGrpSpPr>
          <p:cNvPr id="229" name="Gruppo 197"/>
          <p:cNvGrpSpPr/>
          <p:nvPr/>
        </p:nvGrpSpPr>
        <p:grpSpPr>
          <a:xfrm>
            <a:off x="7212654" y="773996"/>
            <a:ext cx="297078" cy="369332"/>
            <a:chOff x="2771898" y="4581128"/>
            <a:chExt cx="297078" cy="369332"/>
          </a:xfrm>
        </p:grpSpPr>
        <p:sp>
          <p:nvSpPr>
            <p:cNvPr id="199" name="Ovale 198"/>
            <p:cNvSpPr/>
            <p:nvPr/>
          </p:nvSpPr>
          <p:spPr>
            <a:xfrm flipH="1">
              <a:off x="2797171" y="4653136"/>
              <a:ext cx="261550" cy="2369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0" name="CasellaDiTesto 199"/>
            <p:cNvSpPr txBox="1"/>
            <p:nvPr/>
          </p:nvSpPr>
          <p:spPr>
            <a:xfrm flipH="1">
              <a:off x="2771898" y="4581128"/>
              <a:ext cx="2970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latin typeface="Cambria Math"/>
                  <a:ea typeface="Cambria Math"/>
                </a:rPr>
                <a:t>↗</a:t>
              </a:r>
              <a:endParaRPr lang="it-IT" dirty="0"/>
            </a:p>
          </p:txBody>
        </p:sp>
      </p:grpSp>
      <p:sp>
        <p:nvSpPr>
          <p:cNvPr id="212" name="CasellaDiTesto 211"/>
          <p:cNvSpPr txBox="1"/>
          <p:nvPr/>
        </p:nvSpPr>
        <p:spPr>
          <a:xfrm>
            <a:off x="269957" y="4562512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             </a:t>
            </a:r>
            <a:r>
              <a:rPr lang="it-IT" sz="1050" b="1" dirty="0" err="1" smtClean="0"/>
              <a:t>V</a:t>
            </a:r>
            <a:r>
              <a:rPr lang="it-IT" sz="1050" b="1" baseline="-25000" dirty="0" err="1" smtClean="0"/>
              <a:t>pk</a:t>
            </a:r>
            <a:r>
              <a:rPr lang="it-IT" sz="1050" b="1" dirty="0" smtClean="0"/>
              <a:t>= 700kV</a:t>
            </a:r>
            <a:endParaRPr lang="it-IT" sz="1050" b="1" dirty="0"/>
          </a:p>
          <a:p>
            <a:r>
              <a:rPr lang="it-IT" sz="1050" b="1" dirty="0" err="1" smtClean="0"/>
              <a:t>T</a:t>
            </a:r>
            <a:r>
              <a:rPr lang="it-IT" sz="1050" b="1" baseline="-25000" dirty="0" err="1" smtClean="0"/>
              <a:t>MacroImpulse</a:t>
            </a:r>
            <a:r>
              <a:rPr lang="it-IT" sz="1050" b="1" dirty="0" smtClean="0"/>
              <a:t>=10</a:t>
            </a:r>
            <a:r>
              <a:rPr lang="it-IT" sz="1050" b="1" dirty="0" smtClean="0">
                <a:latin typeface="Symbol" pitchFamily="18" charset="2"/>
              </a:rPr>
              <a:t>m</a:t>
            </a:r>
            <a:r>
              <a:rPr lang="it-IT" sz="1050" b="1" dirty="0" smtClean="0"/>
              <a:t>s</a:t>
            </a:r>
          </a:p>
          <a:p>
            <a:r>
              <a:rPr lang="it-IT" sz="1050" b="1" dirty="0" smtClean="0"/>
              <a:t>       </a:t>
            </a:r>
            <a:r>
              <a:rPr lang="it-IT" sz="1050" b="1" dirty="0" err="1" smtClean="0"/>
              <a:t>F</a:t>
            </a:r>
            <a:r>
              <a:rPr lang="it-IT" sz="1050" b="1" baseline="-25000" dirty="0" err="1" smtClean="0"/>
              <a:t>RepRatio</a:t>
            </a:r>
            <a:r>
              <a:rPr lang="it-IT" sz="1050" b="1" dirty="0" smtClean="0"/>
              <a:t>=  1Hz</a:t>
            </a:r>
          </a:p>
        </p:txBody>
      </p:sp>
      <p:sp>
        <p:nvSpPr>
          <p:cNvPr id="221" name="CasellaDiTesto 220"/>
          <p:cNvSpPr txBox="1"/>
          <p:nvPr/>
        </p:nvSpPr>
        <p:spPr>
          <a:xfrm>
            <a:off x="7640533" y="4562512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             </a:t>
            </a:r>
            <a:r>
              <a:rPr lang="it-IT" sz="1050" b="1" dirty="0" err="1" smtClean="0"/>
              <a:t>V</a:t>
            </a:r>
            <a:r>
              <a:rPr lang="it-IT" sz="1050" b="1" baseline="-25000" dirty="0" err="1" smtClean="0"/>
              <a:t>pk</a:t>
            </a:r>
            <a:r>
              <a:rPr lang="it-IT" sz="1050" b="1" dirty="0" smtClean="0"/>
              <a:t>= 700kV</a:t>
            </a:r>
            <a:endParaRPr lang="it-IT" sz="1050" b="1" dirty="0"/>
          </a:p>
          <a:p>
            <a:r>
              <a:rPr lang="it-IT" sz="1050" b="1" dirty="0" err="1" smtClean="0"/>
              <a:t>T</a:t>
            </a:r>
            <a:r>
              <a:rPr lang="it-IT" sz="1050" b="1" baseline="-25000" dirty="0" err="1" smtClean="0"/>
              <a:t>MacroImpulse</a:t>
            </a:r>
            <a:r>
              <a:rPr lang="it-IT" sz="1050" b="1" dirty="0" smtClean="0"/>
              <a:t>=10</a:t>
            </a:r>
            <a:r>
              <a:rPr lang="it-IT" sz="1050" b="1" dirty="0" smtClean="0">
                <a:latin typeface="Symbol" pitchFamily="18" charset="2"/>
              </a:rPr>
              <a:t>m</a:t>
            </a:r>
            <a:r>
              <a:rPr lang="it-IT" sz="1050" b="1" dirty="0" smtClean="0"/>
              <a:t>s</a:t>
            </a:r>
          </a:p>
          <a:p>
            <a:r>
              <a:rPr lang="it-IT" sz="1050" b="1" dirty="0" smtClean="0"/>
              <a:t>       </a:t>
            </a:r>
            <a:r>
              <a:rPr lang="it-IT" sz="1050" b="1" dirty="0" err="1" smtClean="0"/>
              <a:t>F</a:t>
            </a:r>
            <a:r>
              <a:rPr lang="it-IT" sz="1050" b="1" baseline="-25000" dirty="0" err="1" smtClean="0"/>
              <a:t>RepRatio</a:t>
            </a:r>
            <a:r>
              <a:rPr lang="it-IT" sz="1050" b="1" dirty="0" smtClean="0"/>
              <a:t>=  1Hz</a:t>
            </a:r>
          </a:p>
        </p:txBody>
      </p:sp>
      <p:sp>
        <p:nvSpPr>
          <p:cNvPr id="223" name="CasellaDiTesto 222"/>
          <p:cNvSpPr txBox="1"/>
          <p:nvPr/>
        </p:nvSpPr>
        <p:spPr>
          <a:xfrm>
            <a:off x="6148184" y="226816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T</a:t>
            </a:r>
            <a:r>
              <a:rPr lang="it-IT" sz="1050" baseline="-25000" dirty="0" smtClean="0"/>
              <a:t>M</a:t>
            </a:r>
            <a:r>
              <a:rPr lang="it-IT" sz="1050" dirty="0" smtClean="0"/>
              <a:t>÷ 3</a:t>
            </a:r>
            <a:endParaRPr lang="it-IT" sz="1050" b="1" baseline="-25000" dirty="0"/>
          </a:p>
        </p:txBody>
      </p:sp>
      <p:sp>
        <p:nvSpPr>
          <p:cNvPr id="224" name="CasellaDiTesto 223"/>
          <p:cNvSpPr txBox="1"/>
          <p:nvPr/>
        </p:nvSpPr>
        <p:spPr>
          <a:xfrm>
            <a:off x="1918695" y="349675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T</a:t>
            </a:r>
            <a:r>
              <a:rPr lang="it-IT" sz="1050" baseline="-25000" dirty="0" smtClean="0"/>
              <a:t>M</a:t>
            </a:r>
            <a:r>
              <a:rPr lang="it-IT" sz="1050" dirty="0" smtClean="0"/>
              <a:t>÷ 4</a:t>
            </a:r>
            <a:endParaRPr lang="it-IT" sz="1050" b="1" baseline="-25000" dirty="0"/>
          </a:p>
        </p:txBody>
      </p:sp>
      <p:sp>
        <p:nvSpPr>
          <p:cNvPr id="225" name="CasellaDiTesto 224"/>
          <p:cNvSpPr txBox="1"/>
          <p:nvPr/>
        </p:nvSpPr>
        <p:spPr>
          <a:xfrm>
            <a:off x="7497325" y="349941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T</a:t>
            </a:r>
            <a:r>
              <a:rPr lang="it-IT" sz="1050" baseline="-25000" dirty="0" smtClean="0"/>
              <a:t>M</a:t>
            </a:r>
            <a:r>
              <a:rPr lang="it-IT" sz="1050" dirty="0" smtClean="0"/>
              <a:t>÷ 4</a:t>
            </a:r>
            <a:endParaRPr lang="it-IT" sz="1050" b="1" baseline="-25000" dirty="0"/>
          </a:p>
        </p:txBody>
      </p:sp>
      <p:sp>
        <p:nvSpPr>
          <p:cNvPr id="169" name="Rettangolo arrotondato 168"/>
          <p:cNvSpPr/>
          <p:nvPr/>
        </p:nvSpPr>
        <p:spPr>
          <a:xfrm>
            <a:off x="4249527" y="5528933"/>
            <a:ext cx="630215" cy="3577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it-IT" sz="10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Double FEL</a:t>
            </a:r>
            <a:endParaRPr lang="it-IT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Callout 11 8"/>
          <p:cNvSpPr/>
          <p:nvPr/>
        </p:nvSpPr>
        <p:spPr>
          <a:xfrm>
            <a:off x="2647401" y="4887184"/>
            <a:ext cx="1060503" cy="443082"/>
          </a:xfrm>
          <a:prstGeom prst="callout3">
            <a:avLst>
              <a:gd name="adj1" fmla="val 49404"/>
              <a:gd name="adj2" fmla="val -3065"/>
              <a:gd name="adj3" fmla="val 49404"/>
              <a:gd name="adj4" fmla="val -16667"/>
              <a:gd name="adj5" fmla="val 145980"/>
              <a:gd name="adj6" fmla="val -16667"/>
              <a:gd name="adj7" fmla="val 182847"/>
              <a:gd name="adj8" fmla="val -33832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err="1"/>
              <a:t>P</a:t>
            </a:r>
            <a:r>
              <a:rPr lang="it-IT" sz="900" b="1" baseline="-25000" dirty="0" err="1"/>
              <a:t>BeamPk</a:t>
            </a:r>
            <a:r>
              <a:rPr lang="it-IT" sz="900" b="1" dirty="0"/>
              <a:t>=12.5MW</a:t>
            </a:r>
          </a:p>
          <a:p>
            <a:r>
              <a:rPr lang="it-IT" sz="900" b="1" dirty="0"/>
              <a:t>           I=36A</a:t>
            </a:r>
            <a:r>
              <a:rPr lang="it-IT" sz="900" b="1" baseline="-25000" dirty="0"/>
              <a:t>pk</a:t>
            </a:r>
          </a:p>
          <a:p>
            <a:r>
              <a:rPr lang="it-IT" sz="900" b="1" dirty="0"/>
              <a:t>   </a:t>
            </a:r>
            <a:r>
              <a:rPr lang="it-IT" sz="900" b="1" dirty="0" err="1" smtClean="0"/>
              <a:t>E</a:t>
            </a:r>
            <a:r>
              <a:rPr lang="it-IT" sz="900" b="1" baseline="-25000" dirty="0" err="1" smtClean="0"/>
              <a:t>Beam</a:t>
            </a:r>
            <a:r>
              <a:rPr lang="it-IT" sz="900" b="1" dirty="0" smtClean="0"/>
              <a:t>=45MeV</a:t>
            </a:r>
            <a:endParaRPr lang="it-IT" sz="900" b="1" dirty="0"/>
          </a:p>
        </p:txBody>
      </p:sp>
      <p:cxnSp>
        <p:nvCxnSpPr>
          <p:cNvPr id="14" name="Connettore 4 13"/>
          <p:cNvCxnSpPr/>
          <p:nvPr/>
        </p:nvCxnSpPr>
        <p:spPr>
          <a:xfrm>
            <a:off x="4564635" y="5378002"/>
            <a:ext cx="376302" cy="318685"/>
          </a:xfrm>
          <a:prstGeom prst="bentConnector3">
            <a:avLst>
              <a:gd name="adj1" fmla="val 100624"/>
            </a:avLst>
          </a:prstGeom>
          <a:ln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llout 11 188"/>
          <p:cNvSpPr/>
          <p:nvPr/>
        </p:nvSpPr>
        <p:spPr>
          <a:xfrm>
            <a:off x="2588573" y="3402171"/>
            <a:ext cx="1207567" cy="443082"/>
          </a:xfrm>
          <a:prstGeom prst="callout3">
            <a:avLst>
              <a:gd name="adj1" fmla="val 49404"/>
              <a:gd name="adj2" fmla="val -3065"/>
              <a:gd name="adj3" fmla="val 49404"/>
              <a:gd name="adj4" fmla="val -16667"/>
              <a:gd name="adj5" fmla="val 145980"/>
              <a:gd name="adj6" fmla="val -16667"/>
              <a:gd name="adj7" fmla="val 146732"/>
              <a:gd name="adj8" fmla="val -61912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smtClean="0"/>
              <a:t>            </a:t>
            </a:r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RFpk</a:t>
            </a:r>
            <a:r>
              <a:rPr lang="it-IT" sz="900" b="1" dirty="0"/>
              <a:t>= 60MW</a:t>
            </a:r>
          </a:p>
          <a:p>
            <a:r>
              <a:rPr lang="it-IT" sz="900" b="1" dirty="0" err="1"/>
              <a:t>T</a:t>
            </a:r>
            <a:r>
              <a:rPr lang="it-IT" sz="900" b="1" baseline="-25000" dirty="0" err="1"/>
              <a:t>MacroImpulse</a:t>
            </a:r>
            <a:r>
              <a:rPr lang="it-IT" sz="900" b="1" dirty="0"/>
              <a:t>= 10</a:t>
            </a:r>
            <a:r>
              <a:rPr lang="it-IT" sz="900" b="1" dirty="0">
                <a:latin typeface="Symbol" pitchFamily="18" charset="2"/>
              </a:rPr>
              <a:t>m</a:t>
            </a:r>
            <a:r>
              <a:rPr lang="it-IT" sz="900" b="1" dirty="0"/>
              <a:t>s</a:t>
            </a:r>
          </a:p>
        </p:txBody>
      </p:sp>
      <p:sp>
        <p:nvSpPr>
          <p:cNvPr id="190" name="Callout 11 189"/>
          <p:cNvSpPr/>
          <p:nvPr/>
        </p:nvSpPr>
        <p:spPr>
          <a:xfrm flipH="1">
            <a:off x="5212944" y="3396327"/>
            <a:ext cx="1207567" cy="443082"/>
          </a:xfrm>
          <a:prstGeom prst="callout3">
            <a:avLst>
              <a:gd name="adj1" fmla="val 49404"/>
              <a:gd name="adj2" fmla="val -3065"/>
              <a:gd name="adj3" fmla="val 49404"/>
              <a:gd name="adj4" fmla="val -16667"/>
              <a:gd name="adj5" fmla="val 145980"/>
              <a:gd name="adj6" fmla="val -16667"/>
              <a:gd name="adj7" fmla="val 145872"/>
              <a:gd name="adj8" fmla="val -74532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smtClean="0"/>
              <a:t>            </a:t>
            </a:r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RFpk</a:t>
            </a:r>
            <a:r>
              <a:rPr lang="it-IT" sz="900" b="1" dirty="0"/>
              <a:t>= 60MW</a:t>
            </a:r>
          </a:p>
          <a:p>
            <a:r>
              <a:rPr lang="it-IT" sz="900" b="1" dirty="0" err="1"/>
              <a:t>T</a:t>
            </a:r>
            <a:r>
              <a:rPr lang="it-IT" sz="900" b="1" baseline="-25000" dirty="0" err="1"/>
              <a:t>MacroImpulse</a:t>
            </a:r>
            <a:r>
              <a:rPr lang="it-IT" sz="900" b="1" dirty="0"/>
              <a:t>= 10</a:t>
            </a:r>
            <a:r>
              <a:rPr lang="it-IT" sz="900" b="1" dirty="0">
                <a:latin typeface="Symbol" pitchFamily="18" charset="2"/>
              </a:rPr>
              <a:t>m</a:t>
            </a:r>
            <a:r>
              <a:rPr lang="it-IT" sz="900" b="1" dirty="0"/>
              <a:t>s</a:t>
            </a:r>
          </a:p>
        </p:txBody>
      </p:sp>
      <p:sp>
        <p:nvSpPr>
          <p:cNvPr id="227" name="Fusione 226"/>
          <p:cNvSpPr/>
          <p:nvPr/>
        </p:nvSpPr>
        <p:spPr>
          <a:xfrm rot="20844313">
            <a:off x="3748351" y="2309457"/>
            <a:ext cx="921152" cy="3272443"/>
          </a:xfrm>
          <a:prstGeom prst="flowChartMerge">
            <a:avLst/>
          </a:prstGeom>
          <a:gradFill>
            <a:gsLst>
              <a:gs pos="91000">
                <a:srgbClr val="92D050">
                  <a:alpha val="0"/>
                  <a:lumMod val="38000"/>
                  <a:lumOff val="62000"/>
                </a:srgbClr>
              </a:gs>
              <a:gs pos="1000">
                <a:srgbClr val="92D050">
                  <a:lumMod val="46000"/>
                  <a:lumOff val="54000"/>
                </a:srgbClr>
              </a:gs>
            </a:gsLst>
            <a:lin ang="5400000" scaled="0"/>
          </a:gra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0" name="Callout 9 229"/>
          <p:cNvSpPr/>
          <p:nvPr/>
        </p:nvSpPr>
        <p:spPr>
          <a:xfrm>
            <a:off x="2771800" y="6138592"/>
            <a:ext cx="1118145" cy="472169"/>
          </a:xfrm>
          <a:prstGeom prst="callout1">
            <a:avLst>
              <a:gd name="adj1" fmla="val -1983"/>
              <a:gd name="adj2" fmla="val 49934"/>
              <a:gd name="adj3" fmla="val -88455"/>
              <a:gd name="adj4" fmla="val 509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000" b="1" dirty="0" smtClean="0"/>
          </a:p>
          <a:p>
            <a:endParaRPr lang="it-IT" sz="1000" b="1" dirty="0"/>
          </a:p>
          <a:p>
            <a:r>
              <a:rPr lang="it-IT" sz="1000" b="1" dirty="0" err="1" smtClean="0"/>
              <a:t>P</a:t>
            </a:r>
            <a:r>
              <a:rPr lang="it-IT" sz="1000" b="1" baseline="-25000" dirty="0" err="1" smtClean="0"/>
              <a:t>BeamPk</a:t>
            </a:r>
            <a:r>
              <a:rPr lang="it-IT" sz="1000" b="1" dirty="0" smtClean="0"/>
              <a:t>=12.5MW</a:t>
            </a:r>
            <a:endParaRPr lang="it-IT" sz="1000" b="1" dirty="0"/>
          </a:p>
          <a:p>
            <a:r>
              <a:rPr lang="it-IT" sz="1000" b="1" dirty="0"/>
              <a:t>           I=60A</a:t>
            </a:r>
            <a:r>
              <a:rPr lang="it-IT" sz="1000" b="1" baseline="-25000" dirty="0"/>
              <a:t>pk</a:t>
            </a:r>
          </a:p>
          <a:p>
            <a:r>
              <a:rPr lang="it-IT" sz="1000" b="1" dirty="0"/>
              <a:t>   </a:t>
            </a:r>
            <a:r>
              <a:rPr lang="it-IT" sz="1000" b="1" dirty="0" err="1"/>
              <a:t>E</a:t>
            </a:r>
            <a:r>
              <a:rPr lang="it-IT" sz="1000" b="1" baseline="-25000" dirty="0" err="1"/>
              <a:t>Beam</a:t>
            </a:r>
            <a:r>
              <a:rPr lang="it-IT" sz="1000" b="1" dirty="0"/>
              <a:t>=45MeV</a:t>
            </a:r>
          </a:p>
          <a:p>
            <a:pPr algn="ctr"/>
            <a:endParaRPr lang="it-IT" dirty="0"/>
          </a:p>
        </p:txBody>
      </p:sp>
      <p:sp>
        <p:nvSpPr>
          <p:cNvPr id="208" name="Callout 9 207"/>
          <p:cNvSpPr/>
          <p:nvPr/>
        </p:nvSpPr>
        <p:spPr>
          <a:xfrm>
            <a:off x="5254055" y="6138592"/>
            <a:ext cx="1118145" cy="472169"/>
          </a:xfrm>
          <a:prstGeom prst="callout1">
            <a:avLst>
              <a:gd name="adj1" fmla="val -1983"/>
              <a:gd name="adj2" fmla="val 49934"/>
              <a:gd name="adj3" fmla="val -88455"/>
              <a:gd name="adj4" fmla="val 509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000" b="1" dirty="0" smtClean="0"/>
          </a:p>
          <a:p>
            <a:endParaRPr lang="it-IT" sz="1000" b="1" dirty="0"/>
          </a:p>
          <a:p>
            <a:r>
              <a:rPr lang="it-IT" sz="1000" b="1" dirty="0" err="1" smtClean="0"/>
              <a:t>P</a:t>
            </a:r>
            <a:r>
              <a:rPr lang="it-IT" sz="1000" b="1" baseline="-25000" dirty="0" err="1" smtClean="0"/>
              <a:t>BeamPk</a:t>
            </a:r>
            <a:r>
              <a:rPr lang="it-IT" sz="1000" b="1" dirty="0" smtClean="0"/>
              <a:t>=12.5MW</a:t>
            </a:r>
            <a:endParaRPr lang="it-IT" sz="1000" b="1" dirty="0"/>
          </a:p>
          <a:p>
            <a:r>
              <a:rPr lang="it-IT" sz="1000" b="1" dirty="0"/>
              <a:t>           I=60A</a:t>
            </a:r>
            <a:r>
              <a:rPr lang="it-IT" sz="1000" b="1" baseline="-25000" dirty="0"/>
              <a:t>pk</a:t>
            </a:r>
          </a:p>
          <a:p>
            <a:r>
              <a:rPr lang="it-IT" sz="1000" b="1" dirty="0"/>
              <a:t>   </a:t>
            </a:r>
            <a:r>
              <a:rPr lang="it-IT" sz="1000" b="1" dirty="0" err="1"/>
              <a:t>E</a:t>
            </a:r>
            <a:r>
              <a:rPr lang="it-IT" sz="1000" b="1" baseline="-25000" dirty="0" err="1"/>
              <a:t>Beam</a:t>
            </a:r>
            <a:r>
              <a:rPr lang="it-IT" sz="1000" b="1" dirty="0"/>
              <a:t>=45MeV</a:t>
            </a:r>
          </a:p>
          <a:p>
            <a:pPr algn="ctr"/>
            <a:endParaRPr lang="it-IT" dirty="0"/>
          </a:p>
        </p:txBody>
      </p:sp>
      <p:sp>
        <p:nvSpPr>
          <p:cNvPr id="209" name="Callout 9 208"/>
          <p:cNvSpPr/>
          <p:nvPr/>
        </p:nvSpPr>
        <p:spPr>
          <a:xfrm>
            <a:off x="1313638" y="6140623"/>
            <a:ext cx="1314146" cy="472169"/>
          </a:xfrm>
          <a:prstGeom prst="callout1">
            <a:avLst>
              <a:gd name="adj1" fmla="val -1983"/>
              <a:gd name="adj2" fmla="val 49934"/>
              <a:gd name="adj3" fmla="val -52144"/>
              <a:gd name="adj4" fmla="val 50259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000" dirty="0" smtClean="0"/>
              <a:t> </a:t>
            </a:r>
            <a:r>
              <a:rPr lang="it-IT" sz="1000" b="1" dirty="0"/>
              <a:t>G =      15MeV/m</a:t>
            </a:r>
          </a:p>
          <a:p>
            <a:r>
              <a:rPr lang="it-IT" sz="1000" b="1" dirty="0" err="1"/>
              <a:t>P</a:t>
            </a:r>
            <a:r>
              <a:rPr lang="it-IT" sz="1000" b="1" baseline="-25000" dirty="0" err="1"/>
              <a:t>LinacPk</a:t>
            </a:r>
            <a:r>
              <a:rPr lang="it-IT" sz="1000" b="1" baseline="-25000" dirty="0"/>
              <a:t> </a:t>
            </a:r>
            <a:r>
              <a:rPr lang="it-IT" sz="1000" b="1" dirty="0"/>
              <a:t>=  29.2MW</a:t>
            </a:r>
          </a:p>
          <a:p>
            <a:r>
              <a:rPr lang="it-IT" sz="1000" b="1" dirty="0"/>
              <a:t>         L =   </a:t>
            </a:r>
            <a:r>
              <a:rPr lang="it-IT" sz="1000" b="1" dirty="0" smtClean="0"/>
              <a:t>3m</a:t>
            </a:r>
            <a:endParaRPr lang="it-IT" dirty="0"/>
          </a:p>
        </p:txBody>
      </p:sp>
      <p:sp>
        <p:nvSpPr>
          <p:cNvPr id="210" name="Callout 9 209"/>
          <p:cNvSpPr/>
          <p:nvPr/>
        </p:nvSpPr>
        <p:spPr>
          <a:xfrm>
            <a:off x="3923929" y="6138591"/>
            <a:ext cx="1212366" cy="472169"/>
          </a:xfrm>
          <a:prstGeom prst="callout1">
            <a:avLst>
              <a:gd name="adj1" fmla="val -369"/>
              <a:gd name="adj2" fmla="val 49593"/>
              <a:gd name="adj3" fmla="val -53758"/>
              <a:gd name="adj4" fmla="val 9029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000" dirty="0" smtClean="0"/>
              <a:t> </a:t>
            </a:r>
            <a:r>
              <a:rPr lang="it-IT" sz="1000" b="1" dirty="0"/>
              <a:t>G =      15MeV/m</a:t>
            </a:r>
          </a:p>
          <a:p>
            <a:r>
              <a:rPr lang="it-IT" sz="1000" b="1" dirty="0" err="1"/>
              <a:t>P</a:t>
            </a:r>
            <a:r>
              <a:rPr lang="it-IT" sz="1000" b="1" baseline="-25000" dirty="0" err="1"/>
              <a:t>LinacPk</a:t>
            </a:r>
            <a:r>
              <a:rPr lang="it-IT" sz="1000" b="1" baseline="-25000" dirty="0"/>
              <a:t> </a:t>
            </a:r>
            <a:r>
              <a:rPr lang="it-IT" sz="1000" b="1" dirty="0"/>
              <a:t>=  29.2MW</a:t>
            </a:r>
          </a:p>
          <a:p>
            <a:r>
              <a:rPr lang="it-IT" sz="1000" b="1" dirty="0"/>
              <a:t>         L = </a:t>
            </a:r>
            <a:r>
              <a:rPr lang="it-IT" sz="1000" b="1" dirty="0" smtClean="0"/>
              <a:t> </a:t>
            </a:r>
            <a:r>
              <a:rPr lang="it-IT" sz="1000" b="1" dirty="0"/>
              <a:t>3m</a:t>
            </a:r>
            <a:endParaRPr lang="it-IT" dirty="0"/>
          </a:p>
        </p:txBody>
      </p:sp>
      <p:cxnSp>
        <p:nvCxnSpPr>
          <p:cNvPr id="232" name="Connettore 2 231"/>
          <p:cNvCxnSpPr>
            <a:stCxn id="210" idx="3"/>
          </p:cNvCxnSpPr>
          <p:nvPr/>
        </p:nvCxnSpPr>
        <p:spPr>
          <a:xfrm flipV="1">
            <a:off x="4530112" y="5886681"/>
            <a:ext cx="485094" cy="251910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Callout 11 214"/>
          <p:cNvSpPr/>
          <p:nvPr/>
        </p:nvSpPr>
        <p:spPr>
          <a:xfrm flipH="1">
            <a:off x="5496595" y="4869160"/>
            <a:ext cx="1091628" cy="466757"/>
          </a:xfrm>
          <a:prstGeom prst="callout3">
            <a:avLst>
              <a:gd name="adj1" fmla="val 49404"/>
              <a:gd name="adj2" fmla="val -3065"/>
              <a:gd name="adj3" fmla="val 49404"/>
              <a:gd name="adj4" fmla="val -16667"/>
              <a:gd name="adj5" fmla="val 145980"/>
              <a:gd name="adj6" fmla="val -16667"/>
              <a:gd name="adj7" fmla="val 182847"/>
              <a:gd name="adj8" fmla="val -33832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err="1"/>
              <a:t>P</a:t>
            </a:r>
            <a:r>
              <a:rPr lang="it-IT" sz="900" b="1" baseline="-25000" dirty="0" err="1"/>
              <a:t>BeamPk</a:t>
            </a:r>
            <a:r>
              <a:rPr lang="it-IT" sz="900" b="1" dirty="0"/>
              <a:t>=12.5MW</a:t>
            </a:r>
          </a:p>
          <a:p>
            <a:r>
              <a:rPr lang="it-IT" sz="900" b="1" dirty="0"/>
              <a:t>           I=36A</a:t>
            </a:r>
            <a:r>
              <a:rPr lang="it-IT" sz="900" b="1" baseline="-25000" dirty="0"/>
              <a:t>pk</a:t>
            </a:r>
          </a:p>
          <a:p>
            <a:r>
              <a:rPr lang="it-IT" sz="900" b="1" dirty="0"/>
              <a:t>   </a:t>
            </a:r>
            <a:r>
              <a:rPr lang="it-IT" sz="900" b="1" dirty="0" err="1" smtClean="0"/>
              <a:t>E</a:t>
            </a:r>
            <a:r>
              <a:rPr lang="it-IT" sz="900" b="1" baseline="-25000" dirty="0" err="1" smtClean="0"/>
              <a:t>Beam</a:t>
            </a:r>
            <a:r>
              <a:rPr lang="it-IT" sz="900" b="1" dirty="0" smtClean="0"/>
              <a:t>=45MeV</a:t>
            </a:r>
            <a:endParaRPr lang="it-IT" sz="900" b="1" dirty="0"/>
          </a:p>
        </p:txBody>
      </p:sp>
      <p:sp>
        <p:nvSpPr>
          <p:cNvPr id="235" name="Callout 11 234"/>
          <p:cNvSpPr/>
          <p:nvPr/>
        </p:nvSpPr>
        <p:spPr>
          <a:xfrm>
            <a:off x="251520" y="6145560"/>
            <a:ext cx="1012489" cy="467232"/>
          </a:xfrm>
          <a:prstGeom prst="callout3">
            <a:avLst>
              <a:gd name="adj1" fmla="val -2189"/>
              <a:gd name="adj2" fmla="val 49994"/>
              <a:gd name="adj3" fmla="val -43464"/>
              <a:gd name="adj4" fmla="val 49938"/>
              <a:gd name="adj5" fmla="val -44055"/>
              <a:gd name="adj6" fmla="val 73269"/>
              <a:gd name="adj7" fmla="val -93399"/>
              <a:gd name="adj8" fmla="val 7379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BeamPk</a:t>
            </a:r>
            <a:r>
              <a:rPr lang="it-IT" sz="900" b="1" dirty="0" smtClean="0"/>
              <a:t>=2.1MW</a:t>
            </a:r>
            <a:endParaRPr lang="it-IT" sz="900" b="1" dirty="0"/>
          </a:p>
          <a:p>
            <a:r>
              <a:rPr lang="it-IT" sz="900" b="1" dirty="0"/>
              <a:t>           </a:t>
            </a:r>
            <a:r>
              <a:rPr lang="it-IT" sz="900" b="1" dirty="0" smtClean="0"/>
              <a:t>I=3A</a:t>
            </a:r>
            <a:r>
              <a:rPr lang="it-IT" sz="900" b="1" baseline="-25000" dirty="0" smtClean="0"/>
              <a:t>CW</a:t>
            </a:r>
            <a:endParaRPr lang="it-IT" sz="900" b="1" baseline="-25000" dirty="0"/>
          </a:p>
          <a:p>
            <a:r>
              <a:rPr lang="it-IT" sz="900" b="1" dirty="0"/>
              <a:t>   </a:t>
            </a:r>
            <a:r>
              <a:rPr lang="it-IT" sz="900" b="1" dirty="0" err="1" smtClean="0"/>
              <a:t>E</a:t>
            </a:r>
            <a:r>
              <a:rPr lang="it-IT" sz="900" b="1" baseline="-25000" dirty="0" err="1" smtClean="0"/>
              <a:t>Beam</a:t>
            </a:r>
            <a:r>
              <a:rPr lang="it-IT" sz="900" b="1" dirty="0" smtClean="0"/>
              <a:t>=700keV</a:t>
            </a:r>
            <a:endParaRPr lang="it-IT" sz="900" b="1" dirty="0"/>
          </a:p>
        </p:txBody>
      </p:sp>
      <p:sp>
        <p:nvSpPr>
          <p:cNvPr id="236" name="Callout 11 235"/>
          <p:cNvSpPr/>
          <p:nvPr/>
        </p:nvSpPr>
        <p:spPr>
          <a:xfrm flipH="1">
            <a:off x="7789981" y="6138591"/>
            <a:ext cx="1012489" cy="467232"/>
          </a:xfrm>
          <a:prstGeom prst="callout3">
            <a:avLst>
              <a:gd name="adj1" fmla="val -2189"/>
              <a:gd name="adj2" fmla="val 49994"/>
              <a:gd name="adj3" fmla="val -43464"/>
              <a:gd name="adj4" fmla="val 49938"/>
              <a:gd name="adj5" fmla="val -44055"/>
              <a:gd name="adj6" fmla="val 73269"/>
              <a:gd name="adj7" fmla="val -93399"/>
              <a:gd name="adj8" fmla="val 7379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BeamPk</a:t>
            </a:r>
            <a:r>
              <a:rPr lang="it-IT" sz="900" b="1" dirty="0" smtClean="0"/>
              <a:t>=2.1MW</a:t>
            </a:r>
            <a:endParaRPr lang="it-IT" sz="900" b="1" dirty="0"/>
          </a:p>
          <a:p>
            <a:r>
              <a:rPr lang="it-IT" sz="900" b="1" dirty="0"/>
              <a:t>           </a:t>
            </a:r>
            <a:r>
              <a:rPr lang="it-IT" sz="900" b="1" dirty="0" smtClean="0"/>
              <a:t>I=3A</a:t>
            </a:r>
            <a:r>
              <a:rPr lang="it-IT" sz="900" b="1" baseline="-25000" dirty="0" smtClean="0"/>
              <a:t>CW</a:t>
            </a:r>
            <a:endParaRPr lang="it-IT" sz="900" b="1" baseline="-25000" dirty="0"/>
          </a:p>
          <a:p>
            <a:r>
              <a:rPr lang="it-IT" sz="900" b="1" dirty="0"/>
              <a:t>   </a:t>
            </a:r>
            <a:r>
              <a:rPr lang="it-IT" sz="900" b="1" dirty="0" err="1" smtClean="0"/>
              <a:t>E</a:t>
            </a:r>
            <a:r>
              <a:rPr lang="it-IT" sz="900" b="1" baseline="-25000" dirty="0" err="1" smtClean="0"/>
              <a:t>Beam</a:t>
            </a:r>
            <a:r>
              <a:rPr lang="it-IT" sz="900" b="1" dirty="0" smtClean="0"/>
              <a:t>=700keV</a:t>
            </a:r>
            <a:endParaRPr lang="it-IT" sz="900" b="1" dirty="0"/>
          </a:p>
        </p:txBody>
      </p:sp>
      <p:sp>
        <p:nvSpPr>
          <p:cNvPr id="237" name="Callout 11 236"/>
          <p:cNvSpPr/>
          <p:nvPr/>
        </p:nvSpPr>
        <p:spPr>
          <a:xfrm>
            <a:off x="7812360" y="3068960"/>
            <a:ext cx="1279067" cy="443082"/>
          </a:xfrm>
          <a:prstGeom prst="callout3">
            <a:avLst>
              <a:gd name="adj1" fmla="val 49404"/>
              <a:gd name="adj2" fmla="val -3065"/>
              <a:gd name="adj3" fmla="val 49404"/>
              <a:gd name="adj4" fmla="val -16667"/>
              <a:gd name="adj5" fmla="val -94788"/>
              <a:gd name="adj6" fmla="val -15766"/>
              <a:gd name="adj7" fmla="val -94036"/>
              <a:gd name="adj8" fmla="val -35832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smtClean="0"/>
              <a:t>      </a:t>
            </a:r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RFpk</a:t>
            </a:r>
            <a:r>
              <a:rPr lang="it-IT" sz="900" b="1" dirty="0" err="1"/>
              <a:t>=</a:t>
            </a:r>
            <a:r>
              <a:rPr lang="it-IT" sz="900" b="1" dirty="0"/>
              <a:t> 3</a:t>
            </a:r>
            <a:r>
              <a:rPr lang="it-IT" sz="900" b="1" dirty="0" smtClean="0"/>
              <a:t>0MW</a:t>
            </a:r>
            <a:endParaRPr lang="it-IT" sz="900" b="1" dirty="0"/>
          </a:p>
          <a:p>
            <a:r>
              <a:rPr lang="it-IT" sz="900" b="1" dirty="0" err="1"/>
              <a:t>T</a:t>
            </a:r>
            <a:r>
              <a:rPr lang="it-IT" sz="900" b="1" baseline="-25000" dirty="0" err="1"/>
              <a:t>MacroImpulse</a:t>
            </a:r>
            <a:r>
              <a:rPr lang="it-IT" sz="900" b="1" dirty="0"/>
              <a:t>= </a:t>
            </a:r>
            <a:r>
              <a:rPr lang="it-IT" sz="900" b="1" dirty="0" smtClean="0"/>
              <a:t>40</a:t>
            </a:r>
            <a:r>
              <a:rPr lang="it-IT" sz="900" b="1" dirty="0" smtClean="0">
                <a:latin typeface="Symbol" pitchFamily="18" charset="2"/>
              </a:rPr>
              <a:t>m</a:t>
            </a:r>
            <a:r>
              <a:rPr lang="it-IT" sz="900" b="1" dirty="0" smtClean="0"/>
              <a:t>s</a:t>
            </a:r>
            <a:endParaRPr lang="it-IT" sz="900" b="1" dirty="0"/>
          </a:p>
        </p:txBody>
      </p:sp>
      <p:sp>
        <p:nvSpPr>
          <p:cNvPr id="256" name="Callout 9 255"/>
          <p:cNvSpPr/>
          <p:nvPr/>
        </p:nvSpPr>
        <p:spPr>
          <a:xfrm>
            <a:off x="6516216" y="6143741"/>
            <a:ext cx="1239603" cy="472169"/>
          </a:xfrm>
          <a:prstGeom prst="callout1">
            <a:avLst>
              <a:gd name="adj1" fmla="val -1983"/>
              <a:gd name="adj2" fmla="val 49934"/>
              <a:gd name="adj3" fmla="val -52144"/>
              <a:gd name="adj4" fmla="val 50259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000" dirty="0" smtClean="0"/>
              <a:t> </a:t>
            </a:r>
            <a:r>
              <a:rPr lang="it-IT" sz="1000" b="1" dirty="0"/>
              <a:t>G =      15MeV/m</a:t>
            </a:r>
          </a:p>
          <a:p>
            <a:r>
              <a:rPr lang="it-IT" sz="1000" b="1" dirty="0" err="1"/>
              <a:t>P</a:t>
            </a:r>
            <a:r>
              <a:rPr lang="it-IT" sz="1000" b="1" baseline="-25000" dirty="0" err="1"/>
              <a:t>LinacPk</a:t>
            </a:r>
            <a:r>
              <a:rPr lang="it-IT" sz="1000" b="1" baseline="-25000" dirty="0"/>
              <a:t> </a:t>
            </a:r>
            <a:r>
              <a:rPr lang="it-IT" sz="1000" b="1" dirty="0" smtClean="0"/>
              <a:t>=  29.2MW</a:t>
            </a:r>
            <a:endParaRPr lang="it-IT" sz="1000" b="1" dirty="0"/>
          </a:p>
          <a:p>
            <a:r>
              <a:rPr lang="it-IT" sz="1000" b="1" dirty="0"/>
              <a:t>         L = </a:t>
            </a:r>
            <a:r>
              <a:rPr lang="it-IT" sz="1000" b="1" dirty="0" smtClean="0"/>
              <a:t> </a:t>
            </a:r>
            <a:r>
              <a:rPr lang="it-IT" sz="1000" b="1" dirty="0"/>
              <a:t>3m</a:t>
            </a:r>
            <a:endParaRPr lang="it-IT" dirty="0"/>
          </a:p>
        </p:txBody>
      </p:sp>
      <p:grpSp>
        <p:nvGrpSpPr>
          <p:cNvPr id="231" name="Gruppo 227"/>
          <p:cNvGrpSpPr/>
          <p:nvPr/>
        </p:nvGrpSpPr>
        <p:grpSpPr>
          <a:xfrm>
            <a:off x="597072" y="1431393"/>
            <a:ext cx="3830912" cy="1133511"/>
            <a:chOff x="307456" y="1628800"/>
            <a:chExt cx="3830912" cy="1133511"/>
          </a:xfrm>
        </p:grpSpPr>
        <p:sp>
          <p:nvSpPr>
            <p:cNvPr id="226" name="Rettangolo arrotondato 225"/>
            <p:cNvSpPr/>
            <p:nvPr/>
          </p:nvSpPr>
          <p:spPr>
            <a:xfrm>
              <a:off x="307456" y="1628800"/>
              <a:ext cx="3830912" cy="11335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Double FEL</a:t>
              </a:r>
            </a:p>
            <a:p>
              <a:pPr algn="ctr"/>
              <a:endParaRPr lang="it-IT" dirty="0"/>
            </a:p>
            <a:p>
              <a:pPr algn="ctr"/>
              <a:endParaRPr lang="it-IT" dirty="0" smtClean="0"/>
            </a:p>
            <a:p>
              <a:pPr algn="ctr"/>
              <a:endParaRPr lang="it-IT" dirty="0"/>
            </a:p>
          </p:txBody>
        </p:sp>
        <p:grpSp>
          <p:nvGrpSpPr>
            <p:cNvPr id="233" name="Gruppo 29"/>
            <p:cNvGrpSpPr/>
            <p:nvPr/>
          </p:nvGrpSpPr>
          <p:grpSpPr>
            <a:xfrm>
              <a:off x="629564" y="1943835"/>
              <a:ext cx="1197131" cy="630070"/>
              <a:chOff x="629564" y="1943835"/>
              <a:chExt cx="1197131" cy="630070"/>
            </a:xfrm>
          </p:grpSpPr>
          <p:sp>
            <p:nvSpPr>
              <p:cNvPr id="11" name="Luna 10"/>
              <p:cNvSpPr/>
              <p:nvPr/>
            </p:nvSpPr>
            <p:spPr>
              <a:xfrm>
                <a:off x="786673" y="1943835"/>
                <a:ext cx="179682" cy="515669"/>
              </a:xfrm>
              <a:prstGeom prst="mo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34" name="Gruppo 23"/>
              <p:cNvGrpSpPr/>
              <p:nvPr/>
            </p:nvGrpSpPr>
            <p:grpSpPr>
              <a:xfrm>
                <a:off x="629564" y="1974411"/>
                <a:ext cx="1165875" cy="599494"/>
                <a:chOff x="629564" y="1988840"/>
                <a:chExt cx="1165875" cy="599494"/>
              </a:xfrm>
            </p:grpSpPr>
            <p:sp>
              <p:nvSpPr>
                <p:cNvPr id="12" name="Rettangolo 11"/>
                <p:cNvSpPr/>
                <p:nvPr/>
              </p:nvSpPr>
              <p:spPr>
                <a:xfrm flipH="1">
                  <a:off x="108103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2" name="Rettangolo 171"/>
                <p:cNvSpPr/>
                <p:nvPr/>
              </p:nvSpPr>
              <p:spPr>
                <a:xfrm flipH="1">
                  <a:off x="115037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3" name="Rettangolo 172"/>
                <p:cNvSpPr/>
                <p:nvPr/>
              </p:nvSpPr>
              <p:spPr>
                <a:xfrm flipH="1">
                  <a:off x="121605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4" name="Rettangolo 173"/>
                <p:cNvSpPr/>
                <p:nvPr/>
              </p:nvSpPr>
              <p:spPr>
                <a:xfrm flipH="1">
                  <a:off x="1285389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5" name="Rettangolo 174"/>
                <p:cNvSpPr/>
                <p:nvPr/>
              </p:nvSpPr>
              <p:spPr>
                <a:xfrm flipH="1">
                  <a:off x="135106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6" name="Rettangolo 175"/>
                <p:cNvSpPr/>
                <p:nvPr/>
              </p:nvSpPr>
              <p:spPr>
                <a:xfrm flipH="1">
                  <a:off x="142040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7" name="Rettangolo 176"/>
                <p:cNvSpPr/>
                <p:nvPr/>
              </p:nvSpPr>
              <p:spPr>
                <a:xfrm flipH="1">
                  <a:off x="148608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97" name="Rettangolo 196"/>
                <p:cNvSpPr/>
                <p:nvPr/>
              </p:nvSpPr>
              <p:spPr>
                <a:xfrm flipH="1">
                  <a:off x="107995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1" name="Rettangolo 200"/>
                <p:cNvSpPr/>
                <p:nvPr/>
              </p:nvSpPr>
              <p:spPr>
                <a:xfrm flipH="1">
                  <a:off x="114563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2" name="Rettangolo 201"/>
                <p:cNvSpPr/>
                <p:nvPr/>
              </p:nvSpPr>
              <p:spPr>
                <a:xfrm flipH="1">
                  <a:off x="121496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3" name="Rettangolo 202"/>
                <p:cNvSpPr/>
                <p:nvPr/>
              </p:nvSpPr>
              <p:spPr>
                <a:xfrm flipH="1">
                  <a:off x="1280645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4" name="Rettangolo 203"/>
                <p:cNvSpPr/>
                <p:nvPr/>
              </p:nvSpPr>
              <p:spPr>
                <a:xfrm flipH="1">
                  <a:off x="134998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5" name="Rettangolo 204"/>
                <p:cNvSpPr/>
                <p:nvPr/>
              </p:nvSpPr>
              <p:spPr>
                <a:xfrm flipH="1">
                  <a:off x="141566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6" name="Rettangolo 205"/>
                <p:cNvSpPr/>
                <p:nvPr/>
              </p:nvSpPr>
              <p:spPr>
                <a:xfrm flipH="1">
                  <a:off x="148499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" name="Figura a mano libera 22"/>
                <p:cNvSpPr/>
                <p:nvPr/>
              </p:nvSpPr>
              <p:spPr>
                <a:xfrm>
                  <a:off x="629564" y="2168860"/>
                  <a:ext cx="1165875" cy="419474"/>
                </a:xfrm>
                <a:custGeom>
                  <a:avLst/>
                  <a:gdLst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35280 w 595507"/>
                    <a:gd name="connsiteY10" fmla="*/ 15744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96240 w 595507"/>
                    <a:gd name="connsiteY11" fmla="*/ 1266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3458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7719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5256"/>
                    <a:gd name="connsiteY0" fmla="*/ 73625 h 420335"/>
                    <a:gd name="connsiteX1" fmla="*/ 41910 w 595256"/>
                    <a:gd name="connsiteY1" fmla="*/ 1235 h 420335"/>
                    <a:gd name="connsiteX2" fmla="*/ 60960 w 595256"/>
                    <a:gd name="connsiteY2" fmla="*/ 126965 h 420335"/>
                    <a:gd name="connsiteX3" fmla="*/ 110490 w 595256"/>
                    <a:gd name="connsiteY3" fmla="*/ 5045 h 420335"/>
                    <a:gd name="connsiteX4" fmla="*/ 133350 w 595256"/>
                    <a:gd name="connsiteY4" fmla="*/ 146015 h 420335"/>
                    <a:gd name="connsiteX5" fmla="*/ 179070 w 595256"/>
                    <a:gd name="connsiteY5" fmla="*/ 8855 h 420335"/>
                    <a:gd name="connsiteX6" fmla="*/ 209550 w 595256"/>
                    <a:gd name="connsiteY6" fmla="*/ 149825 h 420335"/>
                    <a:gd name="connsiteX7" fmla="*/ 243840 w 595256"/>
                    <a:gd name="connsiteY7" fmla="*/ 1235 h 420335"/>
                    <a:gd name="connsiteX8" fmla="*/ 270510 w 595256"/>
                    <a:gd name="connsiteY8" fmla="*/ 146015 h 420335"/>
                    <a:gd name="connsiteX9" fmla="*/ 304800 w 595256"/>
                    <a:gd name="connsiteY9" fmla="*/ 5045 h 420335"/>
                    <a:gd name="connsiteX10" fmla="*/ 342900 w 595256"/>
                    <a:gd name="connsiteY10" fmla="*/ 146015 h 420335"/>
                    <a:gd name="connsiteX11" fmla="*/ 377190 w 595256"/>
                    <a:gd name="connsiteY11" fmla="*/ 12665 h 420335"/>
                    <a:gd name="connsiteX12" fmla="*/ 419100 w 595256"/>
                    <a:gd name="connsiteY12" fmla="*/ 96485 h 420335"/>
                    <a:gd name="connsiteX13" fmla="*/ 567690 w 595256"/>
                    <a:gd name="connsiteY13" fmla="*/ 123155 h 420335"/>
                    <a:gd name="connsiteX14" fmla="*/ 594360 w 595256"/>
                    <a:gd name="connsiteY14" fmla="*/ 420335 h 420335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10490 w 595256"/>
                    <a:gd name="connsiteY3" fmla="*/ 601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6764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19812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193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728606"/>
                    <a:gd name="connsiteY0" fmla="*/ 114593 h 419393"/>
                    <a:gd name="connsiteX1" fmla="*/ 175260 w 728606"/>
                    <a:gd name="connsiteY1" fmla="*/ 293 h 419393"/>
                    <a:gd name="connsiteX2" fmla="*/ 201930 w 728606"/>
                    <a:gd name="connsiteY2" fmla="*/ 148883 h 419393"/>
                    <a:gd name="connsiteX3" fmla="*/ 240030 w 728606"/>
                    <a:gd name="connsiteY3" fmla="*/ 7913 h 419393"/>
                    <a:gd name="connsiteX4" fmla="*/ 266700 w 728606"/>
                    <a:gd name="connsiteY4" fmla="*/ 145073 h 419393"/>
                    <a:gd name="connsiteX5" fmla="*/ 304800 w 728606"/>
                    <a:gd name="connsiteY5" fmla="*/ 4103 h 419393"/>
                    <a:gd name="connsiteX6" fmla="*/ 335280 w 728606"/>
                    <a:gd name="connsiteY6" fmla="*/ 145073 h 419393"/>
                    <a:gd name="connsiteX7" fmla="*/ 377190 w 728606"/>
                    <a:gd name="connsiteY7" fmla="*/ 293 h 419393"/>
                    <a:gd name="connsiteX8" fmla="*/ 403860 w 728606"/>
                    <a:gd name="connsiteY8" fmla="*/ 145073 h 419393"/>
                    <a:gd name="connsiteX9" fmla="*/ 438150 w 728606"/>
                    <a:gd name="connsiteY9" fmla="*/ 4103 h 419393"/>
                    <a:gd name="connsiteX10" fmla="*/ 476250 w 728606"/>
                    <a:gd name="connsiteY10" fmla="*/ 145073 h 419393"/>
                    <a:gd name="connsiteX11" fmla="*/ 510540 w 728606"/>
                    <a:gd name="connsiteY11" fmla="*/ 11723 h 419393"/>
                    <a:gd name="connsiteX12" fmla="*/ 552450 w 728606"/>
                    <a:gd name="connsiteY12" fmla="*/ 95543 h 419393"/>
                    <a:gd name="connsiteX13" fmla="*/ 701040 w 728606"/>
                    <a:gd name="connsiteY13" fmla="*/ 122213 h 419393"/>
                    <a:gd name="connsiteX14" fmla="*/ 727710 w 728606"/>
                    <a:gd name="connsiteY14" fmla="*/ 419393 h 419393"/>
                    <a:gd name="connsiteX0" fmla="*/ 0 w 728606"/>
                    <a:gd name="connsiteY0" fmla="*/ 114336 h 419136"/>
                    <a:gd name="connsiteX1" fmla="*/ 175260 w 728606"/>
                    <a:gd name="connsiteY1" fmla="*/ 36 h 419136"/>
                    <a:gd name="connsiteX2" fmla="*/ 201930 w 728606"/>
                    <a:gd name="connsiteY2" fmla="*/ 148626 h 419136"/>
                    <a:gd name="connsiteX3" fmla="*/ 240030 w 728606"/>
                    <a:gd name="connsiteY3" fmla="*/ 7656 h 419136"/>
                    <a:gd name="connsiteX4" fmla="*/ 266700 w 728606"/>
                    <a:gd name="connsiteY4" fmla="*/ 144816 h 419136"/>
                    <a:gd name="connsiteX5" fmla="*/ 304800 w 728606"/>
                    <a:gd name="connsiteY5" fmla="*/ 3846 h 419136"/>
                    <a:gd name="connsiteX6" fmla="*/ 335280 w 728606"/>
                    <a:gd name="connsiteY6" fmla="*/ 144816 h 419136"/>
                    <a:gd name="connsiteX7" fmla="*/ 377190 w 728606"/>
                    <a:gd name="connsiteY7" fmla="*/ 36 h 419136"/>
                    <a:gd name="connsiteX8" fmla="*/ 403860 w 728606"/>
                    <a:gd name="connsiteY8" fmla="*/ 144816 h 419136"/>
                    <a:gd name="connsiteX9" fmla="*/ 438150 w 728606"/>
                    <a:gd name="connsiteY9" fmla="*/ 3846 h 419136"/>
                    <a:gd name="connsiteX10" fmla="*/ 476250 w 728606"/>
                    <a:gd name="connsiteY10" fmla="*/ 144816 h 419136"/>
                    <a:gd name="connsiteX11" fmla="*/ 510540 w 728606"/>
                    <a:gd name="connsiteY11" fmla="*/ 11466 h 419136"/>
                    <a:gd name="connsiteX12" fmla="*/ 552450 w 728606"/>
                    <a:gd name="connsiteY12" fmla="*/ 95286 h 419136"/>
                    <a:gd name="connsiteX13" fmla="*/ 701040 w 728606"/>
                    <a:gd name="connsiteY13" fmla="*/ 121956 h 419136"/>
                    <a:gd name="connsiteX14" fmla="*/ 727710 w 728606"/>
                    <a:gd name="connsiteY14" fmla="*/ 419136 h 419136"/>
                    <a:gd name="connsiteX0" fmla="*/ 0 w 728606"/>
                    <a:gd name="connsiteY0" fmla="*/ 114300 h 419100"/>
                    <a:gd name="connsiteX1" fmla="*/ 163830 w 728606"/>
                    <a:gd name="connsiteY1" fmla="*/ 3810 h 419100"/>
                    <a:gd name="connsiteX2" fmla="*/ 201930 w 728606"/>
                    <a:gd name="connsiteY2" fmla="*/ 148590 h 419100"/>
                    <a:gd name="connsiteX3" fmla="*/ 240030 w 728606"/>
                    <a:gd name="connsiteY3" fmla="*/ 7620 h 419100"/>
                    <a:gd name="connsiteX4" fmla="*/ 266700 w 728606"/>
                    <a:gd name="connsiteY4" fmla="*/ 144780 h 419100"/>
                    <a:gd name="connsiteX5" fmla="*/ 304800 w 728606"/>
                    <a:gd name="connsiteY5" fmla="*/ 3810 h 419100"/>
                    <a:gd name="connsiteX6" fmla="*/ 335280 w 728606"/>
                    <a:gd name="connsiteY6" fmla="*/ 144780 h 419100"/>
                    <a:gd name="connsiteX7" fmla="*/ 377190 w 728606"/>
                    <a:gd name="connsiteY7" fmla="*/ 0 h 419100"/>
                    <a:gd name="connsiteX8" fmla="*/ 403860 w 728606"/>
                    <a:gd name="connsiteY8" fmla="*/ 144780 h 419100"/>
                    <a:gd name="connsiteX9" fmla="*/ 438150 w 728606"/>
                    <a:gd name="connsiteY9" fmla="*/ 3810 h 419100"/>
                    <a:gd name="connsiteX10" fmla="*/ 476250 w 728606"/>
                    <a:gd name="connsiteY10" fmla="*/ 144780 h 419100"/>
                    <a:gd name="connsiteX11" fmla="*/ 510540 w 728606"/>
                    <a:gd name="connsiteY11" fmla="*/ 11430 h 419100"/>
                    <a:gd name="connsiteX12" fmla="*/ 552450 w 728606"/>
                    <a:gd name="connsiteY12" fmla="*/ 95250 h 419100"/>
                    <a:gd name="connsiteX13" fmla="*/ 701040 w 728606"/>
                    <a:gd name="connsiteY13" fmla="*/ 121920 h 419100"/>
                    <a:gd name="connsiteX14" fmla="*/ 727710 w 728606"/>
                    <a:gd name="connsiteY14" fmla="*/ 419100 h 419100"/>
                    <a:gd name="connsiteX0" fmla="*/ 0 w 728606"/>
                    <a:gd name="connsiteY0" fmla="*/ 114300 h 419100"/>
                    <a:gd name="connsiteX1" fmla="*/ 64101 w 728606"/>
                    <a:gd name="connsiteY1" fmla="*/ 5441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11430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40030 w 728471"/>
                    <a:gd name="connsiteY4" fmla="*/ 762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382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3091 h 419674"/>
                    <a:gd name="connsiteX1" fmla="*/ 129539 w 732949"/>
                    <a:gd name="connsiteY1" fmla="*/ 85471 h 419674"/>
                    <a:gd name="connsiteX2" fmla="*/ 168308 w 732949"/>
                    <a:gd name="connsiteY2" fmla="*/ 4384 h 419674"/>
                    <a:gd name="connsiteX3" fmla="*/ 206408 w 732949"/>
                    <a:gd name="connsiteY3" fmla="*/ 149164 h 419674"/>
                    <a:gd name="connsiteX4" fmla="*/ 236888 w 732949"/>
                    <a:gd name="connsiteY4" fmla="*/ 4384 h 419674"/>
                    <a:gd name="connsiteX5" fmla="*/ 271178 w 732949"/>
                    <a:gd name="connsiteY5" fmla="*/ 145354 h 419674"/>
                    <a:gd name="connsiteX6" fmla="*/ 301658 w 732949"/>
                    <a:gd name="connsiteY6" fmla="*/ 4384 h 419674"/>
                    <a:gd name="connsiteX7" fmla="*/ 339758 w 732949"/>
                    <a:gd name="connsiteY7" fmla="*/ 145354 h 419674"/>
                    <a:gd name="connsiteX8" fmla="*/ 370238 w 732949"/>
                    <a:gd name="connsiteY8" fmla="*/ 574 h 419674"/>
                    <a:gd name="connsiteX9" fmla="*/ 408338 w 732949"/>
                    <a:gd name="connsiteY9" fmla="*/ 145354 h 419674"/>
                    <a:gd name="connsiteX10" fmla="*/ 442628 w 732949"/>
                    <a:gd name="connsiteY10" fmla="*/ 4384 h 419674"/>
                    <a:gd name="connsiteX11" fmla="*/ 480728 w 732949"/>
                    <a:gd name="connsiteY11" fmla="*/ 145354 h 419674"/>
                    <a:gd name="connsiteX12" fmla="*/ 515018 w 732949"/>
                    <a:gd name="connsiteY12" fmla="*/ 574 h 419674"/>
                    <a:gd name="connsiteX13" fmla="*/ 564548 w 732949"/>
                    <a:gd name="connsiteY13" fmla="*/ 95824 h 419674"/>
                    <a:gd name="connsiteX14" fmla="*/ 705518 w 732949"/>
                    <a:gd name="connsiteY14" fmla="*/ 122494 h 419674"/>
                    <a:gd name="connsiteX15" fmla="*/ 732188 w 732949"/>
                    <a:gd name="connsiteY15" fmla="*/ 419674 h 419674"/>
                    <a:gd name="connsiteX0" fmla="*/ 0 w 732949"/>
                    <a:gd name="connsiteY0" fmla="*/ 92521 h 419104"/>
                    <a:gd name="connsiteX1" fmla="*/ 129539 w 732949"/>
                    <a:gd name="connsiteY1" fmla="*/ 84901 h 419104"/>
                    <a:gd name="connsiteX2" fmla="*/ 168308 w 732949"/>
                    <a:gd name="connsiteY2" fmla="*/ 3814 h 419104"/>
                    <a:gd name="connsiteX3" fmla="*/ 206408 w 732949"/>
                    <a:gd name="connsiteY3" fmla="*/ 148594 h 419104"/>
                    <a:gd name="connsiteX4" fmla="*/ 236888 w 732949"/>
                    <a:gd name="connsiteY4" fmla="*/ 3814 h 419104"/>
                    <a:gd name="connsiteX5" fmla="*/ 271178 w 732949"/>
                    <a:gd name="connsiteY5" fmla="*/ 144784 h 419104"/>
                    <a:gd name="connsiteX6" fmla="*/ 301658 w 732949"/>
                    <a:gd name="connsiteY6" fmla="*/ 3814 h 419104"/>
                    <a:gd name="connsiteX7" fmla="*/ 339758 w 732949"/>
                    <a:gd name="connsiteY7" fmla="*/ 144784 h 419104"/>
                    <a:gd name="connsiteX8" fmla="*/ 370238 w 732949"/>
                    <a:gd name="connsiteY8" fmla="*/ 4 h 419104"/>
                    <a:gd name="connsiteX9" fmla="*/ 408338 w 732949"/>
                    <a:gd name="connsiteY9" fmla="*/ 144784 h 419104"/>
                    <a:gd name="connsiteX10" fmla="*/ 442628 w 732949"/>
                    <a:gd name="connsiteY10" fmla="*/ 3814 h 419104"/>
                    <a:gd name="connsiteX11" fmla="*/ 480728 w 732949"/>
                    <a:gd name="connsiteY11" fmla="*/ 144784 h 419104"/>
                    <a:gd name="connsiteX12" fmla="*/ 515018 w 732949"/>
                    <a:gd name="connsiteY12" fmla="*/ 4 h 419104"/>
                    <a:gd name="connsiteX13" fmla="*/ 564548 w 732949"/>
                    <a:gd name="connsiteY13" fmla="*/ 95254 h 419104"/>
                    <a:gd name="connsiteX14" fmla="*/ 705518 w 732949"/>
                    <a:gd name="connsiteY14" fmla="*/ 121924 h 419104"/>
                    <a:gd name="connsiteX15" fmla="*/ 732188 w 732949"/>
                    <a:gd name="connsiteY15" fmla="*/ 419104 h 419104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3084"/>
                    <a:gd name="connsiteY0" fmla="*/ 92517 h 419100"/>
                    <a:gd name="connsiteX1" fmla="*/ 129539 w 733084"/>
                    <a:gd name="connsiteY1" fmla="*/ 84897 h 419100"/>
                    <a:gd name="connsiteX2" fmla="*/ 168308 w 733084"/>
                    <a:gd name="connsiteY2" fmla="*/ 3810 h 419100"/>
                    <a:gd name="connsiteX3" fmla="*/ 206408 w 733084"/>
                    <a:gd name="connsiteY3" fmla="*/ 148590 h 419100"/>
                    <a:gd name="connsiteX4" fmla="*/ 236888 w 733084"/>
                    <a:gd name="connsiteY4" fmla="*/ 3810 h 419100"/>
                    <a:gd name="connsiteX5" fmla="*/ 271178 w 733084"/>
                    <a:gd name="connsiteY5" fmla="*/ 144780 h 419100"/>
                    <a:gd name="connsiteX6" fmla="*/ 301658 w 733084"/>
                    <a:gd name="connsiteY6" fmla="*/ 3810 h 419100"/>
                    <a:gd name="connsiteX7" fmla="*/ 339758 w 733084"/>
                    <a:gd name="connsiteY7" fmla="*/ 144780 h 419100"/>
                    <a:gd name="connsiteX8" fmla="*/ 370238 w 733084"/>
                    <a:gd name="connsiteY8" fmla="*/ 0 h 419100"/>
                    <a:gd name="connsiteX9" fmla="*/ 408338 w 733084"/>
                    <a:gd name="connsiteY9" fmla="*/ 144780 h 419100"/>
                    <a:gd name="connsiteX10" fmla="*/ 442628 w 733084"/>
                    <a:gd name="connsiteY10" fmla="*/ 3810 h 419100"/>
                    <a:gd name="connsiteX11" fmla="*/ 480728 w 733084"/>
                    <a:gd name="connsiteY11" fmla="*/ 144780 h 419100"/>
                    <a:gd name="connsiteX12" fmla="*/ 518828 w 733084"/>
                    <a:gd name="connsiteY12" fmla="*/ 3810 h 419100"/>
                    <a:gd name="connsiteX13" fmla="*/ 579788 w 733084"/>
                    <a:gd name="connsiteY13" fmla="*/ 95250 h 419100"/>
                    <a:gd name="connsiteX14" fmla="*/ 705518 w 733084"/>
                    <a:gd name="connsiteY14" fmla="*/ 121920 h 419100"/>
                    <a:gd name="connsiteX15" fmla="*/ 732188 w 733084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13088 w 734457"/>
                    <a:gd name="connsiteY6" fmla="*/ 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7592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4544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25 h 419108"/>
                    <a:gd name="connsiteX1" fmla="*/ 129539 w 734457"/>
                    <a:gd name="connsiteY1" fmla="*/ 84905 h 419108"/>
                    <a:gd name="connsiteX2" fmla="*/ 145448 w 734457"/>
                    <a:gd name="connsiteY2" fmla="*/ 3818 h 419108"/>
                    <a:gd name="connsiteX3" fmla="*/ 214028 w 734457"/>
                    <a:gd name="connsiteY3" fmla="*/ 152408 h 419108"/>
                    <a:gd name="connsiteX4" fmla="*/ 248318 w 734457"/>
                    <a:gd name="connsiteY4" fmla="*/ 8 h 419108"/>
                    <a:gd name="connsiteX5" fmla="*/ 271178 w 734457"/>
                    <a:gd name="connsiteY5" fmla="*/ 144788 h 419108"/>
                    <a:gd name="connsiteX6" fmla="*/ 313088 w 734457"/>
                    <a:gd name="connsiteY6" fmla="*/ 8 h 419108"/>
                    <a:gd name="connsiteX7" fmla="*/ 339758 w 734457"/>
                    <a:gd name="connsiteY7" fmla="*/ 144788 h 419108"/>
                    <a:gd name="connsiteX8" fmla="*/ 370238 w 734457"/>
                    <a:gd name="connsiteY8" fmla="*/ 8 h 419108"/>
                    <a:gd name="connsiteX9" fmla="*/ 408338 w 734457"/>
                    <a:gd name="connsiteY9" fmla="*/ 144788 h 419108"/>
                    <a:gd name="connsiteX10" fmla="*/ 442628 w 734457"/>
                    <a:gd name="connsiteY10" fmla="*/ 3818 h 419108"/>
                    <a:gd name="connsiteX11" fmla="*/ 480728 w 734457"/>
                    <a:gd name="connsiteY11" fmla="*/ 144788 h 419108"/>
                    <a:gd name="connsiteX12" fmla="*/ 518828 w 734457"/>
                    <a:gd name="connsiteY12" fmla="*/ 3818 h 419108"/>
                    <a:gd name="connsiteX13" fmla="*/ 579788 w 734457"/>
                    <a:gd name="connsiteY13" fmla="*/ 95258 h 419108"/>
                    <a:gd name="connsiteX14" fmla="*/ 705518 w 734457"/>
                    <a:gd name="connsiteY14" fmla="*/ 121928 h 419108"/>
                    <a:gd name="connsiteX15" fmla="*/ 732188 w 734457"/>
                    <a:gd name="connsiteY15" fmla="*/ 419108 h 419108"/>
                    <a:gd name="connsiteX0" fmla="*/ 0 w 734457"/>
                    <a:gd name="connsiteY0" fmla="*/ 92535 h 419118"/>
                    <a:gd name="connsiteX1" fmla="*/ 129539 w 734457"/>
                    <a:gd name="connsiteY1" fmla="*/ 84915 h 419118"/>
                    <a:gd name="connsiteX2" fmla="*/ 145448 w 734457"/>
                    <a:gd name="connsiteY2" fmla="*/ 3828 h 419118"/>
                    <a:gd name="connsiteX3" fmla="*/ 210218 w 734457"/>
                    <a:gd name="connsiteY3" fmla="*/ 156228 h 419118"/>
                    <a:gd name="connsiteX4" fmla="*/ 248318 w 734457"/>
                    <a:gd name="connsiteY4" fmla="*/ 18 h 419118"/>
                    <a:gd name="connsiteX5" fmla="*/ 271178 w 734457"/>
                    <a:gd name="connsiteY5" fmla="*/ 144798 h 419118"/>
                    <a:gd name="connsiteX6" fmla="*/ 313088 w 734457"/>
                    <a:gd name="connsiteY6" fmla="*/ 18 h 419118"/>
                    <a:gd name="connsiteX7" fmla="*/ 339758 w 734457"/>
                    <a:gd name="connsiteY7" fmla="*/ 144798 h 419118"/>
                    <a:gd name="connsiteX8" fmla="*/ 370238 w 734457"/>
                    <a:gd name="connsiteY8" fmla="*/ 18 h 419118"/>
                    <a:gd name="connsiteX9" fmla="*/ 408338 w 734457"/>
                    <a:gd name="connsiteY9" fmla="*/ 144798 h 419118"/>
                    <a:gd name="connsiteX10" fmla="*/ 442628 w 734457"/>
                    <a:gd name="connsiteY10" fmla="*/ 3828 h 419118"/>
                    <a:gd name="connsiteX11" fmla="*/ 480728 w 734457"/>
                    <a:gd name="connsiteY11" fmla="*/ 144798 h 419118"/>
                    <a:gd name="connsiteX12" fmla="*/ 518828 w 734457"/>
                    <a:gd name="connsiteY12" fmla="*/ 3828 h 419118"/>
                    <a:gd name="connsiteX13" fmla="*/ 579788 w 734457"/>
                    <a:gd name="connsiteY13" fmla="*/ 95268 h 419118"/>
                    <a:gd name="connsiteX14" fmla="*/ 705518 w 734457"/>
                    <a:gd name="connsiteY14" fmla="*/ 121938 h 419118"/>
                    <a:gd name="connsiteX15" fmla="*/ 732188 w 734457"/>
                    <a:gd name="connsiteY15" fmla="*/ 419118 h 419118"/>
                    <a:gd name="connsiteX0" fmla="*/ 0 w 734457"/>
                    <a:gd name="connsiteY0" fmla="*/ 92537 h 419120"/>
                    <a:gd name="connsiteX1" fmla="*/ 129539 w 734457"/>
                    <a:gd name="connsiteY1" fmla="*/ 84917 h 419120"/>
                    <a:gd name="connsiteX2" fmla="*/ 145448 w 734457"/>
                    <a:gd name="connsiteY2" fmla="*/ 3830 h 419120"/>
                    <a:gd name="connsiteX3" fmla="*/ 210218 w 734457"/>
                    <a:gd name="connsiteY3" fmla="*/ 133370 h 419120"/>
                    <a:gd name="connsiteX4" fmla="*/ 248318 w 734457"/>
                    <a:gd name="connsiteY4" fmla="*/ 20 h 419120"/>
                    <a:gd name="connsiteX5" fmla="*/ 271178 w 734457"/>
                    <a:gd name="connsiteY5" fmla="*/ 144800 h 419120"/>
                    <a:gd name="connsiteX6" fmla="*/ 313088 w 734457"/>
                    <a:gd name="connsiteY6" fmla="*/ 20 h 419120"/>
                    <a:gd name="connsiteX7" fmla="*/ 339758 w 734457"/>
                    <a:gd name="connsiteY7" fmla="*/ 144800 h 419120"/>
                    <a:gd name="connsiteX8" fmla="*/ 370238 w 734457"/>
                    <a:gd name="connsiteY8" fmla="*/ 20 h 419120"/>
                    <a:gd name="connsiteX9" fmla="*/ 408338 w 734457"/>
                    <a:gd name="connsiteY9" fmla="*/ 144800 h 419120"/>
                    <a:gd name="connsiteX10" fmla="*/ 442628 w 734457"/>
                    <a:gd name="connsiteY10" fmla="*/ 3830 h 419120"/>
                    <a:gd name="connsiteX11" fmla="*/ 480728 w 734457"/>
                    <a:gd name="connsiteY11" fmla="*/ 144800 h 419120"/>
                    <a:gd name="connsiteX12" fmla="*/ 518828 w 734457"/>
                    <a:gd name="connsiteY12" fmla="*/ 3830 h 419120"/>
                    <a:gd name="connsiteX13" fmla="*/ 579788 w 734457"/>
                    <a:gd name="connsiteY13" fmla="*/ 95270 h 419120"/>
                    <a:gd name="connsiteX14" fmla="*/ 705518 w 734457"/>
                    <a:gd name="connsiteY14" fmla="*/ 121940 h 419120"/>
                    <a:gd name="connsiteX15" fmla="*/ 732188 w 734457"/>
                    <a:gd name="connsiteY15" fmla="*/ 419120 h 419120"/>
                    <a:gd name="connsiteX0" fmla="*/ 0 w 734457"/>
                    <a:gd name="connsiteY0" fmla="*/ 92635 h 419218"/>
                    <a:gd name="connsiteX1" fmla="*/ 129539 w 734457"/>
                    <a:gd name="connsiteY1" fmla="*/ 85015 h 419218"/>
                    <a:gd name="connsiteX2" fmla="*/ 145448 w 734457"/>
                    <a:gd name="connsiteY2" fmla="*/ 3928 h 419218"/>
                    <a:gd name="connsiteX3" fmla="*/ 210218 w 734457"/>
                    <a:gd name="connsiteY3" fmla="*/ 118228 h 419218"/>
                    <a:gd name="connsiteX4" fmla="*/ 248318 w 734457"/>
                    <a:gd name="connsiteY4" fmla="*/ 118 h 419218"/>
                    <a:gd name="connsiteX5" fmla="*/ 271178 w 734457"/>
                    <a:gd name="connsiteY5" fmla="*/ 144898 h 419218"/>
                    <a:gd name="connsiteX6" fmla="*/ 313088 w 734457"/>
                    <a:gd name="connsiteY6" fmla="*/ 118 h 419218"/>
                    <a:gd name="connsiteX7" fmla="*/ 339758 w 734457"/>
                    <a:gd name="connsiteY7" fmla="*/ 144898 h 419218"/>
                    <a:gd name="connsiteX8" fmla="*/ 370238 w 734457"/>
                    <a:gd name="connsiteY8" fmla="*/ 118 h 419218"/>
                    <a:gd name="connsiteX9" fmla="*/ 408338 w 734457"/>
                    <a:gd name="connsiteY9" fmla="*/ 144898 h 419218"/>
                    <a:gd name="connsiteX10" fmla="*/ 442628 w 734457"/>
                    <a:gd name="connsiteY10" fmla="*/ 3928 h 419218"/>
                    <a:gd name="connsiteX11" fmla="*/ 480728 w 734457"/>
                    <a:gd name="connsiteY11" fmla="*/ 144898 h 419218"/>
                    <a:gd name="connsiteX12" fmla="*/ 518828 w 734457"/>
                    <a:gd name="connsiteY12" fmla="*/ 3928 h 419218"/>
                    <a:gd name="connsiteX13" fmla="*/ 579788 w 734457"/>
                    <a:gd name="connsiteY13" fmla="*/ 95368 h 419218"/>
                    <a:gd name="connsiteX14" fmla="*/ 705518 w 734457"/>
                    <a:gd name="connsiteY14" fmla="*/ 122038 h 419218"/>
                    <a:gd name="connsiteX15" fmla="*/ 732188 w 734457"/>
                    <a:gd name="connsiteY15" fmla="*/ 419218 h 41921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48318 w 734457"/>
                    <a:gd name="connsiteY4" fmla="*/ 5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74988 w 734457"/>
                    <a:gd name="connsiteY4" fmla="*/ 386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93052"/>
                    <a:gd name="connsiteY0" fmla="*/ 107757 h 434340"/>
                    <a:gd name="connsiteX1" fmla="*/ 129539 w 793052"/>
                    <a:gd name="connsiteY1" fmla="*/ 100137 h 434340"/>
                    <a:gd name="connsiteX2" fmla="*/ 145448 w 793052"/>
                    <a:gd name="connsiteY2" fmla="*/ 19050 h 434340"/>
                    <a:gd name="connsiteX3" fmla="*/ 210218 w 793052"/>
                    <a:gd name="connsiteY3" fmla="*/ 133350 h 434340"/>
                    <a:gd name="connsiteX4" fmla="*/ 274988 w 793052"/>
                    <a:gd name="connsiteY4" fmla="*/ 19050 h 434340"/>
                    <a:gd name="connsiteX5" fmla="*/ 328328 w 793052"/>
                    <a:gd name="connsiteY5" fmla="*/ 140970 h 434340"/>
                    <a:gd name="connsiteX6" fmla="*/ 313088 w 793052"/>
                    <a:gd name="connsiteY6" fmla="*/ 15240 h 434340"/>
                    <a:gd name="connsiteX7" fmla="*/ 339758 w 793052"/>
                    <a:gd name="connsiteY7" fmla="*/ 160020 h 434340"/>
                    <a:gd name="connsiteX8" fmla="*/ 370238 w 793052"/>
                    <a:gd name="connsiteY8" fmla="*/ 15240 h 434340"/>
                    <a:gd name="connsiteX9" fmla="*/ 408338 w 793052"/>
                    <a:gd name="connsiteY9" fmla="*/ 160020 h 434340"/>
                    <a:gd name="connsiteX10" fmla="*/ 442628 w 793052"/>
                    <a:gd name="connsiteY10" fmla="*/ 19050 h 434340"/>
                    <a:gd name="connsiteX11" fmla="*/ 480728 w 793052"/>
                    <a:gd name="connsiteY11" fmla="*/ 160020 h 434340"/>
                    <a:gd name="connsiteX12" fmla="*/ 789338 w 793052"/>
                    <a:gd name="connsiteY12" fmla="*/ 0 h 434340"/>
                    <a:gd name="connsiteX13" fmla="*/ 579788 w 793052"/>
                    <a:gd name="connsiteY13" fmla="*/ 110490 h 434340"/>
                    <a:gd name="connsiteX14" fmla="*/ 705518 w 793052"/>
                    <a:gd name="connsiteY14" fmla="*/ 137160 h 434340"/>
                    <a:gd name="connsiteX15" fmla="*/ 732188 w 793052"/>
                    <a:gd name="connsiteY15" fmla="*/ 434340 h 434340"/>
                    <a:gd name="connsiteX0" fmla="*/ 0 w 793052"/>
                    <a:gd name="connsiteY0" fmla="*/ 134555 h 461138"/>
                    <a:gd name="connsiteX1" fmla="*/ 129539 w 793052"/>
                    <a:gd name="connsiteY1" fmla="*/ 126935 h 461138"/>
                    <a:gd name="connsiteX2" fmla="*/ 145448 w 793052"/>
                    <a:gd name="connsiteY2" fmla="*/ 45848 h 461138"/>
                    <a:gd name="connsiteX3" fmla="*/ 210218 w 793052"/>
                    <a:gd name="connsiteY3" fmla="*/ 160148 h 461138"/>
                    <a:gd name="connsiteX4" fmla="*/ 274988 w 793052"/>
                    <a:gd name="connsiteY4" fmla="*/ 45848 h 461138"/>
                    <a:gd name="connsiteX5" fmla="*/ 328328 w 793052"/>
                    <a:gd name="connsiteY5" fmla="*/ 167768 h 461138"/>
                    <a:gd name="connsiteX6" fmla="*/ 313088 w 793052"/>
                    <a:gd name="connsiteY6" fmla="*/ 42038 h 461138"/>
                    <a:gd name="connsiteX7" fmla="*/ 339758 w 793052"/>
                    <a:gd name="connsiteY7" fmla="*/ 186818 h 461138"/>
                    <a:gd name="connsiteX8" fmla="*/ 370238 w 793052"/>
                    <a:gd name="connsiteY8" fmla="*/ 42038 h 461138"/>
                    <a:gd name="connsiteX9" fmla="*/ 408338 w 793052"/>
                    <a:gd name="connsiteY9" fmla="*/ 186818 h 461138"/>
                    <a:gd name="connsiteX10" fmla="*/ 442628 w 793052"/>
                    <a:gd name="connsiteY10" fmla="*/ 45848 h 461138"/>
                    <a:gd name="connsiteX11" fmla="*/ 713138 w 793052"/>
                    <a:gd name="connsiteY11" fmla="*/ 128 h 461138"/>
                    <a:gd name="connsiteX12" fmla="*/ 789338 w 793052"/>
                    <a:gd name="connsiteY12" fmla="*/ 26798 h 461138"/>
                    <a:gd name="connsiteX13" fmla="*/ 579788 w 793052"/>
                    <a:gd name="connsiteY13" fmla="*/ 137288 h 461138"/>
                    <a:gd name="connsiteX14" fmla="*/ 705518 w 793052"/>
                    <a:gd name="connsiteY14" fmla="*/ 163958 h 461138"/>
                    <a:gd name="connsiteX15" fmla="*/ 732188 w 793052"/>
                    <a:gd name="connsiteY15" fmla="*/ 461138 h 461138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37023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0452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15958 w 793052"/>
                    <a:gd name="connsiteY6" fmla="*/ 4603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76343 h 502926"/>
                    <a:gd name="connsiteX1" fmla="*/ 129539 w 793052"/>
                    <a:gd name="connsiteY1" fmla="*/ 168723 h 502926"/>
                    <a:gd name="connsiteX2" fmla="*/ 145448 w 793052"/>
                    <a:gd name="connsiteY2" fmla="*/ 87636 h 502926"/>
                    <a:gd name="connsiteX3" fmla="*/ 210218 w 793052"/>
                    <a:gd name="connsiteY3" fmla="*/ 201936 h 502926"/>
                    <a:gd name="connsiteX4" fmla="*/ 274988 w 793052"/>
                    <a:gd name="connsiteY4" fmla="*/ 87636 h 502926"/>
                    <a:gd name="connsiteX5" fmla="*/ 343568 w 793052"/>
                    <a:gd name="connsiteY5" fmla="*/ 209556 h 502926"/>
                    <a:gd name="connsiteX6" fmla="*/ 415958 w 793052"/>
                    <a:gd name="connsiteY6" fmla="*/ 87636 h 502926"/>
                    <a:gd name="connsiteX7" fmla="*/ 415958 w 793052"/>
                    <a:gd name="connsiteY7" fmla="*/ 198126 h 502926"/>
                    <a:gd name="connsiteX8" fmla="*/ 671228 w 793052"/>
                    <a:gd name="connsiteY8" fmla="*/ 6 h 502926"/>
                    <a:gd name="connsiteX9" fmla="*/ 553118 w 793052"/>
                    <a:gd name="connsiteY9" fmla="*/ 205746 h 502926"/>
                    <a:gd name="connsiteX10" fmla="*/ 606458 w 793052"/>
                    <a:gd name="connsiteY10" fmla="*/ 99066 h 502926"/>
                    <a:gd name="connsiteX11" fmla="*/ 713138 w 793052"/>
                    <a:gd name="connsiteY11" fmla="*/ 41916 h 502926"/>
                    <a:gd name="connsiteX12" fmla="*/ 789338 w 793052"/>
                    <a:gd name="connsiteY12" fmla="*/ 68586 h 502926"/>
                    <a:gd name="connsiteX13" fmla="*/ 579788 w 793052"/>
                    <a:gd name="connsiteY13" fmla="*/ 179076 h 502926"/>
                    <a:gd name="connsiteX14" fmla="*/ 705518 w 793052"/>
                    <a:gd name="connsiteY14" fmla="*/ 205746 h 502926"/>
                    <a:gd name="connsiteX15" fmla="*/ 732188 w 793052"/>
                    <a:gd name="connsiteY15" fmla="*/ 502926 h 502926"/>
                    <a:gd name="connsiteX0" fmla="*/ 0 w 793052"/>
                    <a:gd name="connsiteY0" fmla="*/ 176337 h 502920"/>
                    <a:gd name="connsiteX1" fmla="*/ 129539 w 793052"/>
                    <a:gd name="connsiteY1" fmla="*/ 168717 h 502920"/>
                    <a:gd name="connsiteX2" fmla="*/ 145448 w 793052"/>
                    <a:gd name="connsiteY2" fmla="*/ 87630 h 502920"/>
                    <a:gd name="connsiteX3" fmla="*/ 210218 w 793052"/>
                    <a:gd name="connsiteY3" fmla="*/ 201930 h 502920"/>
                    <a:gd name="connsiteX4" fmla="*/ 274988 w 793052"/>
                    <a:gd name="connsiteY4" fmla="*/ 87630 h 502920"/>
                    <a:gd name="connsiteX5" fmla="*/ 343568 w 793052"/>
                    <a:gd name="connsiteY5" fmla="*/ 209550 h 502920"/>
                    <a:gd name="connsiteX6" fmla="*/ 415958 w 793052"/>
                    <a:gd name="connsiteY6" fmla="*/ 87630 h 502920"/>
                    <a:gd name="connsiteX7" fmla="*/ 480728 w 793052"/>
                    <a:gd name="connsiteY7" fmla="*/ 205740 h 502920"/>
                    <a:gd name="connsiteX8" fmla="*/ 671228 w 793052"/>
                    <a:gd name="connsiteY8" fmla="*/ 0 h 502920"/>
                    <a:gd name="connsiteX9" fmla="*/ 553118 w 793052"/>
                    <a:gd name="connsiteY9" fmla="*/ 205740 h 502920"/>
                    <a:gd name="connsiteX10" fmla="*/ 606458 w 793052"/>
                    <a:gd name="connsiteY10" fmla="*/ 99060 h 502920"/>
                    <a:gd name="connsiteX11" fmla="*/ 713138 w 793052"/>
                    <a:gd name="connsiteY11" fmla="*/ 41910 h 502920"/>
                    <a:gd name="connsiteX12" fmla="*/ 789338 w 793052"/>
                    <a:gd name="connsiteY12" fmla="*/ 68580 h 502920"/>
                    <a:gd name="connsiteX13" fmla="*/ 579788 w 793052"/>
                    <a:gd name="connsiteY13" fmla="*/ 179070 h 502920"/>
                    <a:gd name="connsiteX14" fmla="*/ 705518 w 793052"/>
                    <a:gd name="connsiteY14" fmla="*/ 205740 h 502920"/>
                    <a:gd name="connsiteX15" fmla="*/ 732188 w 793052"/>
                    <a:gd name="connsiteY15" fmla="*/ 502920 h 502920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553118 w 793052"/>
                    <a:gd name="connsiteY9" fmla="*/ 164142 h 461322"/>
                    <a:gd name="connsiteX10" fmla="*/ 606458 w 793052"/>
                    <a:gd name="connsiteY10" fmla="*/ 57462 h 461322"/>
                    <a:gd name="connsiteX11" fmla="*/ 713138 w 793052"/>
                    <a:gd name="connsiteY11" fmla="*/ 312 h 461322"/>
                    <a:gd name="connsiteX12" fmla="*/ 789338 w 793052"/>
                    <a:gd name="connsiteY12" fmla="*/ 26982 h 461322"/>
                    <a:gd name="connsiteX13" fmla="*/ 579788 w 793052"/>
                    <a:gd name="connsiteY13" fmla="*/ 137472 h 461322"/>
                    <a:gd name="connsiteX14" fmla="*/ 705518 w 793052"/>
                    <a:gd name="connsiteY14" fmla="*/ 164142 h 461322"/>
                    <a:gd name="connsiteX15" fmla="*/ 732188 w 793052"/>
                    <a:gd name="connsiteY15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606458 w 793052"/>
                    <a:gd name="connsiteY9" fmla="*/ 57462 h 461322"/>
                    <a:gd name="connsiteX10" fmla="*/ 713138 w 793052"/>
                    <a:gd name="connsiteY10" fmla="*/ 312 h 461322"/>
                    <a:gd name="connsiteX11" fmla="*/ 789338 w 793052"/>
                    <a:gd name="connsiteY11" fmla="*/ 26982 h 461322"/>
                    <a:gd name="connsiteX12" fmla="*/ 579788 w 793052"/>
                    <a:gd name="connsiteY12" fmla="*/ 137472 h 461322"/>
                    <a:gd name="connsiteX13" fmla="*/ 705518 w 793052"/>
                    <a:gd name="connsiteY13" fmla="*/ 164142 h 461322"/>
                    <a:gd name="connsiteX14" fmla="*/ 732188 w 793052"/>
                    <a:gd name="connsiteY14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713138 w 793052"/>
                    <a:gd name="connsiteY9" fmla="*/ 312 h 461322"/>
                    <a:gd name="connsiteX10" fmla="*/ 789338 w 793052"/>
                    <a:gd name="connsiteY10" fmla="*/ 26982 h 461322"/>
                    <a:gd name="connsiteX11" fmla="*/ 579788 w 793052"/>
                    <a:gd name="connsiteY11" fmla="*/ 137472 h 461322"/>
                    <a:gd name="connsiteX12" fmla="*/ 705518 w 793052"/>
                    <a:gd name="connsiteY12" fmla="*/ 164142 h 461322"/>
                    <a:gd name="connsiteX13" fmla="*/ 732188 w 793052"/>
                    <a:gd name="connsiteY13" fmla="*/ 461322 h 461322"/>
                    <a:gd name="connsiteX0" fmla="*/ 0 w 789391"/>
                    <a:gd name="connsiteY0" fmla="*/ 114697 h 441280"/>
                    <a:gd name="connsiteX1" fmla="*/ 129539 w 789391"/>
                    <a:gd name="connsiteY1" fmla="*/ 107077 h 441280"/>
                    <a:gd name="connsiteX2" fmla="*/ 145448 w 789391"/>
                    <a:gd name="connsiteY2" fmla="*/ 25990 h 441280"/>
                    <a:gd name="connsiteX3" fmla="*/ 210218 w 789391"/>
                    <a:gd name="connsiteY3" fmla="*/ 140290 h 441280"/>
                    <a:gd name="connsiteX4" fmla="*/ 274988 w 789391"/>
                    <a:gd name="connsiteY4" fmla="*/ 25990 h 441280"/>
                    <a:gd name="connsiteX5" fmla="*/ 343568 w 789391"/>
                    <a:gd name="connsiteY5" fmla="*/ 147910 h 441280"/>
                    <a:gd name="connsiteX6" fmla="*/ 415958 w 789391"/>
                    <a:gd name="connsiteY6" fmla="*/ 25990 h 441280"/>
                    <a:gd name="connsiteX7" fmla="*/ 480728 w 789391"/>
                    <a:gd name="connsiteY7" fmla="*/ 144100 h 441280"/>
                    <a:gd name="connsiteX8" fmla="*/ 556928 w 789391"/>
                    <a:gd name="connsiteY8" fmla="*/ 25990 h 441280"/>
                    <a:gd name="connsiteX9" fmla="*/ 789338 w 789391"/>
                    <a:gd name="connsiteY9" fmla="*/ 6940 h 441280"/>
                    <a:gd name="connsiteX10" fmla="*/ 579788 w 789391"/>
                    <a:gd name="connsiteY10" fmla="*/ 117430 h 441280"/>
                    <a:gd name="connsiteX11" fmla="*/ 705518 w 789391"/>
                    <a:gd name="connsiteY11" fmla="*/ 144100 h 441280"/>
                    <a:gd name="connsiteX12" fmla="*/ 732188 w 789391"/>
                    <a:gd name="connsiteY12" fmla="*/ 441280 h 441280"/>
                    <a:gd name="connsiteX0" fmla="*/ 0 w 734457"/>
                    <a:gd name="connsiteY0" fmla="*/ 89026 h 415609"/>
                    <a:gd name="connsiteX1" fmla="*/ 129539 w 734457"/>
                    <a:gd name="connsiteY1" fmla="*/ 81406 h 415609"/>
                    <a:gd name="connsiteX2" fmla="*/ 145448 w 734457"/>
                    <a:gd name="connsiteY2" fmla="*/ 319 h 415609"/>
                    <a:gd name="connsiteX3" fmla="*/ 210218 w 734457"/>
                    <a:gd name="connsiteY3" fmla="*/ 114619 h 415609"/>
                    <a:gd name="connsiteX4" fmla="*/ 274988 w 734457"/>
                    <a:gd name="connsiteY4" fmla="*/ 319 h 415609"/>
                    <a:gd name="connsiteX5" fmla="*/ 343568 w 734457"/>
                    <a:gd name="connsiteY5" fmla="*/ 122239 h 415609"/>
                    <a:gd name="connsiteX6" fmla="*/ 415958 w 734457"/>
                    <a:gd name="connsiteY6" fmla="*/ 319 h 415609"/>
                    <a:gd name="connsiteX7" fmla="*/ 480728 w 734457"/>
                    <a:gd name="connsiteY7" fmla="*/ 118429 h 415609"/>
                    <a:gd name="connsiteX8" fmla="*/ 556928 w 734457"/>
                    <a:gd name="connsiteY8" fmla="*/ 319 h 415609"/>
                    <a:gd name="connsiteX9" fmla="*/ 579788 w 734457"/>
                    <a:gd name="connsiteY9" fmla="*/ 91759 h 415609"/>
                    <a:gd name="connsiteX10" fmla="*/ 705518 w 734457"/>
                    <a:gd name="connsiteY10" fmla="*/ 118429 h 415609"/>
                    <a:gd name="connsiteX11" fmla="*/ 732188 w 734457"/>
                    <a:gd name="connsiteY11" fmla="*/ 415609 h 415609"/>
                    <a:gd name="connsiteX0" fmla="*/ 0 w 732530"/>
                    <a:gd name="connsiteY0" fmla="*/ 89368 h 415951"/>
                    <a:gd name="connsiteX1" fmla="*/ 129539 w 732530"/>
                    <a:gd name="connsiteY1" fmla="*/ 81748 h 415951"/>
                    <a:gd name="connsiteX2" fmla="*/ 145448 w 732530"/>
                    <a:gd name="connsiteY2" fmla="*/ 661 h 415951"/>
                    <a:gd name="connsiteX3" fmla="*/ 210218 w 732530"/>
                    <a:gd name="connsiteY3" fmla="*/ 114961 h 415951"/>
                    <a:gd name="connsiteX4" fmla="*/ 274988 w 732530"/>
                    <a:gd name="connsiteY4" fmla="*/ 661 h 415951"/>
                    <a:gd name="connsiteX5" fmla="*/ 343568 w 732530"/>
                    <a:gd name="connsiteY5" fmla="*/ 122581 h 415951"/>
                    <a:gd name="connsiteX6" fmla="*/ 415958 w 732530"/>
                    <a:gd name="connsiteY6" fmla="*/ 661 h 415951"/>
                    <a:gd name="connsiteX7" fmla="*/ 480728 w 732530"/>
                    <a:gd name="connsiteY7" fmla="*/ 118771 h 415951"/>
                    <a:gd name="connsiteX8" fmla="*/ 556928 w 732530"/>
                    <a:gd name="connsiteY8" fmla="*/ 661 h 415951"/>
                    <a:gd name="connsiteX9" fmla="*/ 610268 w 732530"/>
                    <a:gd name="connsiteY9" fmla="*/ 73051 h 415951"/>
                    <a:gd name="connsiteX10" fmla="*/ 705518 w 732530"/>
                    <a:gd name="connsiteY10" fmla="*/ 118771 h 415951"/>
                    <a:gd name="connsiteX11" fmla="*/ 732188 w 732530"/>
                    <a:gd name="connsiteY11" fmla="*/ 415951 h 415951"/>
                    <a:gd name="connsiteX0" fmla="*/ 0 w 732530"/>
                    <a:gd name="connsiteY0" fmla="*/ 89493 h 416076"/>
                    <a:gd name="connsiteX1" fmla="*/ 129539 w 732530"/>
                    <a:gd name="connsiteY1" fmla="*/ 81873 h 416076"/>
                    <a:gd name="connsiteX2" fmla="*/ 145448 w 732530"/>
                    <a:gd name="connsiteY2" fmla="*/ 786 h 416076"/>
                    <a:gd name="connsiteX3" fmla="*/ 210218 w 732530"/>
                    <a:gd name="connsiteY3" fmla="*/ 115086 h 416076"/>
                    <a:gd name="connsiteX4" fmla="*/ 274988 w 732530"/>
                    <a:gd name="connsiteY4" fmla="*/ 786 h 416076"/>
                    <a:gd name="connsiteX5" fmla="*/ 343568 w 732530"/>
                    <a:gd name="connsiteY5" fmla="*/ 122706 h 416076"/>
                    <a:gd name="connsiteX6" fmla="*/ 415958 w 732530"/>
                    <a:gd name="connsiteY6" fmla="*/ 786 h 416076"/>
                    <a:gd name="connsiteX7" fmla="*/ 480728 w 732530"/>
                    <a:gd name="connsiteY7" fmla="*/ 118896 h 416076"/>
                    <a:gd name="connsiteX8" fmla="*/ 556928 w 732530"/>
                    <a:gd name="connsiteY8" fmla="*/ 786 h 416076"/>
                    <a:gd name="connsiteX9" fmla="*/ 610268 w 732530"/>
                    <a:gd name="connsiteY9" fmla="*/ 73176 h 416076"/>
                    <a:gd name="connsiteX10" fmla="*/ 705518 w 732530"/>
                    <a:gd name="connsiteY10" fmla="*/ 118896 h 416076"/>
                    <a:gd name="connsiteX11" fmla="*/ 732188 w 732530"/>
                    <a:gd name="connsiteY11" fmla="*/ 416076 h 416076"/>
                    <a:gd name="connsiteX0" fmla="*/ 0 w 732530"/>
                    <a:gd name="connsiteY0" fmla="*/ 89504 h 416087"/>
                    <a:gd name="connsiteX1" fmla="*/ 102869 w 732530"/>
                    <a:gd name="connsiteY1" fmla="*/ 66644 h 416087"/>
                    <a:gd name="connsiteX2" fmla="*/ 145448 w 732530"/>
                    <a:gd name="connsiteY2" fmla="*/ 797 h 416087"/>
                    <a:gd name="connsiteX3" fmla="*/ 210218 w 732530"/>
                    <a:gd name="connsiteY3" fmla="*/ 115097 h 416087"/>
                    <a:gd name="connsiteX4" fmla="*/ 274988 w 732530"/>
                    <a:gd name="connsiteY4" fmla="*/ 797 h 416087"/>
                    <a:gd name="connsiteX5" fmla="*/ 343568 w 732530"/>
                    <a:gd name="connsiteY5" fmla="*/ 122717 h 416087"/>
                    <a:gd name="connsiteX6" fmla="*/ 415958 w 732530"/>
                    <a:gd name="connsiteY6" fmla="*/ 797 h 416087"/>
                    <a:gd name="connsiteX7" fmla="*/ 480728 w 732530"/>
                    <a:gd name="connsiteY7" fmla="*/ 118907 h 416087"/>
                    <a:gd name="connsiteX8" fmla="*/ 556928 w 732530"/>
                    <a:gd name="connsiteY8" fmla="*/ 797 h 416087"/>
                    <a:gd name="connsiteX9" fmla="*/ 610268 w 732530"/>
                    <a:gd name="connsiteY9" fmla="*/ 73187 h 416087"/>
                    <a:gd name="connsiteX10" fmla="*/ 705518 w 732530"/>
                    <a:gd name="connsiteY10" fmla="*/ 118907 h 416087"/>
                    <a:gd name="connsiteX11" fmla="*/ 732188 w 732530"/>
                    <a:gd name="connsiteY11" fmla="*/ 416087 h 416087"/>
                    <a:gd name="connsiteX0" fmla="*/ 0 w 1048760"/>
                    <a:gd name="connsiteY0" fmla="*/ 81884 h 416087"/>
                    <a:gd name="connsiteX1" fmla="*/ 419099 w 1048760"/>
                    <a:gd name="connsiteY1" fmla="*/ 66644 h 416087"/>
                    <a:gd name="connsiteX2" fmla="*/ 461678 w 1048760"/>
                    <a:gd name="connsiteY2" fmla="*/ 797 h 416087"/>
                    <a:gd name="connsiteX3" fmla="*/ 526448 w 1048760"/>
                    <a:gd name="connsiteY3" fmla="*/ 115097 h 416087"/>
                    <a:gd name="connsiteX4" fmla="*/ 591218 w 1048760"/>
                    <a:gd name="connsiteY4" fmla="*/ 797 h 416087"/>
                    <a:gd name="connsiteX5" fmla="*/ 659798 w 1048760"/>
                    <a:gd name="connsiteY5" fmla="*/ 122717 h 416087"/>
                    <a:gd name="connsiteX6" fmla="*/ 732188 w 1048760"/>
                    <a:gd name="connsiteY6" fmla="*/ 797 h 416087"/>
                    <a:gd name="connsiteX7" fmla="*/ 796958 w 1048760"/>
                    <a:gd name="connsiteY7" fmla="*/ 118907 h 416087"/>
                    <a:gd name="connsiteX8" fmla="*/ 873158 w 1048760"/>
                    <a:gd name="connsiteY8" fmla="*/ 797 h 416087"/>
                    <a:gd name="connsiteX9" fmla="*/ 926498 w 1048760"/>
                    <a:gd name="connsiteY9" fmla="*/ 73187 h 416087"/>
                    <a:gd name="connsiteX10" fmla="*/ 1021748 w 1048760"/>
                    <a:gd name="connsiteY10" fmla="*/ 118907 h 416087"/>
                    <a:gd name="connsiteX11" fmla="*/ 1048418 w 1048760"/>
                    <a:gd name="connsiteY11" fmla="*/ 416087 h 416087"/>
                    <a:gd name="connsiteX0" fmla="*/ 0 w 1052570"/>
                    <a:gd name="connsiteY0" fmla="*/ 70454 h 416087"/>
                    <a:gd name="connsiteX1" fmla="*/ 422909 w 1052570"/>
                    <a:gd name="connsiteY1" fmla="*/ 66644 h 416087"/>
                    <a:gd name="connsiteX2" fmla="*/ 465488 w 1052570"/>
                    <a:gd name="connsiteY2" fmla="*/ 797 h 416087"/>
                    <a:gd name="connsiteX3" fmla="*/ 530258 w 1052570"/>
                    <a:gd name="connsiteY3" fmla="*/ 115097 h 416087"/>
                    <a:gd name="connsiteX4" fmla="*/ 595028 w 1052570"/>
                    <a:gd name="connsiteY4" fmla="*/ 797 h 416087"/>
                    <a:gd name="connsiteX5" fmla="*/ 663608 w 1052570"/>
                    <a:gd name="connsiteY5" fmla="*/ 122717 h 416087"/>
                    <a:gd name="connsiteX6" fmla="*/ 735998 w 1052570"/>
                    <a:gd name="connsiteY6" fmla="*/ 797 h 416087"/>
                    <a:gd name="connsiteX7" fmla="*/ 800768 w 1052570"/>
                    <a:gd name="connsiteY7" fmla="*/ 118907 h 416087"/>
                    <a:gd name="connsiteX8" fmla="*/ 876968 w 1052570"/>
                    <a:gd name="connsiteY8" fmla="*/ 797 h 416087"/>
                    <a:gd name="connsiteX9" fmla="*/ 930308 w 1052570"/>
                    <a:gd name="connsiteY9" fmla="*/ 73187 h 416087"/>
                    <a:gd name="connsiteX10" fmla="*/ 1025558 w 1052570"/>
                    <a:gd name="connsiteY10" fmla="*/ 118907 h 416087"/>
                    <a:gd name="connsiteX11" fmla="*/ 1052228 w 1052570"/>
                    <a:gd name="connsiteY11" fmla="*/ 416087 h 41608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6380"/>
                    <a:gd name="connsiteY0" fmla="*/ 81874 h 416077"/>
                    <a:gd name="connsiteX1" fmla="*/ 396239 w 1056380"/>
                    <a:gd name="connsiteY1" fmla="*/ 70444 h 416077"/>
                    <a:gd name="connsiteX2" fmla="*/ 469298 w 1056380"/>
                    <a:gd name="connsiteY2" fmla="*/ 787 h 416077"/>
                    <a:gd name="connsiteX3" fmla="*/ 534068 w 1056380"/>
                    <a:gd name="connsiteY3" fmla="*/ 115087 h 416077"/>
                    <a:gd name="connsiteX4" fmla="*/ 598838 w 1056380"/>
                    <a:gd name="connsiteY4" fmla="*/ 787 h 416077"/>
                    <a:gd name="connsiteX5" fmla="*/ 667418 w 1056380"/>
                    <a:gd name="connsiteY5" fmla="*/ 122707 h 416077"/>
                    <a:gd name="connsiteX6" fmla="*/ 739808 w 1056380"/>
                    <a:gd name="connsiteY6" fmla="*/ 787 h 416077"/>
                    <a:gd name="connsiteX7" fmla="*/ 804578 w 1056380"/>
                    <a:gd name="connsiteY7" fmla="*/ 118897 h 416077"/>
                    <a:gd name="connsiteX8" fmla="*/ 880778 w 1056380"/>
                    <a:gd name="connsiteY8" fmla="*/ 787 h 416077"/>
                    <a:gd name="connsiteX9" fmla="*/ 934118 w 1056380"/>
                    <a:gd name="connsiteY9" fmla="*/ 73177 h 416077"/>
                    <a:gd name="connsiteX10" fmla="*/ 1029368 w 1056380"/>
                    <a:gd name="connsiteY10" fmla="*/ 118897 h 416077"/>
                    <a:gd name="connsiteX11" fmla="*/ 1056038 w 105638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396239 w 1060190"/>
                    <a:gd name="connsiteY1" fmla="*/ 7425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135209"/>
                    <a:gd name="connsiteY0" fmla="*/ 74123 h 415946"/>
                    <a:gd name="connsiteX1" fmla="*/ 396239 w 1135209"/>
                    <a:gd name="connsiteY1" fmla="*/ 74123 h 415946"/>
                    <a:gd name="connsiteX2" fmla="*/ 473108 w 1135209"/>
                    <a:gd name="connsiteY2" fmla="*/ 656 h 415946"/>
                    <a:gd name="connsiteX3" fmla="*/ 537878 w 1135209"/>
                    <a:gd name="connsiteY3" fmla="*/ 114956 h 415946"/>
                    <a:gd name="connsiteX4" fmla="*/ 602648 w 1135209"/>
                    <a:gd name="connsiteY4" fmla="*/ 656 h 415946"/>
                    <a:gd name="connsiteX5" fmla="*/ 671228 w 1135209"/>
                    <a:gd name="connsiteY5" fmla="*/ 122576 h 415946"/>
                    <a:gd name="connsiteX6" fmla="*/ 743618 w 1135209"/>
                    <a:gd name="connsiteY6" fmla="*/ 656 h 415946"/>
                    <a:gd name="connsiteX7" fmla="*/ 808388 w 1135209"/>
                    <a:gd name="connsiteY7" fmla="*/ 118766 h 415946"/>
                    <a:gd name="connsiteX8" fmla="*/ 884588 w 1135209"/>
                    <a:gd name="connsiteY8" fmla="*/ 656 h 415946"/>
                    <a:gd name="connsiteX9" fmla="*/ 937928 w 1135209"/>
                    <a:gd name="connsiteY9" fmla="*/ 73046 h 415946"/>
                    <a:gd name="connsiteX10" fmla="*/ 1132238 w 1135209"/>
                    <a:gd name="connsiteY10" fmla="*/ 114956 h 415946"/>
                    <a:gd name="connsiteX11" fmla="*/ 1059848 w 1135209"/>
                    <a:gd name="connsiteY11" fmla="*/ 415946 h 415946"/>
                    <a:gd name="connsiteX0" fmla="*/ 0 w 1147137"/>
                    <a:gd name="connsiteY0" fmla="*/ 74123 h 423566"/>
                    <a:gd name="connsiteX1" fmla="*/ 396239 w 1147137"/>
                    <a:gd name="connsiteY1" fmla="*/ 74123 h 423566"/>
                    <a:gd name="connsiteX2" fmla="*/ 473108 w 1147137"/>
                    <a:gd name="connsiteY2" fmla="*/ 656 h 423566"/>
                    <a:gd name="connsiteX3" fmla="*/ 537878 w 1147137"/>
                    <a:gd name="connsiteY3" fmla="*/ 114956 h 423566"/>
                    <a:gd name="connsiteX4" fmla="*/ 602648 w 1147137"/>
                    <a:gd name="connsiteY4" fmla="*/ 656 h 423566"/>
                    <a:gd name="connsiteX5" fmla="*/ 671228 w 1147137"/>
                    <a:gd name="connsiteY5" fmla="*/ 122576 h 423566"/>
                    <a:gd name="connsiteX6" fmla="*/ 743618 w 1147137"/>
                    <a:gd name="connsiteY6" fmla="*/ 656 h 423566"/>
                    <a:gd name="connsiteX7" fmla="*/ 808388 w 1147137"/>
                    <a:gd name="connsiteY7" fmla="*/ 118766 h 423566"/>
                    <a:gd name="connsiteX8" fmla="*/ 884588 w 1147137"/>
                    <a:gd name="connsiteY8" fmla="*/ 656 h 423566"/>
                    <a:gd name="connsiteX9" fmla="*/ 937928 w 1147137"/>
                    <a:gd name="connsiteY9" fmla="*/ 73046 h 423566"/>
                    <a:gd name="connsiteX10" fmla="*/ 1132238 w 1147137"/>
                    <a:gd name="connsiteY10" fmla="*/ 114956 h 423566"/>
                    <a:gd name="connsiteX11" fmla="*/ 1132238 w 1147137"/>
                    <a:gd name="connsiteY11" fmla="*/ 423566 h 423566"/>
                    <a:gd name="connsiteX0" fmla="*/ 0 w 1150166"/>
                    <a:gd name="connsiteY0" fmla="*/ 74123 h 423566"/>
                    <a:gd name="connsiteX1" fmla="*/ 396239 w 1150166"/>
                    <a:gd name="connsiteY1" fmla="*/ 74123 h 423566"/>
                    <a:gd name="connsiteX2" fmla="*/ 473108 w 1150166"/>
                    <a:gd name="connsiteY2" fmla="*/ 656 h 423566"/>
                    <a:gd name="connsiteX3" fmla="*/ 537878 w 1150166"/>
                    <a:gd name="connsiteY3" fmla="*/ 114956 h 423566"/>
                    <a:gd name="connsiteX4" fmla="*/ 602648 w 1150166"/>
                    <a:gd name="connsiteY4" fmla="*/ 656 h 423566"/>
                    <a:gd name="connsiteX5" fmla="*/ 671228 w 1150166"/>
                    <a:gd name="connsiteY5" fmla="*/ 122576 h 423566"/>
                    <a:gd name="connsiteX6" fmla="*/ 743618 w 1150166"/>
                    <a:gd name="connsiteY6" fmla="*/ 656 h 423566"/>
                    <a:gd name="connsiteX7" fmla="*/ 808388 w 1150166"/>
                    <a:gd name="connsiteY7" fmla="*/ 118766 h 423566"/>
                    <a:gd name="connsiteX8" fmla="*/ 884588 w 1150166"/>
                    <a:gd name="connsiteY8" fmla="*/ 656 h 423566"/>
                    <a:gd name="connsiteX9" fmla="*/ 937928 w 1150166"/>
                    <a:gd name="connsiteY9" fmla="*/ 73046 h 423566"/>
                    <a:gd name="connsiteX10" fmla="*/ 1132238 w 1150166"/>
                    <a:gd name="connsiteY10" fmla="*/ 114956 h 423566"/>
                    <a:gd name="connsiteX11" fmla="*/ 1132238 w 1150166"/>
                    <a:gd name="connsiteY11" fmla="*/ 423566 h 423566"/>
                    <a:gd name="connsiteX0" fmla="*/ 0 w 1160733"/>
                    <a:gd name="connsiteY0" fmla="*/ 74123 h 423566"/>
                    <a:gd name="connsiteX1" fmla="*/ 396239 w 1160733"/>
                    <a:gd name="connsiteY1" fmla="*/ 74123 h 423566"/>
                    <a:gd name="connsiteX2" fmla="*/ 473108 w 1160733"/>
                    <a:gd name="connsiteY2" fmla="*/ 656 h 423566"/>
                    <a:gd name="connsiteX3" fmla="*/ 537878 w 1160733"/>
                    <a:gd name="connsiteY3" fmla="*/ 114956 h 423566"/>
                    <a:gd name="connsiteX4" fmla="*/ 602648 w 1160733"/>
                    <a:gd name="connsiteY4" fmla="*/ 656 h 423566"/>
                    <a:gd name="connsiteX5" fmla="*/ 671228 w 1160733"/>
                    <a:gd name="connsiteY5" fmla="*/ 122576 h 423566"/>
                    <a:gd name="connsiteX6" fmla="*/ 743618 w 1160733"/>
                    <a:gd name="connsiteY6" fmla="*/ 656 h 423566"/>
                    <a:gd name="connsiteX7" fmla="*/ 808388 w 1160733"/>
                    <a:gd name="connsiteY7" fmla="*/ 118766 h 423566"/>
                    <a:gd name="connsiteX8" fmla="*/ 884588 w 1160733"/>
                    <a:gd name="connsiteY8" fmla="*/ 656 h 423566"/>
                    <a:gd name="connsiteX9" fmla="*/ 937928 w 1160733"/>
                    <a:gd name="connsiteY9" fmla="*/ 73046 h 423566"/>
                    <a:gd name="connsiteX10" fmla="*/ 1132238 w 1160733"/>
                    <a:gd name="connsiteY10" fmla="*/ 114956 h 423566"/>
                    <a:gd name="connsiteX11" fmla="*/ 1151288 w 1160733"/>
                    <a:gd name="connsiteY11" fmla="*/ 423566 h 423566"/>
                    <a:gd name="connsiteX0" fmla="*/ 0 w 1154505"/>
                    <a:gd name="connsiteY0" fmla="*/ 74123 h 423566"/>
                    <a:gd name="connsiteX1" fmla="*/ 396239 w 1154505"/>
                    <a:gd name="connsiteY1" fmla="*/ 74123 h 423566"/>
                    <a:gd name="connsiteX2" fmla="*/ 473108 w 1154505"/>
                    <a:gd name="connsiteY2" fmla="*/ 656 h 423566"/>
                    <a:gd name="connsiteX3" fmla="*/ 537878 w 1154505"/>
                    <a:gd name="connsiteY3" fmla="*/ 114956 h 423566"/>
                    <a:gd name="connsiteX4" fmla="*/ 602648 w 1154505"/>
                    <a:gd name="connsiteY4" fmla="*/ 656 h 423566"/>
                    <a:gd name="connsiteX5" fmla="*/ 671228 w 1154505"/>
                    <a:gd name="connsiteY5" fmla="*/ 122576 h 423566"/>
                    <a:gd name="connsiteX6" fmla="*/ 743618 w 1154505"/>
                    <a:gd name="connsiteY6" fmla="*/ 656 h 423566"/>
                    <a:gd name="connsiteX7" fmla="*/ 808388 w 1154505"/>
                    <a:gd name="connsiteY7" fmla="*/ 118766 h 423566"/>
                    <a:gd name="connsiteX8" fmla="*/ 884588 w 1154505"/>
                    <a:gd name="connsiteY8" fmla="*/ 656 h 423566"/>
                    <a:gd name="connsiteX9" fmla="*/ 937928 w 1154505"/>
                    <a:gd name="connsiteY9" fmla="*/ 73046 h 423566"/>
                    <a:gd name="connsiteX10" fmla="*/ 1132238 w 1154505"/>
                    <a:gd name="connsiteY10" fmla="*/ 114956 h 423566"/>
                    <a:gd name="connsiteX11" fmla="*/ 1151288 w 1154505"/>
                    <a:gd name="connsiteY11" fmla="*/ 423566 h 423566"/>
                    <a:gd name="connsiteX0" fmla="*/ 0 w 1157533"/>
                    <a:gd name="connsiteY0" fmla="*/ 74123 h 423566"/>
                    <a:gd name="connsiteX1" fmla="*/ 396239 w 1157533"/>
                    <a:gd name="connsiteY1" fmla="*/ 74123 h 423566"/>
                    <a:gd name="connsiteX2" fmla="*/ 473108 w 1157533"/>
                    <a:gd name="connsiteY2" fmla="*/ 656 h 423566"/>
                    <a:gd name="connsiteX3" fmla="*/ 537878 w 1157533"/>
                    <a:gd name="connsiteY3" fmla="*/ 114956 h 423566"/>
                    <a:gd name="connsiteX4" fmla="*/ 602648 w 1157533"/>
                    <a:gd name="connsiteY4" fmla="*/ 656 h 423566"/>
                    <a:gd name="connsiteX5" fmla="*/ 671228 w 1157533"/>
                    <a:gd name="connsiteY5" fmla="*/ 122576 h 423566"/>
                    <a:gd name="connsiteX6" fmla="*/ 743618 w 1157533"/>
                    <a:gd name="connsiteY6" fmla="*/ 656 h 423566"/>
                    <a:gd name="connsiteX7" fmla="*/ 808388 w 1157533"/>
                    <a:gd name="connsiteY7" fmla="*/ 118766 h 423566"/>
                    <a:gd name="connsiteX8" fmla="*/ 884588 w 1157533"/>
                    <a:gd name="connsiteY8" fmla="*/ 656 h 423566"/>
                    <a:gd name="connsiteX9" fmla="*/ 937928 w 1157533"/>
                    <a:gd name="connsiteY9" fmla="*/ 73046 h 423566"/>
                    <a:gd name="connsiteX10" fmla="*/ 1132238 w 1157533"/>
                    <a:gd name="connsiteY10" fmla="*/ 114956 h 423566"/>
                    <a:gd name="connsiteX11" fmla="*/ 1151288 w 1157533"/>
                    <a:gd name="connsiteY11" fmla="*/ 423566 h 423566"/>
                    <a:gd name="connsiteX0" fmla="*/ 0 w 1165875"/>
                    <a:gd name="connsiteY0" fmla="*/ 74123 h 419756"/>
                    <a:gd name="connsiteX1" fmla="*/ 396239 w 1165875"/>
                    <a:gd name="connsiteY1" fmla="*/ 74123 h 419756"/>
                    <a:gd name="connsiteX2" fmla="*/ 473108 w 1165875"/>
                    <a:gd name="connsiteY2" fmla="*/ 656 h 419756"/>
                    <a:gd name="connsiteX3" fmla="*/ 537878 w 1165875"/>
                    <a:gd name="connsiteY3" fmla="*/ 114956 h 419756"/>
                    <a:gd name="connsiteX4" fmla="*/ 602648 w 1165875"/>
                    <a:gd name="connsiteY4" fmla="*/ 656 h 419756"/>
                    <a:gd name="connsiteX5" fmla="*/ 671228 w 1165875"/>
                    <a:gd name="connsiteY5" fmla="*/ 122576 h 419756"/>
                    <a:gd name="connsiteX6" fmla="*/ 743618 w 1165875"/>
                    <a:gd name="connsiteY6" fmla="*/ 656 h 419756"/>
                    <a:gd name="connsiteX7" fmla="*/ 808388 w 1165875"/>
                    <a:gd name="connsiteY7" fmla="*/ 118766 h 419756"/>
                    <a:gd name="connsiteX8" fmla="*/ 884588 w 1165875"/>
                    <a:gd name="connsiteY8" fmla="*/ 656 h 419756"/>
                    <a:gd name="connsiteX9" fmla="*/ 937928 w 1165875"/>
                    <a:gd name="connsiteY9" fmla="*/ 73046 h 419756"/>
                    <a:gd name="connsiteX10" fmla="*/ 1132238 w 1165875"/>
                    <a:gd name="connsiteY10" fmla="*/ 114956 h 419756"/>
                    <a:gd name="connsiteX11" fmla="*/ 1162718 w 1165875"/>
                    <a:gd name="connsiteY11" fmla="*/ 419756 h 419756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65875" h="419474">
                      <a:moveTo>
                        <a:pt x="0" y="73841"/>
                      </a:moveTo>
                      <a:cubicBezTo>
                        <a:pt x="123079" y="77196"/>
                        <a:pt x="330723" y="75926"/>
                        <a:pt x="396239" y="73841"/>
                      </a:cubicBezTo>
                      <a:cubicBezTo>
                        <a:pt x="427354" y="82096"/>
                        <a:pt x="449502" y="-6432"/>
                        <a:pt x="473108" y="374"/>
                      </a:cubicBezTo>
                      <a:cubicBezTo>
                        <a:pt x="496715" y="7180"/>
                        <a:pt x="516288" y="114674"/>
                        <a:pt x="537878" y="114674"/>
                      </a:cubicBezTo>
                      <a:cubicBezTo>
                        <a:pt x="559468" y="114674"/>
                        <a:pt x="580423" y="-896"/>
                        <a:pt x="602648" y="374"/>
                      </a:cubicBezTo>
                      <a:cubicBezTo>
                        <a:pt x="624873" y="1644"/>
                        <a:pt x="647733" y="122294"/>
                        <a:pt x="671228" y="122294"/>
                      </a:cubicBezTo>
                      <a:cubicBezTo>
                        <a:pt x="694723" y="122294"/>
                        <a:pt x="720758" y="1009"/>
                        <a:pt x="743618" y="374"/>
                      </a:cubicBezTo>
                      <a:cubicBezTo>
                        <a:pt x="766478" y="-261"/>
                        <a:pt x="777273" y="118484"/>
                        <a:pt x="808388" y="118484"/>
                      </a:cubicBezTo>
                      <a:cubicBezTo>
                        <a:pt x="839503" y="118484"/>
                        <a:pt x="855378" y="-7246"/>
                        <a:pt x="884588" y="374"/>
                      </a:cubicBezTo>
                      <a:cubicBezTo>
                        <a:pt x="913798" y="7994"/>
                        <a:pt x="896653" y="53714"/>
                        <a:pt x="937928" y="72764"/>
                      </a:cubicBezTo>
                      <a:cubicBezTo>
                        <a:pt x="979203" y="91814"/>
                        <a:pt x="1094773" y="56889"/>
                        <a:pt x="1132238" y="114674"/>
                      </a:cubicBezTo>
                      <a:cubicBezTo>
                        <a:pt x="1169703" y="172459"/>
                        <a:pt x="1168750" y="277869"/>
                        <a:pt x="1162718" y="419474"/>
                      </a:cubicBezTo>
                    </a:path>
                  </a:pathLst>
                </a:cu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26" name="Connettore 1 25"/>
              <p:cNvCxnSpPr/>
              <p:nvPr/>
            </p:nvCxnSpPr>
            <p:spPr>
              <a:xfrm>
                <a:off x="1756655" y="2573905"/>
                <a:ext cx="700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uppo 27"/>
            <p:cNvGrpSpPr/>
            <p:nvPr/>
          </p:nvGrpSpPr>
          <p:grpSpPr>
            <a:xfrm>
              <a:off x="2701760" y="1943835"/>
              <a:ext cx="1195165" cy="630070"/>
              <a:chOff x="1846665" y="1943835"/>
              <a:chExt cx="1195165" cy="630070"/>
            </a:xfrm>
          </p:grpSpPr>
          <p:sp>
            <p:nvSpPr>
              <p:cNvPr id="238" name="Luna 237"/>
              <p:cNvSpPr/>
              <p:nvPr/>
            </p:nvSpPr>
            <p:spPr>
              <a:xfrm flipH="1">
                <a:off x="2681790" y="1943835"/>
                <a:ext cx="179682" cy="515669"/>
              </a:xfrm>
              <a:prstGeom prst="mo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3" name="Gruppo 238"/>
              <p:cNvGrpSpPr/>
              <p:nvPr/>
            </p:nvGrpSpPr>
            <p:grpSpPr>
              <a:xfrm flipH="1">
                <a:off x="1875955" y="1974411"/>
                <a:ext cx="1165875" cy="599494"/>
                <a:chOff x="629564" y="1988840"/>
                <a:chExt cx="1165875" cy="599494"/>
              </a:xfrm>
            </p:grpSpPr>
            <p:sp>
              <p:nvSpPr>
                <p:cNvPr id="240" name="Rettangolo 239"/>
                <p:cNvSpPr/>
                <p:nvPr/>
              </p:nvSpPr>
              <p:spPr>
                <a:xfrm flipH="1">
                  <a:off x="108103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1" name="Rettangolo 240"/>
                <p:cNvSpPr/>
                <p:nvPr/>
              </p:nvSpPr>
              <p:spPr>
                <a:xfrm flipH="1">
                  <a:off x="115037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2" name="Rettangolo 241"/>
                <p:cNvSpPr/>
                <p:nvPr/>
              </p:nvSpPr>
              <p:spPr>
                <a:xfrm flipH="1">
                  <a:off x="121605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3" name="Rettangolo 242"/>
                <p:cNvSpPr/>
                <p:nvPr/>
              </p:nvSpPr>
              <p:spPr>
                <a:xfrm flipH="1">
                  <a:off x="1285389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4" name="Rettangolo 243"/>
                <p:cNvSpPr/>
                <p:nvPr/>
              </p:nvSpPr>
              <p:spPr>
                <a:xfrm flipH="1">
                  <a:off x="135106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5" name="Rettangolo 244"/>
                <p:cNvSpPr/>
                <p:nvPr/>
              </p:nvSpPr>
              <p:spPr>
                <a:xfrm flipH="1">
                  <a:off x="142040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6" name="Rettangolo 245"/>
                <p:cNvSpPr/>
                <p:nvPr/>
              </p:nvSpPr>
              <p:spPr>
                <a:xfrm flipH="1">
                  <a:off x="148608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7" name="Rettangolo 246"/>
                <p:cNvSpPr/>
                <p:nvPr/>
              </p:nvSpPr>
              <p:spPr>
                <a:xfrm flipH="1">
                  <a:off x="107995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8" name="Rettangolo 247"/>
                <p:cNvSpPr/>
                <p:nvPr/>
              </p:nvSpPr>
              <p:spPr>
                <a:xfrm flipH="1">
                  <a:off x="114563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9" name="Rettangolo 248"/>
                <p:cNvSpPr/>
                <p:nvPr/>
              </p:nvSpPr>
              <p:spPr>
                <a:xfrm flipH="1">
                  <a:off x="121496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0" name="Rettangolo 249"/>
                <p:cNvSpPr/>
                <p:nvPr/>
              </p:nvSpPr>
              <p:spPr>
                <a:xfrm flipH="1">
                  <a:off x="1280645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1" name="Rettangolo 250"/>
                <p:cNvSpPr/>
                <p:nvPr/>
              </p:nvSpPr>
              <p:spPr>
                <a:xfrm flipH="1">
                  <a:off x="134998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2" name="Rettangolo 251"/>
                <p:cNvSpPr/>
                <p:nvPr/>
              </p:nvSpPr>
              <p:spPr>
                <a:xfrm flipH="1">
                  <a:off x="141566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3" name="Rettangolo 252"/>
                <p:cNvSpPr/>
                <p:nvPr/>
              </p:nvSpPr>
              <p:spPr>
                <a:xfrm flipH="1">
                  <a:off x="148499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4" name="Figura a mano libera 253"/>
                <p:cNvSpPr/>
                <p:nvPr/>
              </p:nvSpPr>
              <p:spPr>
                <a:xfrm>
                  <a:off x="629564" y="2168860"/>
                  <a:ext cx="1165875" cy="419474"/>
                </a:xfrm>
                <a:custGeom>
                  <a:avLst/>
                  <a:gdLst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35280 w 595507"/>
                    <a:gd name="connsiteY10" fmla="*/ 15744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96240 w 595507"/>
                    <a:gd name="connsiteY11" fmla="*/ 1266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3458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7719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5256"/>
                    <a:gd name="connsiteY0" fmla="*/ 73625 h 420335"/>
                    <a:gd name="connsiteX1" fmla="*/ 41910 w 595256"/>
                    <a:gd name="connsiteY1" fmla="*/ 1235 h 420335"/>
                    <a:gd name="connsiteX2" fmla="*/ 60960 w 595256"/>
                    <a:gd name="connsiteY2" fmla="*/ 126965 h 420335"/>
                    <a:gd name="connsiteX3" fmla="*/ 110490 w 595256"/>
                    <a:gd name="connsiteY3" fmla="*/ 5045 h 420335"/>
                    <a:gd name="connsiteX4" fmla="*/ 133350 w 595256"/>
                    <a:gd name="connsiteY4" fmla="*/ 146015 h 420335"/>
                    <a:gd name="connsiteX5" fmla="*/ 179070 w 595256"/>
                    <a:gd name="connsiteY5" fmla="*/ 8855 h 420335"/>
                    <a:gd name="connsiteX6" fmla="*/ 209550 w 595256"/>
                    <a:gd name="connsiteY6" fmla="*/ 149825 h 420335"/>
                    <a:gd name="connsiteX7" fmla="*/ 243840 w 595256"/>
                    <a:gd name="connsiteY7" fmla="*/ 1235 h 420335"/>
                    <a:gd name="connsiteX8" fmla="*/ 270510 w 595256"/>
                    <a:gd name="connsiteY8" fmla="*/ 146015 h 420335"/>
                    <a:gd name="connsiteX9" fmla="*/ 304800 w 595256"/>
                    <a:gd name="connsiteY9" fmla="*/ 5045 h 420335"/>
                    <a:gd name="connsiteX10" fmla="*/ 342900 w 595256"/>
                    <a:gd name="connsiteY10" fmla="*/ 146015 h 420335"/>
                    <a:gd name="connsiteX11" fmla="*/ 377190 w 595256"/>
                    <a:gd name="connsiteY11" fmla="*/ 12665 h 420335"/>
                    <a:gd name="connsiteX12" fmla="*/ 419100 w 595256"/>
                    <a:gd name="connsiteY12" fmla="*/ 96485 h 420335"/>
                    <a:gd name="connsiteX13" fmla="*/ 567690 w 595256"/>
                    <a:gd name="connsiteY13" fmla="*/ 123155 h 420335"/>
                    <a:gd name="connsiteX14" fmla="*/ 594360 w 595256"/>
                    <a:gd name="connsiteY14" fmla="*/ 420335 h 420335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10490 w 595256"/>
                    <a:gd name="connsiteY3" fmla="*/ 601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6764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19812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193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728606"/>
                    <a:gd name="connsiteY0" fmla="*/ 114593 h 419393"/>
                    <a:gd name="connsiteX1" fmla="*/ 175260 w 728606"/>
                    <a:gd name="connsiteY1" fmla="*/ 293 h 419393"/>
                    <a:gd name="connsiteX2" fmla="*/ 201930 w 728606"/>
                    <a:gd name="connsiteY2" fmla="*/ 148883 h 419393"/>
                    <a:gd name="connsiteX3" fmla="*/ 240030 w 728606"/>
                    <a:gd name="connsiteY3" fmla="*/ 7913 h 419393"/>
                    <a:gd name="connsiteX4" fmla="*/ 266700 w 728606"/>
                    <a:gd name="connsiteY4" fmla="*/ 145073 h 419393"/>
                    <a:gd name="connsiteX5" fmla="*/ 304800 w 728606"/>
                    <a:gd name="connsiteY5" fmla="*/ 4103 h 419393"/>
                    <a:gd name="connsiteX6" fmla="*/ 335280 w 728606"/>
                    <a:gd name="connsiteY6" fmla="*/ 145073 h 419393"/>
                    <a:gd name="connsiteX7" fmla="*/ 377190 w 728606"/>
                    <a:gd name="connsiteY7" fmla="*/ 293 h 419393"/>
                    <a:gd name="connsiteX8" fmla="*/ 403860 w 728606"/>
                    <a:gd name="connsiteY8" fmla="*/ 145073 h 419393"/>
                    <a:gd name="connsiteX9" fmla="*/ 438150 w 728606"/>
                    <a:gd name="connsiteY9" fmla="*/ 4103 h 419393"/>
                    <a:gd name="connsiteX10" fmla="*/ 476250 w 728606"/>
                    <a:gd name="connsiteY10" fmla="*/ 145073 h 419393"/>
                    <a:gd name="connsiteX11" fmla="*/ 510540 w 728606"/>
                    <a:gd name="connsiteY11" fmla="*/ 11723 h 419393"/>
                    <a:gd name="connsiteX12" fmla="*/ 552450 w 728606"/>
                    <a:gd name="connsiteY12" fmla="*/ 95543 h 419393"/>
                    <a:gd name="connsiteX13" fmla="*/ 701040 w 728606"/>
                    <a:gd name="connsiteY13" fmla="*/ 122213 h 419393"/>
                    <a:gd name="connsiteX14" fmla="*/ 727710 w 728606"/>
                    <a:gd name="connsiteY14" fmla="*/ 419393 h 419393"/>
                    <a:gd name="connsiteX0" fmla="*/ 0 w 728606"/>
                    <a:gd name="connsiteY0" fmla="*/ 114336 h 419136"/>
                    <a:gd name="connsiteX1" fmla="*/ 175260 w 728606"/>
                    <a:gd name="connsiteY1" fmla="*/ 36 h 419136"/>
                    <a:gd name="connsiteX2" fmla="*/ 201930 w 728606"/>
                    <a:gd name="connsiteY2" fmla="*/ 148626 h 419136"/>
                    <a:gd name="connsiteX3" fmla="*/ 240030 w 728606"/>
                    <a:gd name="connsiteY3" fmla="*/ 7656 h 419136"/>
                    <a:gd name="connsiteX4" fmla="*/ 266700 w 728606"/>
                    <a:gd name="connsiteY4" fmla="*/ 144816 h 419136"/>
                    <a:gd name="connsiteX5" fmla="*/ 304800 w 728606"/>
                    <a:gd name="connsiteY5" fmla="*/ 3846 h 419136"/>
                    <a:gd name="connsiteX6" fmla="*/ 335280 w 728606"/>
                    <a:gd name="connsiteY6" fmla="*/ 144816 h 419136"/>
                    <a:gd name="connsiteX7" fmla="*/ 377190 w 728606"/>
                    <a:gd name="connsiteY7" fmla="*/ 36 h 419136"/>
                    <a:gd name="connsiteX8" fmla="*/ 403860 w 728606"/>
                    <a:gd name="connsiteY8" fmla="*/ 144816 h 419136"/>
                    <a:gd name="connsiteX9" fmla="*/ 438150 w 728606"/>
                    <a:gd name="connsiteY9" fmla="*/ 3846 h 419136"/>
                    <a:gd name="connsiteX10" fmla="*/ 476250 w 728606"/>
                    <a:gd name="connsiteY10" fmla="*/ 144816 h 419136"/>
                    <a:gd name="connsiteX11" fmla="*/ 510540 w 728606"/>
                    <a:gd name="connsiteY11" fmla="*/ 11466 h 419136"/>
                    <a:gd name="connsiteX12" fmla="*/ 552450 w 728606"/>
                    <a:gd name="connsiteY12" fmla="*/ 95286 h 419136"/>
                    <a:gd name="connsiteX13" fmla="*/ 701040 w 728606"/>
                    <a:gd name="connsiteY13" fmla="*/ 121956 h 419136"/>
                    <a:gd name="connsiteX14" fmla="*/ 727710 w 728606"/>
                    <a:gd name="connsiteY14" fmla="*/ 419136 h 419136"/>
                    <a:gd name="connsiteX0" fmla="*/ 0 w 728606"/>
                    <a:gd name="connsiteY0" fmla="*/ 114300 h 419100"/>
                    <a:gd name="connsiteX1" fmla="*/ 163830 w 728606"/>
                    <a:gd name="connsiteY1" fmla="*/ 3810 h 419100"/>
                    <a:gd name="connsiteX2" fmla="*/ 201930 w 728606"/>
                    <a:gd name="connsiteY2" fmla="*/ 148590 h 419100"/>
                    <a:gd name="connsiteX3" fmla="*/ 240030 w 728606"/>
                    <a:gd name="connsiteY3" fmla="*/ 7620 h 419100"/>
                    <a:gd name="connsiteX4" fmla="*/ 266700 w 728606"/>
                    <a:gd name="connsiteY4" fmla="*/ 144780 h 419100"/>
                    <a:gd name="connsiteX5" fmla="*/ 304800 w 728606"/>
                    <a:gd name="connsiteY5" fmla="*/ 3810 h 419100"/>
                    <a:gd name="connsiteX6" fmla="*/ 335280 w 728606"/>
                    <a:gd name="connsiteY6" fmla="*/ 144780 h 419100"/>
                    <a:gd name="connsiteX7" fmla="*/ 377190 w 728606"/>
                    <a:gd name="connsiteY7" fmla="*/ 0 h 419100"/>
                    <a:gd name="connsiteX8" fmla="*/ 403860 w 728606"/>
                    <a:gd name="connsiteY8" fmla="*/ 144780 h 419100"/>
                    <a:gd name="connsiteX9" fmla="*/ 438150 w 728606"/>
                    <a:gd name="connsiteY9" fmla="*/ 3810 h 419100"/>
                    <a:gd name="connsiteX10" fmla="*/ 476250 w 728606"/>
                    <a:gd name="connsiteY10" fmla="*/ 144780 h 419100"/>
                    <a:gd name="connsiteX11" fmla="*/ 510540 w 728606"/>
                    <a:gd name="connsiteY11" fmla="*/ 11430 h 419100"/>
                    <a:gd name="connsiteX12" fmla="*/ 552450 w 728606"/>
                    <a:gd name="connsiteY12" fmla="*/ 95250 h 419100"/>
                    <a:gd name="connsiteX13" fmla="*/ 701040 w 728606"/>
                    <a:gd name="connsiteY13" fmla="*/ 121920 h 419100"/>
                    <a:gd name="connsiteX14" fmla="*/ 727710 w 728606"/>
                    <a:gd name="connsiteY14" fmla="*/ 419100 h 419100"/>
                    <a:gd name="connsiteX0" fmla="*/ 0 w 728606"/>
                    <a:gd name="connsiteY0" fmla="*/ 114300 h 419100"/>
                    <a:gd name="connsiteX1" fmla="*/ 64101 w 728606"/>
                    <a:gd name="connsiteY1" fmla="*/ 5441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11430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40030 w 728471"/>
                    <a:gd name="connsiteY4" fmla="*/ 762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382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3091 h 419674"/>
                    <a:gd name="connsiteX1" fmla="*/ 129539 w 732949"/>
                    <a:gd name="connsiteY1" fmla="*/ 85471 h 419674"/>
                    <a:gd name="connsiteX2" fmla="*/ 168308 w 732949"/>
                    <a:gd name="connsiteY2" fmla="*/ 4384 h 419674"/>
                    <a:gd name="connsiteX3" fmla="*/ 206408 w 732949"/>
                    <a:gd name="connsiteY3" fmla="*/ 149164 h 419674"/>
                    <a:gd name="connsiteX4" fmla="*/ 236888 w 732949"/>
                    <a:gd name="connsiteY4" fmla="*/ 4384 h 419674"/>
                    <a:gd name="connsiteX5" fmla="*/ 271178 w 732949"/>
                    <a:gd name="connsiteY5" fmla="*/ 145354 h 419674"/>
                    <a:gd name="connsiteX6" fmla="*/ 301658 w 732949"/>
                    <a:gd name="connsiteY6" fmla="*/ 4384 h 419674"/>
                    <a:gd name="connsiteX7" fmla="*/ 339758 w 732949"/>
                    <a:gd name="connsiteY7" fmla="*/ 145354 h 419674"/>
                    <a:gd name="connsiteX8" fmla="*/ 370238 w 732949"/>
                    <a:gd name="connsiteY8" fmla="*/ 574 h 419674"/>
                    <a:gd name="connsiteX9" fmla="*/ 408338 w 732949"/>
                    <a:gd name="connsiteY9" fmla="*/ 145354 h 419674"/>
                    <a:gd name="connsiteX10" fmla="*/ 442628 w 732949"/>
                    <a:gd name="connsiteY10" fmla="*/ 4384 h 419674"/>
                    <a:gd name="connsiteX11" fmla="*/ 480728 w 732949"/>
                    <a:gd name="connsiteY11" fmla="*/ 145354 h 419674"/>
                    <a:gd name="connsiteX12" fmla="*/ 515018 w 732949"/>
                    <a:gd name="connsiteY12" fmla="*/ 574 h 419674"/>
                    <a:gd name="connsiteX13" fmla="*/ 564548 w 732949"/>
                    <a:gd name="connsiteY13" fmla="*/ 95824 h 419674"/>
                    <a:gd name="connsiteX14" fmla="*/ 705518 w 732949"/>
                    <a:gd name="connsiteY14" fmla="*/ 122494 h 419674"/>
                    <a:gd name="connsiteX15" fmla="*/ 732188 w 732949"/>
                    <a:gd name="connsiteY15" fmla="*/ 419674 h 419674"/>
                    <a:gd name="connsiteX0" fmla="*/ 0 w 732949"/>
                    <a:gd name="connsiteY0" fmla="*/ 92521 h 419104"/>
                    <a:gd name="connsiteX1" fmla="*/ 129539 w 732949"/>
                    <a:gd name="connsiteY1" fmla="*/ 84901 h 419104"/>
                    <a:gd name="connsiteX2" fmla="*/ 168308 w 732949"/>
                    <a:gd name="connsiteY2" fmla="*/ 3814 h 419104"/>
                    <a:gd name="connsiteX3" fmla="*/ 206408 w 732949"/>
                    <a:gd name="connsiteY3" fmla="*/ 148594 h 419104"/>
                    <a:gd name="connsiteX4" fmla="*/ 236888 w 732949"/>
                    <a:gd name="connsiteY4" fmla="*/ 3814 h 419104"/>
                    <a:gd name="connsiteX5" fmla="*/ 271178 w 732949"/>
                    <a:gd name="connsiteY5" fmla="*/ 144784 h 419104"/>
                    <a:gd name="connsiteX6" fmla="*/ 301658 w 732949"/>
                    <a:gd name="connsiteY6" fmla="*/ 3814 h 419104"/>
                    <a:gd name="connsiteX7" fmla="*/ 339758 w 732949"/>
                    <a:gd name="connsiteY7" fmla="*/ 144784 h 419104"/>
                    <a:gd name="connsiteX8" fmla="*/ 370238 w 732949"/>
                    <a:gd name="connsiteY8" fmla="*/ 4 h 419104"/>
                    <a:gd name="connsiteX9" fmla="*/ 408338 w 732949"/>
                    <a:gd name="connsiteY9" fmla="*/ 144784 h 419104"/>
                    <a:gd name="connsiteX10" fmla="*/ 442628 w 732949"/>
                    <a:gd name="connsiteY10" fmla="*/ 3814 h 419104"/>
                    <a:gd name="connsiteX11" fmla="*/ 480728 w 732949"/>
                    <a:gd name="connsiteY11" fmla="*/ 144784 h 419104"/>
                    <a:gd name="connsiteX12" fmla="*/ 515018 w 732949"/>
                    <a:gd name="connsiteY12" fmla="*/ 4 h 419104"/>
                    <a:gd name="connsiteX13" fmla="*/ 564548 w 732949"/>
                    <a:gd name="connsiteY13" fmla="*/ 95254 h 419104"/>
                    <a:gd name="connsiteX14" fmla="*/ 705518 w 732949"/>
                    <a:gd name="connsiteY14" fmla="*/ 121924 h 419104"/>
                    <a:gd name="connsiteX15" fmla="*/ 732188 w 732949"/>
                    <a:gd name="connsiteY15" fmla="*/ 419104 h 419104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3084"/>
                    <a:gd name="connsiteY0" fmla="*/ 92517 h 419100"/>
                    <a:gd name="connsiteX1" fmla="*/ 129539 w 733084"/>
                    <a:gd name="connsiteY1" fmla="*/ 84897 h 419100"/>
                    <a:gd name="connsiteX2" fmla="*/ 168308 w 733084"/>
                    <a:gd name="connsiteY2" fmla="*/ 3810 h 419100"/>
                    <a:gd name="connsiteX3" fmla="*/ 206408 w 733084"/>
                    <a:gd name="connsiteY3" fmla="*/ 148590 h 419100"/>
                    <a:gd name="connsiteX4" fmla="*/ 236888 w 733084"/>
                    <a:gd name="connsiteY4" fmla="*/ 3810 h 419100"/>
                    <a:gd name="connsiteX5" fmla="*/ 271178 w 733084"/>
                    <a:gd name="connsiteY5" fmla="*/ 144780 h 419100"/>
                    <a:gd name="connsiteX6" fmla="*/ 301658 w 733084"/>
                    <a:gd name="connsiteY6" fmla="*/ 3810 h 419100"/>
                    <a:gd name="connsiteX7" fmla="*/ 339758 w 733084"/>
                    <a:gd name="connsiteY7" fmla="*/ 144780 h 419100"/>
                    <a:gd name="connsiteX8" fmla="*/ 370238 w 733084"/>
                    <a:gd name="connsiteY8" fmla="*/ 0 h 419100"/>
                    <a:gd name="connsiteX9" fmla="*/ 408338 w 733084"/>
                    <a:gd name="connsiteY9" fmla="*/ 144780 h 419100"/>
                    <a:gd name="connsiteX10" fmla="*/ 442628 w 733084"/>
                    <a:gd name="connsiteY10" fmla="*/ 3810 h 419100"/>
                    <a:gd name="connsiteX11" fmla="*/ 480728 w 733084"/>
                    <a:gd name="connsiteY11" fmla="*/ 144780 h 419100"/>
                    <a:gd name="connsiteX12" fmla="*/ 518828 w 733084"/>
                    <a:gd name="connsiteY12" fmla="*/ 3810 h 419100"/>
                    <a:gd name="connsiteX13" fmla="*/ 579788 w 733084"/>
                    <a:gd name="connsiteY13" fmla="*/ 95250 h 419100"/>
                    <a:gd name="connsiteX14" fmla="*/ 705518 w 733084"/>
                    <a:gd name="connsiteY14" fmla="*/ 121920 h 419100"/>
                    <a:gd name="connsiteX15" fmla="*/ 732188 w 733084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13088 w 734457"/>
                    <a:gd name="connsiteY6" fmla="*/ 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7592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4544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25 h 419108"/>
                    <a:gd name="connsiteX1" fmla="*/ 129539 w 734457"/>
                    <a:gd name="connsiteY1" fmla="*/ 84905 h 419108"/>
                    <a:gd name="connsiteX2" fmla="*/ 145448 w 734457"/>
                    <a:gd name="connsiteY2" fmla="*/ 3818 h 419108"/>
                    <a:gd name="connsiteX3" fmla="*/ 214028 w 734457"/>
                    <a:gd name="connsiteY3" fmla="*/ 152408 h 419108"/>
                    <a:gd name="connsiteX4" fmla="*/ 248318 w 734457"/>
                    <a:gd name="connsiteY4" fmla="*/ 8 h 419108"/>
                    <a:gd name="connsiteX5" fmla="*/ 271178 w 734457"/>
                    <a:gd name="connsiteY5" fmla="*/ 144788 h 419108"/>
                    <a:gd name="connsiteX6" fmla="*/ 313088 w 734457"/>
                    <a:gd name="connsiteY6" fmla="*/ 8 h 419108"/>
                    <a:gd name="connsiteX7" fmla="*/ 339758 w 734457"/>
                    <a:gd name="connsiteY7" fmla="*/ 144788 h 419108"/>
                    <a:gd name="connsiteX8" fmla="*/ 370238 w 734457"/>
                    <a:gd name="connsiteY8" fmla="*/ 8 h 419108"/>
                    <a:gd name="connsiteX9" fmla="*/ 408338 w 734457"/>
                    <a:gd name="connsiteY9" fmla="*/ 144788 h 419108"/>
                    <a:gd name="connsiteX10" fmla="*/ 442628 w 734457"/>
                    <a:gd name="connsiteY10" fmla="*/ 3818 h 419108"/>
                    <a:gd name="connsiteX11" fmla="*/ 480728 w 734457"/>
                    <a:gd name="connsiteY11" fmla="*/ 144788 h 419108"/>
                    <a:gd name="connsiteX12" fmla="*/ 518828 w 734457"/>
                    <a:gd name="connsiteY12" fmla="*/ 3818 h 419108"/>
                    <a:gd name="connsiteX13" fmla="*/ 579788 w 734457"/>
                    <a:gd name="connsiteY13" fmla="*/ 95258 h 419108"/>
                    <a:gd name="connsiteX14" fmla="*/ 705518 w 734457"/>
                    <a:gd name="connsiteY14" fmla="*/ 121928 h 419108"/>
                    <a:gd name="connsiteX15" fmla="*/ 732188 w 734457"/>
                    <a:gd name="connsiteY15" fmla="*/ 419108 h 419108"/>
                    <a:gd name="connsiteX0" fmla="*/ 0 w 734457"/>
                    <a:gd name="connsiteY0" fmla="*/ 92535 h 419118"/>
                    <a:gd name="connsiteX1" fmla="*/ 129539 w 734457"/>
                    <a:gd name="connsiteY1" fmla="*/ 84915 h 419118"/>
                    <a:gd name="connsiteX2" fmla="*/ 145448 w 734457"/>
                    <a:gd name="connsiteY2" fmla="*/ 3828 h 419118"/>
                    <a:gd name="connsiteX3" fmla="*/ 210218 w 734457"/>
                    <a:gd name="connsiteY3" fmla="*/ 156228 h 419118"/>
                    <a:gd name="connsiteX4" fmla="*/ 248318 w 734457"/>
                    <a:gd name="connsiteY4" fmla="*/ 18 h 419118"/>
                    <a:gd name="connsiteX5" fmla="*/ 271178 w 734457"/>
                    <a:gd name="connsiteY5" fmla="*/ 144798 h 419118"/>
                    <a:gd name="connsiteX6" fmla="*/ 313088 w 734457"/>
                    <a:gd name="connsiteY6" fmla="*/ 18 h 419118"/>
                    <a:gd name="connsiteX7" fmla="*/ 339758 w 734457"/>
                    <a:gd name="connsiteY7" fmla="*/ 144798 h 419118"/>
                    <a:gd name="connsiteX8" fmla="*/ 370238 w 734457"/>
                    <a:gd name="connsiteY8" fmla="*/ 18 h 419118"/>
                    <a:gd name="connsiteX9" fmla="*/ 408338 w 734457"/>
                    <a:gd name="connsiteY9" fmla="*/ 144798 h 419118"/>
                    <a:gd name="connsiteX10" fmla="*/ 442628 w 734457"/>
                    <a:gd name="connsiteY10" fmla="*/ 3828 h 419118"/>
                    <a:gd name="connsiteX11" fmla="*/ 480728 w 734457"/>
                    <a:gd name="connsiteY11" fmla="*/ 144798 h 419118"/>
                    <a:gd name="connsiteX12" fmla="*/ 518828 w 734457"/>
                    <a:gd name="connsiteY12" fmla="*/ 3828 h 419118"/>
                    <a:gd name="connsiteX13" fmla="*/ 579788 w 734457"/>
                    <a:gd name="connsiteY13" fmla="*/ 95268 h 419118"/>
                    <a:gd name="connsiteX14" fmla="*/ 705518 w 734457"/>
                    <a:gd name="connsiteY14" fmla="*/ 121938 h 419118"/>
                    <a:gd name="connsiteX15" fmla="*/ 732188 w 734457"/>
                    <a:gd name="connsiteY15" fmla="*/ 419118 h 419118"/>
                    <a:gd name="connsiteX0" fmla="*/ 0 w 734457"/>
                    <a:gd name="connsiteY0" fmla="*/ 92537 h 419120"/>
                    <a:gd name="connsiteX1" fmla="*/ 129539 w 734457"/>
                    <a:gd name="connsiteY1" fmla="*/ 84917 h 419120"/>
                    <a:gd name="connsiteX2" fmla="*/ 145448 w 734457"/>
                    <a:gd name="connsiteY2" fmla="*/ 3830 h 419120"/>
                    <a:gd name="connsiteX3" fmla="*/ 210218 w 734457"/>
                    <a:gd name="connsiteY3" fmla="*/ 133370 h 419120"/>
                    <a:gd name="connsiteX4" fmla="*/ 248318 w 734457"/>
                    <a:gd name="connsiteY4" fmla="*/ 20 h 419120"/>
                    <a:gd name="connsiteX5" fmla="*/ 271178 w 734457"/>
                    <a:gd name="connsiteY5" fmla="*/ 144800 h 419120"/>
                    <a:gd name="connsiteX6" fmla="*/ 313088 w 734457"/>
                    <a:gd name="connsiteY6" fmla="*/ 20 h 419120"/>
                    <a:gd name="connsiteX7" fmla="*/ 339758 w 734457"/>
                    <a:gd name="connsiteY7" fmla="*/ 144800 h 419120"/>
                    <a:gd name="connsiteX8" fmla="*/ 370238 w 734457"/>
                    <a:gd name="connsiteY8" fmla="*/ 20 h 419120"/>
                    <a:gd name="connsiteX9" fmla="*/ 408338 w 734457"/>
                    <a:gd name="connsiteY9" fmla="*/ 144800 h 419120"/>
                    <a:gd name="connsiteX10" fmla="*/ 442628 w 734457"/>
                    <a:gd name="connsiteY10" fmla="*/ 3830 h 419120"/>
                    <a:gd name="connsiteX11" fmla="*/ 480728 w 734457"/>
                    <a:gd name="connsiteY11" fmla="*/ 144800 h 419120"/>
                    <a:gd name="connsiteX12" fmla="*/ 518828 w 734457"/>
                    <a:gd name="connsiteY12" fmla="*/ 3830 h 419120"/>
                    <a:gd name="connsiteX13" fmla="*/ 579788 w 734457"/>
                    <a:gd name="connsiteY13" fmla="*/ 95270 h 419120"/>
                    <a:gd name="connsiteX14" fmla="*/ 705518 w 734457"/>
                    <a:gd name="connsiteY14" fmla="*/ 121940 h 419120"/>
                    <a:gd name="connsiteX15" fmla="*/ 732188 w 734457"/>
                    <a:gd name="connsiteY15" fmla="*/ 419120 h 419120"/>
                    <a:gd name="connsiteX0" fmla="*/ 0 w 734457"/>
                    <a:gd name="connsiteY0" fmla="*/ 92635 h 419218"/>
                    <a:gd name="connsiteX1" fmla="*/ 129539 w 734457"/>
                    <a:gd name="connsiteY1" fmla="*/ 85015 h 419218"/>
                    <a:gd name="connsiteX2" fmla="*/ 145448 w 734457"/>
                    <a:gd name="connsiteY2" fmla="*/ 3928 h 419218"/>
                    <a:gd name="connsiteX3" fmla="*/ 210218 w 734457"/>
                    <a:gd name="connsiteY3" fmla="*/ 118228 h 419218"/>
                    <a:gd name="connsiteX4" fmla="*/ 248318 w 734457"/>
                    <a:gd name="connsiteY4" fmla="*/ 118 h 419218"/>
                    <a:gd name="connsiteX5" fmla="*/ 271178 w 734457"/>
                    <a:gd name="connsiteY5" fmla="*/ 144898 h 419218"/>
                    <a:gd name="connsiteX6" fmla="*/ 313088 w 734457"/>
                    <a:gd name="connsiteY6" fmla="*/ 118 h 419218"/>
                    <a:gd name="connsiteX7" fmla="*/ 339758 w 734457"/>
                    <a:gd name="connsiteY7" fmla="*/ 144898 h 419218"/>
                    <a:gd name="connsiteX8" fmla="*/ 370238 w 734457"/>
                    <a:gd name="connsiteY8" fmla="*/ 118 h 419218"/>
                    <a:gd name="connsiteX9" fmla="*/ 408338 w 734457"/>
                    <a:gd name="connsiteY9" fmla="*/ 144898 h 419218"/>
                    <a:gd name="connsiteX10" fmla="*/ 442628 w 734457"/>
                    <a:gd name="connsiteY10" fmla="*/ 3928 h 419218"/>
                    <a:gd name="connsiteX11" fmla="*/ 480728 w 734457"/>
                    <a:gd name="connsiteY11" fmla="*/ 144898 h 419218"/>
                    <a:gd name="connsiteX12" fmla="*/ 518828 w 734457"/>
                    <a:gd name="connsiteY12" fmla="*/ 3928 h 419218"/>
                    <a:gd name="connsiteX13" fmla="*/ 579788 w 734457"/>
                    <a:gd name="connsiteY13" fmla="*/ 95368 h 419218"/>
                    <a:gd name="connsiteX14" fmla="*/ 705518 w 734457"/>
                    <a:gd name="connsiteY14" fmla="*/ 122038 h 419218"/>
                    <a:gd name="connsiteX15" fmla="*/ 732188 w 734457"/>
                    <a:gd name="connsiteY15" fmla="*/ 419218 h 41921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48318 w 734457"/>
                    <a:gd name="connsiteY4" fmla="*/ 5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74988 w 734457"/>
                    <a:gd name="connsiteY4" fmla="*/ 386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93052"/>
                    <a:gd name="connsiteY0" fmla="*/ 107757 h 434340"/>
                    <a:gd name="connsiteX1" fmla="*/ 129539 w 793052"/>
                    <a:gd name="connsiteY1" fmla="*/ 100137 h 434340"/>
                    <a:gd name="connsiteX2" fmla="*/ 145448 w 793052"/>
                    <a:gd name="connsiteY2" fmla="*/ 19050 h 434340"/>
                    <a:gd name="connsiteX3" fmla="*/ 210218 w 793052"/>
                    <a:gd name="connsiteY3" fmla="*/ 133350 h 434340"/>
                    <a:gd name="connsiteX4" fmla="*/ 274988 w 793052"/>
                    <a:gd name="connsiteY4" fmla="*/ 19050 h 434340"/>
                    <a:gd name="connsiteX5" fmla="*/ 328328 w 793052"/>
                    <a:gd name="connsiteY5" fmla="*/ 140970 h 434340"/>
                    <a:gd name="connsiteX6" fmla="*/ 313088 w 793052"/>
                    <a:gd name="connsiteY6" fmla="*/ 15240 h 434340"/>
                    <a:gd name="connsiteX7" fmla="*/ 339758 w 793052"/>
                    <a:gd name="connsiteY7" fmla="*/ 160020 h 434340"/>
                    <a:gd name="connsiteX8" fmla="*/ 370238 w 793052"/>
                    <a:gd name="connsiteY8" fmla="*/ 15240 h 434340"/>
                    <a:gd name="connsiteX9" fmla="*/ 408338 w 793052"/>
                    <a:gd name="connsiteY9" fmla="*/ 160020 h 434340"/>
                    <a:gd name="connsiteX10" fmla="*/ 442628 w 793052"/>
                    <a:gd name="connsiteY10" fmla="*/ 19050 h 434340"/>
                    <a:gd name="connsiteX11" fmla="*/ 480728 w 793052"/>
                    <a:gd name="connsiteY11" fmla="*/ 160020 h 434340"/>
                    <a:gd name="connsiteX12" fmla="*/ 789338 w 793052"/>
                    <a:gd name="connsiteY12" fmla="*/ 0 h 434340"/>
                    <a:gd name="connsiteX13" fmla="*/ 579788 w 793052"/>
                    <a:gd name="connsiteY13" fmla="*/ 110490 h 434340"/>
                    <a:gd name="connsiteX14" fmla="*/ 705518 w 793052"/>
                    <a:gd name="connsiteY14" fmla="*/ 137160 h 434340"/>
                    <a:gd name="connsiteX15" fmla="*/ 732188 w 793052"/>
                    <a:gd name="connsiteY15" fmla="*/ 434340 h 434340"/>
                    <a:gd name="connsiteX0" fmla="*/ 0 w 793052"/>
                    <a:gd name="connsiteY0" fmla="*/ 134555 h 461138"/>
                    <a:gd name="connsiteX1" fmla="*/ 129539 w 793052"/>
                    <a:gd name="connsiteY1" fmla="*/ 126935 h 461138"/>
                    <a:gd name="connsiteX2" fmla="*/ 145448 w 793052"/>
                    <a:gd name="connsiteY2" fmla="*/ 45848 h 461138"/>
                    <a:gd name="connsiteX3" fmla="*/ 210218 w 793052"/>
                    <a:gd name="connsiteY3" fmla="*/ 160148 h 461138"/>
                    <a:gd name="connsiteX4" fmla="*/ 274988 w 793052"/>
                    <a:gd name="connsiteY4" fmla="*/ 45848 h 461138"/>
                    <a:gd name="connsiteX5" fmla="*/ 328328 w 793052"/>
                    <a:gd name="connsiteY5" fmla="*/ 167768 h 461138"/>
                    <a:gd name="connsiteX6" fmla="*/ 313088 w 793052"/>
                    <a:gd name="connsiteY6" fmla="*/ 42038 h 461138"/>
                    <a:gd name="connsiteX7" fmla="*/ 339758 w 793052"/>
                    <a:gd name="connsiteY7" fmla="*/ 186818 h 461138"/>
                    <a:gd name="connsiteX8" fmla="*/ 370238 w 793052"/>
                    <a:gd name="connsiteY8" fmla="*/ 42038 h 461138"/>
                    <a:gd name="connsiteX9" fmla="*/ 408338 w 793052"/>
                    <a:gd name="connsiteY9" fmla="*/ 186818 h 461138"/>
                    <a:gd name="connsiteX10" fmla="*/ 442628 w 793052"/>
                    <a:gd name="connsiteY10" fmla="*/ 45848 h 461138"/>
                    <a:gd name="connsiteX11" fmla="*/ 713138 w 793052"/>
                    <a:gd name="connsiteY11" fmla="*/ 128 h 461138"/>
                    <a:gd name="connsiteX12" fmla="*/ 789338 w 793052"/>
                    <a:gd name="connsiteY12" fmla="*/ 26798 h 461138"/>
                    <a:gd name="connsiteX13" fmla="*/ 579788 w 793052"/>
                    <a:gd name="connsiteY13" fmla="*/ 137288 h 461138"/>
                    <a:gd name="connsiteX14" fmla="*/ 705518 w 793052"/>
                    <a:gd name="connsiteY14" fmla="*/ 163958 h 461138"/>
                    <a:gd name="connsiteX15" fmla="*/ 732188 w 793052"/>
                    <a:gd name="connsiteY15" fmla="*/ 461138 h 461138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37023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0452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15958 w 793052"/>
                    <a:gd name="connsiteY6" fmla="*/ 4603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76343 h 502926"/>
                    <a:gd name="connsiteX1" fmla="*/ 129539 w 793052"/>
                    <a:gd name="connsiteY1" fmla="*/ 168723 h 502926"/>
                    <a:gd name="connsiteX2" fmla="*/ 145448 w 793052"/>
                    <a:gd name="connsiteY2" fmla="*/ 87636 h 502926"/>
                    <a:gd name="connsiteX3" fmla="*/ 210218 w 793052"/>
                    <a:gd name="connsiteY3" fmla="*/ 201936 h 502926"/>
                    <a:gd name="connsiteX4" fmla="*/ 274988 w 793052"/>
                    <a:gd name="connsiteY4" fmla="*/ 87636 h 502926"/>
                    <a:gd name="connsiteX5" fmla="*/ 343568 w 793052"/>
                    <a:gd name="connsiteY5" fmla="*/ 209556 h 502926"/>
                    <a:gd name="connsiteX6" fmla="*/ 415958 w 793052"/>
                    <a:gd name="connsiteY6" fmla="*/ 87636 h 502926"/>
                    <a:gd name="connsiteX7" fmla="*/ 415958 w 793052"/>
                    <a:gd name="connsiteY7" fmla="*/ 198126 h 502926"/>
                    <a:gd name="connsiteX8" fmla="*/ 671228 w 793052"/>
                    <a:gd name="connsiteY8" fmla="*/ 6 h 502926"/>
                    <a:gd name="connsiteX9" fmla="*/ 553118 w 793052"/>
                    <a:gd name="connsiteY9" fmla="*/ 205746 h 502926"/>
                    <a:gd name="connsiteX10" fmla="*/ 606458 w 793052"/>
                    <a:gd name="connsiteY10" fmla="*/ 99066 h 502926"/>
                    <a:gd name="connsiteX11" fmla="*/ 713138 w 793052"/>
                    <a:gd name="connsiteY11" fmla="*/ 41916 h 502926"/>
                    <a:gd name="connsiteX12" fmla="*/ 789338 w 793052"/>
                    <a:gd name="connsiteY12" fmla="*/ 68586 h 502926"/>
                    <a:gd name="connsiteX13" fmla="*/ 579788 w 793052"/>
                    <a:gd name="connsiteY13" fmla="*/ 179076 h 502926"/>
                    <a:gd name="connsiteX14" fmla="*/ 705518 w 793052"/>
                    <a:gd name="connsiteY14" fmla="*/ 205746 h 502926"/>
                    <a:gd name="connsiteX15" fmla="*/ 732188 w 793052"/>
                    <a:gd name="connsiteY15" fmla="*/ 502926 h 502926"/>
                    <a:gd name="connsiteX0" fmla="*/ 0 w 793052"/>
                    <a:gd name="connsiteY0" fmla="*/ 176337 h 502920"/>
                    <a:gd name="connsiteX1" fmla="*/ 129539 w 793052"/>
                    <a:gd name="connsiteY1" fmla="*/ 168717 h 502920"/>
                    <a:gd name="connsiteX2" fmla="*/ 145448 w 793052"/>
                    <a:gd name="connsiteY2" fmla="*/ 87630 h 502920"/>
                    <a:gd name="connsiteX3" fmla="*/ 210218 w 793052"/>
                    <a:gd name="connsiteY3" fmla="*/ 201930 h 502920"/>
                    <a:gd name="connsiteX4" fmla="*/ 274988 w 793052"/>
                    <a:gd name="connsiteY4" fmla="*/ 87630 h 502920"/>
                    <a:gd name="connsiteX5" fmla="*/ 343568 w 793052"/>
                    <a:gd name="connsiteY5" fmla="*/ 209550 h 502920"/>
                    <a:gd name="connsiteX6" fmla="*/ 415958 w 793052"/>
                    <a:gd name="connsiteY6" fmla="*/ 87630 h 502920"/>
                    <a:gd name="connsiteX7" fmla="*/ 480728 w 793052"/>
                    <a:gd name="connsiteY7" fmla="*/ 205740 h 502920"/>
                    <a:gd name="connsiteX8" fmla="*/ 671228 w 793052"/>
                    <a:gd name="connsiteY8" fmla="*/ 0 h 502920"/>
                    <a:gd name="connsiteX9" fmla="*/ 553118 w 793052"/>
                    <a:gd name="connsiteY9" fmla="*/ 205740 h 502920"/>
                    <a:gd name="connsiteX10" fmla="*/ 606458 w 793052"/>
                    <a:gd name="connsiteY10" fmla="*/ 99060 h 502920"/>
                    <a:gd name="connsiteX11" fmla="*/ 713138 w 793052"/>
                    <a:gd name="connsiteY11" fmla="*/ 41910 h 502920"/>
                    <a:gd name="connsiteX12" fmla="*/ 789338 w 793052"/>
                    <a:gd name="connsiteY12" fmla="*/ 68580 h 502920"/>
                    <a:gd name="connsiteX13" fmla="*/ 579788 w 793052"/>
                    <a:gd name="connsiteY13" fmla="*/ 179070 h 502920"/>
                    <a:gd name="connsiteX14" fmla="*/ 705518 w 793052"/>
                    <a:gd name="connsiteY14" fmla="*/ 205740 h 502920"/>
                    <a:gd name="connsiteX15" fmla="*/ 732188 w 793052"/>
                    <a:gd name="connsiteY15" fmla="*/ 502920 h 502920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553118 w 793052"/>
                    <a:gd name="connsiteY9" fmla="*/ 164142 h 461322"/>
                    <a:gd name="connsiteX10" fmla="*/ 606458 w 793052"/>
                    <a:gd name="connsiteY10" fmla="*/ 57462 h 461322"/>
                    <a:gd name="connsiteX11" fmla="*/ 713138 w 793052"/>
                    <a:gd name="connsiteY11" fmla="*/ 312 h 461322"/>
                    <a:gd name="connsiteX12" fmla="*/ 789338 w 793052"/>
                    <a:gd name="connsiteY12" fmla="*/ 26982 h 461322"/>
                    <a:gd name="connsiteX13" fmla="*/ 579788 w 793052"/>
                    <a:gd name="connsiteY13" fmla="*/ 137472 h 461322"/>
                    <a:gd name="connsiteX14" fmla="*/ 705518 w 793052"/>
                    <a:gd name="connsiteY14" fmla="*/ 164142 h 461322"/>
                    <a:gd name="connsiteX15" fmla="*/ 732188 w 793052"/>
                    <a:gd name="connsiteY15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606458 w 793052"/>
                    <a:gd name="connsiteY9" fmla="*/ 57462 h 461322"/>
                    <a:gd name="connsiteX10" fmla="*/ 713138 w 793052"/>
                    <a:gd name="connsiteY10" fmla="*/ 312 h 461322"/>
                    <a:gd name="connsiteX11" fmla="*/ 789338 w 793052"/>
                    <a:gd name="connsiteY11" fmla="*/ 26982 h 461322"/>
                    <a:gd name="connsiteX12" fmla="*/ 579788 w 793052"/>
                    <a:gd name="connsiteY12" fmla="*/ 137472 h 461322"/>
                    <a:gd name="connsiteX13" fmla="*/ 705518 w 793052"/>
                    <a:gd name="connsiteY13" fmla="*/ 164142 h 461322"/>
                    <a:gd name="connsiteX14" fmla="*/ 732188 w 793052"/>
                    <a:gd name="connsiteY14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713138 w 793052"/>
                    <a:gd name="connsiteY9" fmla="*/ 312 h 461322"/>
                    <a:gd name="connsiteX10" fmla="*/ 789338 w 793052"/>
                    <a:gd name="connsiteY10" fmla="*/ 26982 h 461322"/>
                    <a:gd name="connsiteX11" fmla="*/ 579788 w 793052"/>
                    <a:gd name="connsiteY11" fmla="*/ 137472 h 461322"/>
                    <a:gd name="connsiteX12" fmla="*/ 705518 w 793052"/>
                    <a:gd name="connsiteY12" fmla="*/ 164142 h 461322"/>
                    <a:gd name="connsiteX13" fmla="*/ 732188 w 793052"/>
                    <a:gd name="connsiteY13" fmla="*/ 461322 h 461322"/>
                    <a:gd name="connsiteX0" fmla="*/ 0 w 789391"/>
                    <a:gd name="connsiteY0" fmla="*/ 114697 h 441280"/>
                    <a:gd name="connsiteX1" fmla="*/ 129539 w 789391"/>
                    <a:gd name="connsiteY1" fmla="*/ 107077 h 441280"/>
                    <a:gd name="connsiteX2" fmla="*/ 145448 w 789391"/>
                    <a:gd name="connsiteY2" fmla="*/ 25990 h 441280"/>
                    <a:gd name="connsiteX3" fmla="*/ 210218 w 789391"/>
                    <a:gd name="connsiteY3" fmla="*/ 140290 h 441280"/>
                    <a:gd name="connsiteX4" fmla="*/ 274988 w 789391"/>
                    <a:gd name="connsiteY4" fmla="*/ 25990 h 441280"/>
                    <a:gd name="connsiteX5" fmla="*/ 343568 w 789391"/>
                    <a:gd name="connsiteY5" fmla="*/ 147910 h 441280"/>
                    <a:gd name="connsiteX6" fmla="*/ 415958 w 789391"/>
                    <a:gd name="connsiteY6" fmla="*/ 25990 h 441280"/>
                    <a:gd name="connsiteX7" fmla="*/ 480728 w 789391"/>
                    <a:gd name="connsiteY7" fmla="*/ 144100 h 441280"/>
                    <a:gd name="connsiteX8" fmla="*/ 556928 w 789391"/>
                    <a:gd name="connsiteY8" fmla="*/ 25990 h 441280"/>
                    <a:gd name="connsiteX9" fmla="*/ 789338 w 789391"/>
                    <a:gd name="connsiteY9" fmla="*/ 6940 h 441280"/>
                    <a:gd name="connsiteX10" fmla="*/ 579788 w 789391"/>
                    <a:gd name="connsiteY10" fmla="*/ 117430 h 441280"/>
                    <a:gd name="connsiteX11" fmla="*/ 705518 w 789391"/>
                    <a:gd name="connsiteY11" fmla="*/ 144100 h 441280"/>
                    <a:gd name="connsiteX12" fmla="*/ 732188 w 789391"/>
                    <a:gd name="connsiteY12" fmla="*/ 441280 h 441280"/>
                    <a:gd name="connsiteX0" fmla="*/ 0 w 734457"/>
                    <a:gd name="connsiteY0" fmla="*/ 89026 h 415609"/>
                    <a:gd name="connsiteX1" fmla="*/ 129539 w 734457"/>
                    <a:gd name="connsiteY1" fmla="*/ 81406 h 415609"/>
                    <a:gd name="connsiteX2" fmla="*/ 145448 w 734457"/>
                    <a:gd name="connsiteY2" fmla="*/ 319 h 415609"/>
                    <a:gd name="connsiteX3" fmla="*/ 210218 w 734457"/>
                    <a:gd name="connsiteY3" fmla="*/ 114619 h 415609"/>
                    <a:gd name="connsiteX4" fmla="*/ 274988 w 734457"/>
                    <a:gd name="connsiteY4" fmla="*/ 319 h 415609"/>
                    <a:gd name="connsiteX5" fmla="*/ 343568 w 734457"/>
                    <a:gd name="connsiteY5" fmla="*/ 122239 h 415609"/>
                    <a:gd name="connsiteX6" fmla="*/ 415958 w 734457"/>
                    <a:gd name="connsiteY6" fmla="*/ 319 h 415609"/>
                    <a:gd name="connsiteX7" fmla="*/ 480728 w 734457"/>
                    <a:gd name="connsiteY7" fmla="*/ 118429 h 415609"/>
                    <a:gd name="connsiteX8" fmla="*/ 556928 w 734457"/>
                    <a:gd name="connsiteY8" fmla="*/ 319 h 415609"/>
                    <a:gd name="connsiteX9" fmla="*/ 579788 w 734457"/>
                    <a:gd name="connsiteY9" fmla="*/ 91759 h 415609"/>
                    <a:gd name="connsiteX10" fmla="*/ 705518 w 734457"/>
                    <a:gd name="connsiteY10" fmla="*/ 118429 h 415609"/>
                    <a:gd name="connsiteX11" fmla="*/ 732188 w 734457"/>
                    <a:gd name="connsiteY11" fmla="*/ 415609 h 415609"/>
                    <a:gd name="connsiteX0" fmla="*/ 0 w 732530"/>
                    <a:gd name="connsiteY0" fmla="*/ 89368 h 415951"/>
                    <a:gd name="connsiteX1" fmla="*/ 129539 w 732530"/>
                    <a:gd name="connsiteY1" fmla="*/ 81748 h 415951"/>
                    <a:gd name="connsiteX2" fmla="*/ 145448 w 732530"/>
                    <a:gd name="connsiteY2" fmla="*/ 661 h 415951"/>
                    <a:gd name="connsiteX3" fmla="*/ 210218 w 732530"/>
                    <a:gd name="connsiteY3" fmla="*/ 114961 h 415951"/>
                    <a:gd name="connsiteX4" fmla="*/ 274988 w 732530"/>
                    <a:gd name="connsiteY4" fmla="*/ 661 h 415951"/>
                    <a:gd name="connsiteX5" fmla="*/ 343568 w 732530"/>
                    <a:gd name="connsiteY5" fmla="*/ 122581 h 415951"/>
                    <a:gd name="connsiteX6" fmla="*/ 415958 w 732530"/>
                    <a:gd name="connsiteY6" fmla="*/ 661 h 415951"/>
                    <a:gd name="connsiteX7" fmla="*/ 480728 w 732530"/>
                    <a:gd name="connsiteY7" fmla="*/ 118771 h 415951"/>
                    <a:gd name="connsiteX8" fmla="*/ 556928 w 732530"/>
                    <a:gd name="connsiteY8" fmla="*/ 661 h 415951"/>
                    <a:gd name="connsiteX9" fmla="*/ 610268 w 732530"/>
                    <a:gd name="connsiteY9" fmla="*/ 73051 h 415951"/>
                    <a:gd name="connsiteX10" fmla="*/ 705518 w 732530"/>
                    <a:gd name="connsiteY10" fmla="*/ 118771 h 415951"/>
                    <a:gd name="connsiteX11" fmla="*/ 732188 w 732530"/>
                    <a:gd name="connsiteY11" fmla="*/ 415951 h 415951"/>
                    <a:gd name="connsiteX0" fmla="*/ 0 w 732530"/>
                    <a:gd name="connsiteY0" fmla="*/ 89493 h 416076"/>
                    <a:gd name="connsiteX1" fmla="*/ 129539 w 732530"/>
                    <a:gd name="connsiteY1" fmla="*/ 81873 h 416076"/>
                    <a:gd name="connsiteX2" fmla="*/ 145448 w 732530"/>
                    <a:gd name="connsiteY2" fmla="*/ 786 h 416076"/>
                    <a:gd name="connsiteX3" fmla="*/ 210218 w 732530"/>
                    <a:gd name="connsiteY3" fmla="*/ 115086 h 416076"/>
                    <a:gd name="connsiteX4" fmla="*/ 274988 w 732530"/>
                    <a:gd name="connsiteY4" fmla="*/ 786 h 416076"/>
                    <a:gd name="connsiteX5" fmla="*/ 343568 w 732530"/>
                    <a:gd name="connsiteY5" fmla="*/ 122706 h 416076"/>
                    <a:gd name="connsiteX6" fmla="*/ 415958 w 732530"/>
                    <a:gd name="connsiteY6" fmla="*/ 786 h 416076"/>
                    <a:gd name="connsiteX7" fmla="*/ 480728 w 732530"/>
                    <a:gd name="connsiteY7" fmla="*/ 118896 h 416076"/>
                    <a:gd name="connsiteX8" fmla="*/ 556928 w 732530"/>
                    <a:gd name="connsiteY8" fmla="*/ 786 h 416076"/>
                    <a:gd name="connsiteX9" fmla="*/ 610268 w 732530"/>
                    <a:gd name="connsiteY9" fmla="*/ 73176 h 416076"/>
                    <a:gd name="connsiteX10" fmla="*/ 705518 w 732530"/>
                    <a:gd name="connsiteY10" fmla="*/ 118896 h 416076"/>
                    <a:gd name="connsiteX11" fmla="*/ 732188 w 732530"/>
                    <a:gd name="connsiteY11" fmla="*/ 416076 h 416076"/>
                    <a:gd name="connsiteX0" fmla="*/ 0 w 732530"/>
                    <a:gd name="connsiteY0" fmla="*/ 89504 h 416087"/>
                    <a:gd name="connsiteX1" fmla="*/ 102869 w 732530"/>
                    <a:gd name="connsiteY1" fmla="*/ 66644 h 416087"/>
                    <a:gd name="connsiteX2" fmla="*/ 145448 w 732530"/>
                    <a:gd name="connsiteY2" fmla="*/ 797 h 416087"/>
                    <a:gd name="connsiteX3" fmla="*/ 210218 w 732530"/>
                    <a:gd name="connsiteY3" fmla="*/ 115097 h 416087"/>
                    <a:gd name="connsiteX4" fmla="*/ 274988 w 732530"/>
                    <a:gd name="connsiteY4" fmla="*/ 797 h 416087"/>
                    <a:gd name="connsiteX5" fmla="*/ 343568 w 732530"/>
                    <a:gd name="connsiteY5" fmla="*/ 122717 h 416087"/>
                    <a:gd name="connsiteX6" fmla="*/ 415958 w 732530"/>
                    <a:gd name="connsiteY6" fmla="*/ 797 h 416087"/>
                    <a:gd name="connsiteX7" fmla="*/ 480728 w 732530"/>
                    <a:gd name="connsiteY7" fmla="*/ 118907 h 416087"/>
                    <a:gd name="connsiteX8" fmla="*/ 556928 w 732530"/>
                    <a:gd name="connsiteY8" fmla="*/ 797 h 416087"/>
                    <a:gd name="connsiteX9" fmla="*/ 610268 w 732530"/>
                    <a:gd name="connsiteY9" fmla="*/ 73187 h 416087"/>
                    <a:gd name="connsiteX10" fmla="*/ 705518 w 732530"/>
                    <a:gd name="connsiteY10" fmla="*/ 118907 h 416087"/>
                    <a:gd name="connsiteX11" fmla="*/ 732188 w 732530"/>
                    <a:gd name="connsiteY11" fmla="*/ 416087 h 416087"/>
                    <a:gd name="connsiteX0" fmla="*/ 0 w 1048760"/>
                    <a:gd name="connsiteY0" fmla="*/ 81884 h 416087"/>
                    <a:gd name="connsiteX1" fmla="*/ 419099 w 1048760"/>
                    <a:gd name="connsiteY1" fmla="*/ 66644 h 416087"/>
                    <a:gd name="connsiteX2" fmla="*/ 461678 w 1048760"/>
                    <a:gd name="connsiteY2" fmla="*/ 797 h 416087"/>
                    <a:gd name="connsiteX3" fmla="*/ 526448 w 1048760"/>
                    <a:gd name="connsiteY3" fmla="*/ 115097 h 416087"/>
                    <a:gd name="connsiteX4" fmla="*/ 591218 w 1048760"/>
                    <a:gd name="connsiteY4" fmla="*/ 797 h 416087"/>
                    <a:gd name="connsiteX5" fmla="*/ 659798 w 1048760"/>
                    <a:gd name="connsiteY5" fmla="*/ 122717 h 416087"/>
                    <a:gd name="connsiteX6" fmla="*/ 732188 w 1048760"/>
                    <a:gd name="connsiteY6" fmla="*/ 797 h 416087"/>
                    <a:gd name="connsiteX7" fmla="*/ 796958 w 1048760"/>
                    <a:gd name="connsiteY7" fmla="*/ 118907 h 416087"/>
                    <a:gd name="connsiteX8" fmla="*/ 873158 w 1048760"/>
                    <a:gd name="connsiteY8" fmla="*/ 797 h 416087"/>
                    <a:gd name="connsiteX9" fmla="*/ 926498 w 1048760"/>
                    <a:gd name="connsiteY9" fmla="*/ 73187 h 416087"/>
                    <a:gd name="connsiteX10" fmla="*/ 1021748 w 1048760"/>
                    <a:gd name="connsiteY10" fmla="*/ 118907 h 416087"/>
                    <a:gd name="connsiteX11" fmla="*/ 1048418 w 1048760"/>
                    <a:gd name="connsiteY11" fmla="*/ 416087 h 416087"/>
                    <a:gd name="connsiteX0" fmla="*/ 0 w 1052570"/>
                    <a:gd name="connsiteY0" fmla="*/ 70454 h 416087"/>
                    <a:gd name="connsiteX1" fmla="*/ 422909 w 1052570"/>
                    <a:gd name="connsiteY1" fmla="*/ 66644 h 416087"/>
                    <a:gd name="connsiteX2" fmla="*/ 465488 w 1052570"/>
                    <a:gd name="connsiteY2" fmla="*/ 797 h 416087"/>
                    <a:gd name="connsiteX3" fmla="*/ 530258 w 1052570"/>
                    <a:gd name="connsiteY3" fmla="*/ 115097 h 416087"/>
                    <a:gd name="connsiteX4" fmla="*/ 595028 w 1052570"/>
                    <a:gd name="connsiteY4" fmla="*/ 797 h 416087"/>
                    <a:gd name="connsiteX5" fmla="*/ 663608 w 1052570"/>
                    <a:gd name="connsiteY5" fmla="*/ 122717 h 416087"/>
                    <a:gd name="connsiteX6" fmla="*/ 735998 w 1052570"/>
                    <a:gd name="connsiteY6" fmla="*/ 797 h 416087"/>
                    <a:gd name="connsiteX7" fmla="*/ 800768 w 1052570"/>
                    <a:gd name="connsiteY7" fmla="*/ 118907 h 416087"/>
                    <a:gd name="connsiteX8" fmla="*/ 876968 w 1052570"/>
                    <a:gd name="connsiteY8" fmla="*/ 797 h 416087"/>
                    <a:gd name="connsiteX9" fmla="*/ 930308 w 1052570"/>
                    <a:gd name="connsiteY9" fmla="*/ 73187 h 416087"/>
                    <a:gd name="connsiteX10" fmla="*/ 1025558 w 1052570"/>
                    <a:gd name="connsiteY10" fmla="*/ 118907 h 416087"/>
                    <a:gd name="connsiteX11" fmla="*/ 1052228 w 1052570"/>
                    <a:gd name="connsiteY11" fmla="*/ 416087 h 41608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6380"/>
                    <a:gd name="connsiteY0" fmla="*/ 81874 h 416077"/>
                    <a:gd name="connsiteX1" fmla="*/ 396239 w 1056380"/>
                    <a:gd name="connsiteY1" fmla="*/ 70444 h 416077"/>
                    <a:gd name="connsiteX2" fmla="*/ 469298 w 1056380"/>
                    <a:gd name="connsiteY2" fmla="*/ 787 h 416077"/>
                    <a:gd name="connsiteX3" fmla="*/ 534068 w 1056380"/>
                    <a:gd name="connsiteY3" fmla="*/ 115087 h 416077"/>
                    <a:gd name="connsiteX4" fmla="*/ 598838 w 1056380"/>
                    <a:gd name="connsiteY4" fmla="*/ 787 h 416077"/>
                    <a:gd name="connsiteX5" fmla="*/ 667418 w 1056380"/>
                    <a:gd name="connsiteY5" fmla="*/ 122707 h 416077"/>
                    <a:gd name="connsiteX6" fmla="*/ 739808 w 1056380"/>
                    <a:gd name="connsiteY6" fmla="*/ 787 h 416077"/>
                    <a:gd name="connsiteX7" fmla="*/ 804578 w 1056380"/>
                    <a:gd name="connsiteY7" fmla="*/ 118897 h 416077"/>
                    <a:gd name="connsiteX8" fmla="*/ 880778 w 1056380"/>
                    <a:gd name="connsiteY8" fmla="*/ 787 h 416077"/>
                    <a:gd name="connsiteX9" fmla="*/ 934118 w 1056380"/>
                    <a:gd name="connsiteY9" fmla="*/ 73177 h 416077"/>
                    <a:gd name="connsiteX10" fmla="*/ 1029368 w 1056380"/>
                    <a:gd name="connsiteY10" fmla="*/ 118897 h 416077"/>
                    <a:gd name="connsiteX11" fmla="*/ 1056038 w 105638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396239 w 1060190"/>
                    <a:gd name="connsiteY1" fmla="*/ 7425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135209"/>
                    <a:gd name="connsiteY0" fmla="*/ 74123 h 415946"/>
                    <a:gd name="connsiteX1" fmla="*/ 396239 w 1135209"/>
                    <a:gd name="connsiteY1" fmla="*/ 74123 h 415946"/>
                    <a:gd name="connsiteX2" fmla="*/ 473108 w 1135209"/>
                    <a:gd name="connsiteY2" fmla="*/ 656 h 415946"/>
                    <a:gd name="connsiteX3" fmla="*/ 537878 w 1135209"/>
                    <a:gd name="connsiteY3" fmla="*/ 114956 h 415946"/>
                    <a:gd name="connsiteX4" fmla="*/ 602648 w 1135209"/>
                    <a:gd name="connsiteY4" fmla="*/ 656 h 415946"/>
                    <a:gd name="connsiteX5" fmla="*/ 671228 w 1135209"/>
                    <a:gd name="connsiteY5" fmla="*/ 122576 h 415946"/>
                    <a:gd name="connsiteX6" fmla="*/ 743618 w 1135209"/>
                    <a:gd name="connsiteY6" fmla="*/ 656 h 415946"/>
                    <a:gd name="connsiteX7" fmla="*/ 808388 w 1135209"/>
                    <a:gd name="connsiteY7" fmla="*/ 118766 h 415946"/>
                    <a:gd name="connsiteX8" fmla="*/ 884588 w 1135209"/>
                    <a:gd name="connsiteY8" fmla="*/ 656 h 415946"/>
                    <a:gd name="connsiteX9" fmla="*/ 937928 w 1135209"/>
                    <a:gd name="connsiteY9" fmla="*/ 73046 h 415946"/>
                    <a:gd name="connsiteX10" fmla="*/ 1132238 w 1135209"/>
                    <a:gd name="connsiteY10" fmla="*/ 114956 h 415946"/>
                    <a:gd name="connsiteX11" fmla="*/ 1059848 w 1135209"/>
                    <a:gd name="connsiteY11" fmla="*/ 415946 h 415946"/>
                    <a:gd name="connsiteX0" fmla="*/ 0 w 1147137"/>
                    <a:gd name="connsiteY0" fmla="*/ 74123 h 423566"/>
                    <a:gd name="connsiteX1" fmla="*/ 396239 w 1147137"/>
                    <a:gd name="connsiteY1" fmla="*/ 74123 h 423566"/>
                    <a:gd name="connsiteX2" fmla="*/ 473108 w 1147137"/>
                    <a:gd name="connsiteY2" fmla="*/ 656 h 423566"/>
                    <a:gd name="connsiteX3" fmla="*/ 537878 w 1147137"/>
                    <a:gd name="connsiteY3" fmla="*/ 114956 h 423566"/>
                    <a:gd name="connsiteX4" fmla="*/ 602648 w 1147137"/>
                    <a:gd name="connsiteY4" fmla="*/ 656 h 423566"/>
                    <a:gd name="connsiteX5" fmla="*/ 671228 w 1147137"/>
                    <a:gd name="connsiteY5" fmla="*/ 122576 h 423566"/>
                    <a:gd name="connsiteX6" fmla="*/ 743618 w 1147137"/>
                    <a:gd name="connsiteY6" fmla="*/ 656 h 423566"/>
                    <a:gd name="connsiteX7" fmla="*/ 808388 w 1147137"/>
                    <a:gd name="connsiteY7" fmla="*/ 118766 h 423566"/>
                    <a:gd name="connsiteX8" fmla="*/ 884588 w 1147137"/>
                    <a:gd name="connsiteY8" fmla="*/ 656 h 423566"/>
                    <a:gd name="connsiteX9" fmla="*/ 937928 w 1147137"/>
                    <a:gd name="connsiteY9" fmla="*/ 73046 h 423566"/>
                    <a:gd name="connsiteX10" fmla="*/ 1132238 w 1147137"/>
                    <a:gd name="connsiteY10" fmla="*/ 114956 h 423566"/>
                    <a:gd name="connsiteX11" fmla="*/ 1132238 w 1147137"/>
                    <a:gd name="connsiteY11" fmla="*/ 423566 h 423566"/>
                    <a:gd name="connsiteX0" fmla="*/ 0 w 1150166"/>
                    <a:gd name="connsiteY0" fmla="*/ 74123 h 423566"/>
                    <a:gd name="connsiteX1" fmla="*/ 396239 w 1150166"/>
                    <a:gd name="connsiteY1" fmla="*/ 74123 h 423566"/>
                    <a:gd name="connsiteX2" fmla="*/ 473108 w 1150166"/>
                    <a:gd name="connsiteY2" fmla="*/ 656 h 423566"/>
                    <a:gd name="connsiteX3" fmla="*/ 537878 w 1150166"/>
                    <a:gd name="connsiteY3" fmla="*/ 114956 h 423566"/>
                    <a:gd name="connsiteX4" fmla="*/ 602648 w 1150166"/>
                    <a:gd name="connsiteY4" fmla="*/ 656 h 423566"/>
                    <a:gd name="connsiteX5" fmla="*/ 671228 w 1150166"/>
                    <a:gd name="connsiteY5" fmla="*/ 122576 h 423566"/>
                    <a:gd name="connsiteX6" fmla="*/ 743618 w 1150166"/>
                    <a:gd name="connsiteY6" fmla="*/ 656 h 423566"/>
                    <a:gd name="connsiteX7" fmla="*/ 808388 w 1150166"/>
                    <a:gd name="connsiteY7" fmla="*/ 118766 h 423566"/>
                    <a:gd name="connsiteX8" fmla="*/ 884588 w 1150166"/>
                    <a:gd name="connsiteY8" fmla="*/ 656 h 423566"/>
                    <a:gd name="connsiteX9" fmla="*/ 937928 w 1150166"/>
                    <a:gd name="connsiteY9" fmla="*/ 73046 h 423566"/>
                    <a:gd name="connsiteX10" fmla="*/ 1132238 w 1150166"/>
                    <a:gd name="connsiteY10" fmla="*/ 114956 h 423566"/>
                    <a:gd name="connsiteX11" fmla="*/ 1132238 w 1150166"/>
                    <a:gd name="connsiteY11" fmla="*/ 423566 h 423566"/>
                    <a:gd name="connsiteX0" fmla="*/ 0 w 1160733"/>
                    <a:gd name="connsiteY0" fmla="*/ 74123 h 423566"/>
                    <a:gd name="connsiteX1" fmla="*/ 396239 w 1160733"/>
                    <a:gd name="connsiteY1" fmla="*/ 74123 h 423566"/>
                    <a:gd name="connsiteX2" fmla="*/ 473108 w 1160733"/>
                    <a:gd name="connsiteY2" fmla="*/ 656 h 423566"/>
                    <a:gd name="connsiteX3" fmla="*/ 537878 w 1160733"/>
                    <a:gd name="connsiteY3" fmla="*/ 114956 h 423566"/>
                    <a:gd name="connsiteX4" fmla="*/ 602648 w 1160733"/>
                    <a:gd name="connsiteY4" fmla="*/ 656 h 423566"/>
                    <a:gd name="connsiteX5" fmla="*/ 671228 w 1160733"/>
                    <a:gd name="connsiteY5" fmla="*/ 122576 h 423566"/>
                    <a:gd name="connsiteX6" fmla="*/ 743618 w 1160733"/>
                    <a:gd name="connsiteY6" fmla="*/ 656 h 423566"/>
                    <a:gd name="connsiteX7" fmla="*/ 808388 w 1160733"/>
                    <a:gd name="connsiteY7" fmla="*/ 118766 h 423566"/>
                    <a:gd name="connsiteX8" fmla="*/ 884588 w 1160733"/>
                    <a:gd name="connsiteY8" fmla="*/ 656 h 423566"/>
                    <a:gd name="connsiteX9" fmla="*/ 937928 w 1160733"/>
                    <a:gd name="connsiteY9" fmla="*/ 73046 h 423566"/>
                    <a:gd name="connsiteX10" fmla="*/ 1132238 w 1160733"/>
                    <a:gd name="connsiteY10" fmla="*/ 114956 h 423566"/>
                    <a:gd name="connsiteX11" fmla="*/ 1151288 w 1160733"/>
                    <a:gd name="connsiteY11" fmla="*/ 423566 h 423566"/>
                    <a:gd name="connsiteX0" fmla="*/ 0 w 1154505"/>
                    <a:gd name="connsiteY0" fmla="*/ 74123 h 423566"/>
                    <a:gd name="connsiteX1" fmla="*/ 396239 w 1154505"/>
                    <a:gd name="connsiteY1" fmla="*/ 74123 h 423566"/>
                    <a:gd name="connsiteX2" fmla="*/ 473108 w 1154505"/>
                    <a:gd name="connsiteY2" fmla="*/ 656 h 423566"/>
                    <a:gd name="connsiteX3" fmla="*/ 537878 w 1154505"/>
                    <a:gd name="connsiteY3" fmla="*/ 114956 h 423566"/>
                    <a:gd name="connsiteX4" fmla="*/ 602648 w 1154505"/>
                    <a:gd name="connsiteY4" fmla="*/ 656 h 423566"/>
                    <a:gd name="connsiteX5" fmla="*/ 671228 w 1154505"/>
                    <a:gd name="connsiteY5" fmla="*/ 122576 h 423566"/>
                    <a:gd name="connsiteX6" fmla="*/ 743618 w 1154505"/>
                    <a:gd name="connsiteY6" fmla="*/ 656 h 423566"/>
                    <a:gd name="connsiteX7" fmla="*/ 808388 w 1154505"/>
                    <a:gd name="connsiteY7" fmla="*/ 118766 h 423566"/>
                    <a:gd name="connsiteX8" fmla="*/ 884588 w 1154505"/>
                    <a:gd name="connsiteY8" fmla="*/ 656 h 423566"/>
                    <a:gd name="connsiteX9" fmla="*/ 937928 w 1154505"/>
                    <a:gd name="connsiteY9" fmla="*/ 73046 h 423566"/>
                    <a:gd name="connsiteX10" fmla="*/ 1132238 w 1154505"/>
                    <a:gd name="connsiteY10" fmla="*/ 114956 h 423566"/>
                    <a:gd name="connsiteX11" fmla="*/ 1151288 w 1154505"/>
                    <a:gd name="connsiteY11" fmla="*/ 423566 h 423566"/>
                    <a:gd name="connsiteX0" fmla="*/ 0 w 1157533"/>
                    <a:gd name="connsiteY0" fmla="*/ 74123 h 423566"/>
                    <a:gd name="connsiteX1" fmla="*/ 396239 w 1157533"/>
                    <a:gd name="connsiteY1" fmla="*/ 74123 h 423566"/>
                    <a:gd name="connsiteX2" fmla="*/ 473108 w 1157533"/>
                    <a:gd name="connsiteY2" fmla="*/ 656 h 423566"/>
                    <a:gd name="connsiteX3" fmla="*/ 537878 w 1157533"/>
                    <a:gd name="connsiteY3" fmla="*/ 114956 h 423566"/>
                    <a:gd name="connsiteX4" fmla="*/ 602648 w 1157533"/>
                    <a:gd name="connsiteY4" fmla="*/ 656 h 423566"/>
                    <a:gd name="connsiteX5" fmla="*/ 671228 w 1157533"/>
                    <a:gd name="connsiteY5" fmla="*/ 122576 h 423566"/>
                    <a:gd name="connsiteX6" fmla="*/ 743618 w 1157533"/>
                    <a:gd name="connsiteY6" fmla="*/ 656 h 423566"/>
                    <a:gd name="connsiteX7" fmla="*/ 808388 w 1157533"/>
                    <a:gd name="connsiteY7" fmla="*/ 118766 h 423566"/>
                    <a:gd name="connsiteX8" fmla="*/ 884588 w 1157533"/>
                    <a:gd name="connsiteY8" fmla="*/ 656 h 423566"/>
                    <a:gd name="connsiteX9" fmla="*/ 937928 w 1157533"/>
                    <a:gd name="connsiteY9" fmla="*/ 73046 h 423566"/>
                    <a:gd name="connsiteX10" fmla="*/ 1132238 w 1157533"/>
                    <a:gd name="connsiteY10" fmla="*/ 114956 h 423566"/>
                    <a:gd name="connsiteX11" fmla="*/ 1151288 w 1157533"/>
                    <a:gd name="connsiteY11" fmla="*/ 423566 h 423566"/>
                    <a:gd name="connsiteX0" fmla="*/ 0 w 1165875"/>
                    <a:gd name="connsiteY0" fmla="*/ 74123 h 419756"/>
                    <a:gd name="connsiteX1" fmla="*/ 396239 w 1165875"/>
                    <a:gd name="connsiteY1" fmla="*/ 74123 h 419756"/>
                    <a:gd name="connsiteX2" fmla="*/ 473108 w 1165875"/>
                    <a:gd name="connsiteY2" fmla="*/ 656 h 419756"/>
                    <a:gd name="connsiteX3" fmla="*/ 537878 w 1165875"/>
                    <a:gd name="connsiteY3" fmla="*/ 114956 h 419756"/>
                    <a:gd name="connsiteX4" fmla="*/ 602648 w 1165875"/>
                    <a:gd name="connsiteY4" fmla="*/ 656 h 419756"/>
                    <a:gd name="connsiteX5" fmla="*/ 671228 w 1165875"/>
                    <a:gd name="connsiteY5" fmla="*/ 122576 h 419756"/>
                    <a:gd name="connsiteX6" fmla="*/ 743618 w 1165875"/>
                    <a:gd name="connsiteY6" fmla="*/ 656 h 419756"/>
                    <a:gd name="connsiteX7" fmla="*/ 808388 w 1165875"/>
                    <a:gd name="connsiteY7" fmla="*/ 118766 h 419756"/>
                    <a:gd name="connsiteX8" fmla="*/ 884588 w 1165875"/>
                    <a:gd name="connsiteY8" fmla="*/ 656 h 419756"/>
                    <a:gd name="connsiteX9" fmla="*/ 937928 w 1165875"/>
                    <a:gd name="connsiteY9" fmla="*/ 73046 h 419756"/>
                    <a:gd name="connsiteX10" fmla="*/ 1132238 w 1165875"/>
                    <a:gd name="connsiteY10" fmla="*/ 114956 h 419756"/>
                    <a:gd name="connsiteX11" fmla="*/ 1162718 w 1165875"/>
                    <a:gd name="connsiteY11" fmla="*/ 419756 h 419756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65875" h="419474">
                      <a:moveTo>
                        <a:pt x="0" y="73841"/>
                      </a:moveTo>
                      <a:cubicBezTo>
                        <a:pt x="123079" y="77196"/>
                        <a:pt x="330723" y="75926"/>
                        <a:pt x="396239" y="73841"/>
                      </a:cubicBezTo>
                      <a:cubicBezTo>
                        <a:pt x="427354" y="82096"/>
                        <a:pt x="449502" y="-6432"/>
                        <a:pt x="473108" y="374"/>
                      </a:cubicBezTo>
                      <a:cubicBezTo>
                        <a:pt x="496715" y="7180"/>
                        <a:pt x="516288" y="114674"/>
                        <a:pt x="537878" y="114674"/>
                      </a:cubicBezTo>
                      <a:cubicBezTo>
                        <a:pt x="559468" y="114674"/>
                        <a:pt x="580423" y="-896"/>
                        <a:pt x="602648" y="374"/>
                      </a:cubicBezTo>
                      <a:cubicBezTo>
                        <a:pt x="624873" y="1644"/>
                        <a:pt x="647733" y="122294"/>
                        <a:pt x="671228" y="122294"/>
                      </a:cubicBezTo>
                      <a:cubicBezTo>
                        <a:pt x="694723" y="122294"/>
                        <a:pt x="720758" y="1009"/>
                        <a:pt x="743618" y="374"/>
                      </a:cubicBezTo>
                      <a:cubicBezTo>
                        <a:pt x="766478" y="-261"/>
                        <a:pt x="777273" y="118484"/>
                        <a:pt x="808388" y="118484"/>
                      </a:cubicBezTo>
                      <a:cubicBezTo>
                        <a:pt x="839503" y="118484"/>
                        <a:pt x="855378" y="-7246"/>
                        <a:pt x="884588" y="374"/>
                      </a:cubicBezTo>
                      <a:cubicBezTo>
                        <a:pt x="913798" y="7994"/>
                        <a:pt x="896653" y="53714"/>
                        <a:pt x="937928" y="72764"/>
                      </a:cubicBezTo>
                      <a:cubicBezTo>
                        <a:pt x="979203" y="91814"/>
                        <a:pt x="1094773" y="56889"/>
                        <a:pt x="1132238" y="114674"/>
                      </a:cubicBezTo>
                      <a:cubicBezTo>
                        <a:pt x="1169703" y="172459"/>
                        <a:pt x="1168750" y="277869"/>
                        <a:pt x="1162718" y="419474"/>
                      </a:cubicBezTo>
                    </a:path>
                  </a:pathLst>
                </a:cu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255" name="Connettore 1 254"/>
              <p:cNvCxnSpPr/>
              <p:nvPr/>
            </p:nvCxnSpPr>
            <p:spPr>
              <a:xfrm>
                <a:off x="1846665" y="2573905"/>
                <a:ext cx="700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e 31"/>
            <p:cNvSpPr/>
            <p:nvPr/>
          </p:nvSpPr>
          <p:spPr>
            <a:xfrm>
              <a:off x="2849341" y="2204093"/>
              <a:ext cx="45719" cy="496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9" name="Ovale 258"/>
            <p:cNvSpPr/>
            <p:nvPr/>
          </p:nvSpPr>
          <p:spPr>
            <a:xfrm flipH="1">
              <a:off x="1646675" y="2209208"/>
              <a:ext cx="45719" cy="496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0" name="Figura a mano libera 259"/>
            <p:cNvSpPr/>
            <p:nvPr/>
          </p:nvSpPr>
          <p:spPr>
            <a:xfrm flipH="1">
              <a:off x="1697620" y="2152661"/>
              <a:ext cx="324148" cy="61204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985489"/>
                <a:gd name="connsiteY0" fmla="*/ 73957 h 122409"/>
                <a:gd name="connsiteX1" fmla="*/ 289954 w 985489"/>
                <a:gd name="connsiteY1" fmla="*/ 73570 h 122409"/>
                <a:gd name="connsiteX2" fmla="*/ 345409 w 985489"/>
                <a:gd name="connsiteY2" fmla="*/ 489 h 122409"/>
                <a:gd name="connsiteX3" fmla="*/ 410179 w 985489"/>
                <a:gd name="connsiteY3" fmla="*/ 114789 h 122409"/>
                <a:gd name="connsiteX4" fmla="*/ 474949 w 985489"/>
                <a:gd name="connsiteY4" fmla="*/ 489 h 122409"/>
                <a:gd name="connsiteX5" fmla="*/ 543529 w 985489"/>
                <a:gd name="connsiteY5" fmla="*/ 122409 h 122409"/>
                <a:gd name="connsiteX6" fmla="*/ 615919 w 985489"/>
                <a:gd name="connsiteY6" fmla="*/ 489 h 122409"/>
                <a:gd name="connsiteX7" fmla="*/ 680689 w 985489"/>
                <a:gd name="connsiteY7" fmla="*/ 118599 h 122409"/>
                <a:gd name="connsiteX8" fmla="*/ 756889 w 985489"/>
                <a:gd name="connsiteY8" fmla="*/ 489 h 122409"/>
                <a:gd name="connsiteX9" fmla="*/ 810229 w 985489"/>
                <a:gd name="connsiteY9" fmla="*/ 72879 h 122409"/>
                <a:gd name="connsiteX10" fmla="*/ 985489 w 985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5489" h="122409">
                  <a:moveTo>
                    <a:pt x="0" y="73957"/>
                  </a:moveTo>
                  <a:cubicBezTo>
                    <a:pt x="20714" y="71988"/>
                    <a:pt x="255552" y="70575"/>
                    <a:pt x="289954" y="73570"/>
                  </a:cubicBezTo>
                  <a:cubicBezTo>
                    <a:pt x="324356" y="61325"/>
                    <a:pt x="325371" y="-6381"/>
                    <a:pt x="345409" y="489"/>
                  </a:cubicBezTo>
                  <a:cubicBezTo>
                    <a:pt x="365447" y="7359"/>
                    <a:pt x="377159" y="114789"/>
                    <a:pt x="410179" y="114789"/>
                  </a:cubicBezTo>
                  <a:cubicBezTo>
                    <a:pt x="443199" y="114789"/>
                    <a:pt x="452724" y="-781"/>
                    <a:pt x="474949" y="489"/>
                  </a:cubicBezTo>
                  <a:cubicBezTo>
                    <a:pt x="497174" y="1759"/>
                    <a:pt x="520034" y="122409"/>
                    <a:pt x="543529" y="122409"/>
                  </a:cubicBezTo>
                  <a:cubicBezTo>
                    <a:pt x="567024" y="122409"/>
                    <a:pt x="593059" y="1124"/>
                    <a:pt x="615919" y="489"/>
                  </a:cubicBezTo>
                  <a:cubicBezTo>
                    <a:pt x="638779" y="-146"/>
                    <a:pt x="649574" y="118599"/>
                    <a:pt x="680689" y="118599"/>
                  </a:cubicBezTo>
                  <a:cubicBezTo>
                    <a:pt x="711804" y="118599"/>
                    <a:pt x="727679" y="-7131"/>
                    <a:pt x="756889" y="489"/>
                  </a:cubicBezTo>
                  <a:cubicBezTo>
                    <a:pt x="786099" y="8109"/>
                    <a:pt x="772129" y="60179"/>
                    <a:pt x="810229" y="72879"/>
                  </a:cubicBezTo>
                  <a:cubicBezTo>
                    <a:pt x="848329" y="85579"/>
                    <a:pt x="890874" y="72244"/>
                    <a:pt x="985489" y="76689"/>
                  </a:cubicBezTo>
                </a:path>
              </a:pathLst>
            </a:custGeom>
            <a:ln w="9525">
              <a:solidFill>
                <a:srgbClr val="FFC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1" name="Figura a mano libera 260"/>
            <p:cNvSpPr/>
            <p:nvPr/>
          </p:nvSpPr>
          <p:spPr>
            <a:xfrm>
              <a:off x="1691680" y="2234585"/>
              <a:ext cx="562282" cy="69290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489" h="122409">
                  <a:moveTo>
                    <a:pt x="0" y="73956"/>
                  </a:moveTo>
                  <a:cubicBezTo>
                    <a:pt x="20714" y="71987"/>
                    <a:pt x="116552" y="70575"/>
                    <a:pt x="150954" y="73570"/>
                  </a:cubicBezTo>
                  <a:cubicBezTo>
                    <a:pt x="185356" y="61325"/>
                    <a:pt x="186371" y="-6381"/>
                    <a:pt x="206409" y="489"/>
                  </a:cubicBezTo>
                  <a:cubicBezTo>
                    <a:pt x="226447" y="7359"/>
                    <a:pt x="238159" y="114789"/>
                    <a:pt x="271179" y="114789"/>
                  </a:cubicBezTo>
                  <a:cubicBezTo>
                    <a:pt x="304199" y="114789"/>
                    <a:pt x="313724" y="-781"/>
                    <a:pt x="335949" y="489"/>
                  </a:cubicBezTo>
                  <a:cubicBezTo>
                    <a:pt x="358174" y="1759"/>
                    <a:pt x="381034" y="122409"/>
                    <a:pt x="404529" y="122409"/>
                  </a:cubicBezTo>
                  <a:cubicBezTo>
                    <a:pt x="428024" y="122409"/>
                    <a:pt x="454059" y="1124"/>
                    <a:pt x="476919" y="489"/>
                  </a:cubicBezTo>
                  <a:cubicBezTo>
                    <a:pt x="499779" y="-146"/>
                    <a:pt x="510574" y="118599"/>
                    <a:pt x="541689" y="118599"/>
                  </a:cubicBezTo>
                  <a:cubicBezTo>
                    <a:pt x="572804" y="118599"/>
                    <a:pt x="588679" y="-7131"/>
                    <a:pt x="617889" y="489"/>
                  </a:cubicBezTo>
                  <a:cubicBezTo>
                    <a:pt x="647099" y="8109"/>
                    <a:pt x="633129" y="60179"/>
                    <a:pt x="671229" y="72879"/>
                  </a:cubicBezTo>
                  <a:cubicBezTo>
                    <a:pt x="709329" y="85579"/>
                    <a:pt x="751874" y="72244"/>
                    <a:pt x="846489" y="76689"/>
                  </a:cubicBezTo>
                </a:path>
              </a:pathLst>
            </a:custGeom>
            <a:ln w="9525">
              <a:solidFill>
                <a:srgbClr val="FF0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2" name="Figura a mano libera 261"/>
            <p:cNvSpPr/>
            <p:nvPr/>
          </p:nvSpPr>
          <p:spPr>
            <a:xfrm>
              <a:off x="2514879" y="2143840"/>
              <a:ext cx="324148" cy="61204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985489"/>
                <a:gd name="connsiteY0" fmla="*/ 73957 h 122409"/>
                <a:gd name="connsiteX1" fmla="*/ 289954 w 985489"/>
                <a:gd name="connsiteY1" fmla="*/ 73570 h 122409"/>
                <a:gd name="connsiteX2" fmla="*/ 345409 w 985489"/>
                <a:gd name="connsiteY2" fmla="*/ 489 h 122409"/>
                <a:gd name="connsiteX3" fmla="*/ 410179 w 985489"/>
                <a:gd name="connsiteY3" fmla="*/ 114789 h 122409"/>
                <a:gd name="connsiteX4" fmla="*/ 474949 w 985489"/>
                <a:gd name="connsiteY4" fmla="*/ 489 h 122409"/>
                <a:gd name="connsiteX5" fmla="*/ 543529 w 985489"/>
                <a:gd name="connsiteY5" fmla="*/ 122409 h 122409"/>
                <a:gd name="connsiteX6" fmla="*/ 615919 w 985489"/>
                <a:gd name="connsiteY6" fmla="*/ 489 h 122409"/>
                <a:gd name="connsiteX7" fmla="*/ 680689 w 985489"/>
                <a:gd name="connsiteY7" fmla="*/ 118599 h 122409"/>
                <a:gd name="connsiteX8" fmla="*/ 756889 w 985489"/>
                <a:gd name="connsiteY8" fmla="*/ 489 h 122409"/>
                <a:gd name="connsiteX9" fmla="*/ 810229 w 985489"/>
                <a:gd name="connsiteY9" fmla="*/ 72879 h 122409"/>
                <a:gd name="connsiteX10" fmla="*/ 985489 w 985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5489" h="122409">
                  <a:moveTo>
                    <a:pt x="0" y="73957"/>
                  </a:moveTo>
                  <a:cubicBezTo>
                    <a:pt x="20714" y="71988"/>
                    <a:pt x="255552" y="70575"/>
                    <a:pt x="289954" y="73570"/>
                  </a:cubicBezTo>
                  <a:cubicBezTo>
                    <a:pt x="324356" y="61325"/>
                    <a:pt x="325371" y="-6381"/>
                    <a:pt x="345409" y="489"/>
                  </a:cubicBezTo>
                  <a:cubicBezTo>
                    <a:pt x="365447" y="7359"/>
                    <a:pt x="377159" y="114789"/>
                    <a:pt x="410179" y="114789"/>
                  </a:cubicBezTo>
                  <a:cubicBezTo>
                    <a:pt x="443199" y="114789"/>
                    <a:pt x="452724" y="-781"/>
                    <a:pt x="474949" y="489"/>
                  </a:cubicBezTo>
                  <a:cubicBezTo>
                    <a:pt x="497174" y="1759"/>
                    <a:pt x="520034" y="122409"/>
                    <a:pt x="543529" y="122409"/>
                  </a:cubicBezTo>
                  <a:cubicBezTo>
                    <a:pt x="567024" y="122409"/>
                    <a:pt x="593059" y="1124"/>
                    <a:pt x="615919" y="489"/>
                  </a:cubicBezTo>
                  <a:cubicBezTo>
                    <a:pt x="638779" y="-146"/>
                    <a:pt x="649574" y="118599"/>
                    <a:pt x="680689" y="118599"/>
                  </a:cubicBezTo>
                  <a:cubicBezTo>
                    <a:pt x="711804" y="118599"/>
                    <a:pt x="727679" y="-7131"/>
                    <a:pt x="756889" y="489"/>
                  </a:cubicBezTo>
                  <a:cubicBezTo>
                    <a:pt x="786099" y="8109"/>
                    <a:pt x="772129" y="60179"/>
                    <a:pt x="810229" y="72879"/>
                  </a:cubicBezTo>
                  <a:cubicBezTo>
                    <a:pt x="848329" y="85579"/>
                    <a:pt x="890874" y="72244"/>
                    <a:pt x="985489" y="76689"/>
                  </a:cubicBezTo>
                </a:path>
              </a:pathLst>
            </a:custGeom>
            <a:ln w="9525">
              <a:solidFill>
                <a:srgbClr val="FFC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3" name="Figura a mano libera 262"/>
            <p:cNvSpPr/>
            <p:nvPr/>
          </p:nvSpPr>
          <p:spPr>
            <a:xfrm flipH="1">
              <a:off x="2276745" y="2234585"/>
              <a:ext cx="562282" cy="69290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489" h="122409">
                  <a:moveTo>
                    <a:pt x="0" y="73956"/>
                  </a:moveTo>
                  <a:cubicBezTo>
                    <a:pt x="20714" y="71987"/>
                    <a:pt x="116552" y="70575"/>
                    <a:pt x="150954" y="73570"/>
                  </a:cubicBezTo>
                  <a:cubicBezTo>
                    <a:pt x="185356" y="61325"/>
                    <a:pt x="186371" y="-6381"/>
                    <a:pt x="206409" y="489"/>
                  </a:cubicBezTo>
                  <a:cubicBezTo>
                    <a:pt x="226447" y="7359"/>
                    <a:pt x="238159" y="114789"/>
                    <a:pt x="271179" y="114789"/>
                  </a:cubicBezTo>
                  <a:cubicBezTo>
                    <a:pt x="304199" y="114789"/>
                    <a:pt x="313724" y="-781"/>
                    <a:pt x="335949" y="489"/>
                  </a:cubicBezTo>
                  <a:cubicBezTo>
                    <a:pt x="358174" y="1759"/>
                    <a:pt x="381034" y="122409"/>
                    <a:pt x="404529" y="122409"/>
                  </a:cubicBezTo>
                  <a:cubicBezTo>
                    <a:pt x="428024" y="122409"/>
                    <a:pt x="454059" y="1124"/>
                    <a:pt x="476919" y="489"/>
                  </a:cubicBezTo>
                  <a:cubicBezTo>
                    <a:pt x="499779" y="-146"/>
                    <a:pt x="510574" y="118599"/>
                    <a:pt x="541689" y="118599"/>
                  </a:cubicBezTo>
                  <a:cubicBezTo>
                    <a:pt x="572804" y="118599"/>
                    <a:pt x="588679" y="-7131"/>
                    <a:pt x="617889" y="489"/>
                  </a:cubicBezTo>
                  <a:cubicBezTo>
                    <a:pt x="647099" y="8109"/>
                    <a:pt x="633129" y="60179"/>
                    <a:pt x="671229" y="72879"/>
                  </a:cubicBezTo>
                  <a:cubicBezTo>
                    <a:pt x="709329" y="85579"/>
                    <a:pt x="751874" y="72244"/>
                    <a:pt x="846489" y="76689"/>
                  </a:cubicBezTo>
                </a:path>
              </a:pathLst>
            </a:custGeom>
            <a:ln w="9525">
              <a:solidFill>
                <a:srgbClr val="FF0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86" name="CasellaDiTesto 19"/>
          <p:cNvSpPr txBox="1"/>
          <p:nvPr/>
        </p:nvSpPr>
        <p:spPr>
          <a:xfrm>
            <a:off x="611560" y="755412"/>
            <a:ext cx="565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“Double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”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FEL: a possible scheme for photon-photon collision</a:t>
            </a:r>
          </a:p>
        </p:txBody>
      </p:sp>
      <p:sp>
        <p:nvSpPr>
          <p:cNvPr id="181" name="Callout 11 180"/>
          <p:cNvSpPr/>
          <p:nvPr/>
        </p:nvSpPr>
        <p:spPr>
          <a:xfrm>
            <a:off x="4058390" y="4400345"/>
            <a:ext cx="1012489" cy="443082"/>
          </a:xfrm>
          <a:prstGeom prst="callout3">
            <a:avLst>
              <a:gd name="adj1" fmla="val 106156"/>
              <a:gd name="adj2" fmla="val 49994"/>
              <a:gd name="adj3" fmla="val 220521"/>
              <a:gd name="adj4" fmla="val 49938"/>
              <a:gd name="adj5" fmla="val 220791"/>
              <a:gd name="adj6" fmla="val 13060"/>
              <a:gd name="adj7" fmla="val 292912"/>
              <a:gd name="adj8" fmla="val 1283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900" b="1" dirty="0" err="1" smtClean="0"/>
              <a:t>P</a:t>
            </a:r>
            <a:r>
              <a:rPr lang="it-IT" sz="900" b="1" baseline="-25000" dirty="0" err="1" smtClean="0"/>
              <a:t>BeamPk</a:t>
            </a:r>
            <a:r>
              <a:rPr lang="it-IT" sz="900" b="1" dirty="0" smtClean="0"/>
              <a:t>=</a:t>
            </a:r>
            <a:r>
              <a:rPr lang="it-IT" sz="900" b="1" dirty="0"/>
              <a:t>25</a:t>
            </a:r>
            <a:r>
              <a:rPr lang="it-IT" sz="900" b="1" dirty="0" smtClean="0"/>
              <a:t>MW</a:t>
            </a:r>
            <a:endParaRPr lang="it-IT" sz="900" b="1" dirty="0"/>
          </a:p>
          <a:p>
            <a:r>
              <a:rPr lang="it-IT" sz="900" b="1" dirty="0"/>
              <a:t>           </a:t>
            </a:r>
            <a:r>
              <a:rPr lang="it-IT" sz="900" b="1" dirty="0" smtClean="0"/>
              <a:t>I=</a:t>
            </a:r>
            <a:r>
              <a:rPr lang="it-IT" sz="900" b="1" dirty="0"/>
              <a:t>60</a:t>
            </a:r>
            <a:r>
              <a:rPr lang="it-IT" sz="900" b="1" dirty="0" smtClean="0"/>
              <a:t>A</a:t>
            </a:r>
            <a:r>
              <a:rPr lang="it-IT" sz="900" b="1" baseline="-25000" dirty="0" smtClean="0"/>
              <a:t>pk</a:t>
            </a:r>
            <a:endParaRPr lang="it-IT" sz="900" b="1" baseline="-25000" dirty="0"/>
          </a:p>
          <a:p>
            <a:r>
              <a:rPr lang="it-IT" sz="900" b="1" dirty="0"/>
              <a:t>   </a:t>
            </a:r>
            <a:r>
              <a:rPr lang="it-IT" sz="900" b="1" dirty="0" err="1" smtClean="0"/>
              <a:t>E</a:t>
            </a:r>
            <a:r>
              <a:rPr lang="it-IT" sz="900" b="1" baseline="-25000" dirty="0" err="1" smtClean="0"/>
              <a:t>Beam</a:t>
            </a:r>
            <a:r>
              <a:rPr lang="it-IT" sz="900" b="1" dirty="0" smtClean="0"/>
              <a:t>=</a:t>
            </a:r>
            <a:r>
              <a:rPr lang="it-IT" sz="900" b="1" dirty="0"/>
              <a:t>90</a:t>
            </a:r>
            <a:r>
              <a:rPr lang="it-IT" sz="900" b="1" dirty="0" smtClean="0"/>
              <a:t>MeV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6412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227"/>
          <p:cNvGrpSpPr/>
          <p:nvPr/>
        </p:nvGrpSpPr>
        <p:grpSpPr>
          <a:xfrm>
            <a:off x="506633" y="1575409"/>
            <a:ext cx="3830912" cy="1133511"/>
            <a:chOff x="307456" y="1628800"/>
            <a:chExt cx="3830912" cy="1133511"/>
          </a:xfrm>
        </p:grpSpPr>
        <p:sp>
          <p:nvSpPr>
            <p:cNvPr id="18" name="Rettangolo arrotondato 17"/>
            <p:cNvSpPr/>
            <p:nvPr/>
          </p:nvSpPr>
          <p:spPr>
            <a:xfrm>
              <a:off x="307456" y="1628800"/>
              <a:ext cx="3830912" cy="11335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Double FEL</a:t>
              </a:r>
            </a:p>
            <a:p>
              <a:pPr algn="ctr"/>
              <a:endParaRPr lang="it-IT" dirty="0"/>
            </a:p>
            <a:p>
              <a:pPr algn="ctr"/>
              <a:endParaRPr lang="it-IT" dirty="0" smtClean="0"/>
            </a:p>
            <a:p>
              <a:pPr algn="ctr"/>
              <a:endParaRPr lang="it-IT" dirty="0"/>
            </a:p>
          </p:txBody>
        </p:sp>
        <p:grpSp>
          <p:nvGrpSpPr>
            <p:cNvPr id="19" name="Gruppo 29"/>
            <p:cNvGrpSpPr/>
            <p:nvPr/>
          </p:nvGrpSpPr>
          <p:grpSpPr>
            <a:xfrm>
              <a:off x="629564" y="1943835"/>
              <a:ext cx="1197131" cy="630070"/>
              <a:chOff x="629564" y="1943835"/>
              <a:chExt cx="1197131" cy="630070"/>
            </a:xfrm>
          </p:grpSpPr>
          <p:sp>
            <p:nvSpPr>
              <p:cNvPr id="56" name="Luna 55"/>
              <p:cNvSpPr/>
              <p:nvPr/>
            </p:nvSpPr>
            <p:spPr>
              <a:xfrm>
                <a:off x="786673" y="1943835"/>
                <a:ext cx="179682" cy="515669"/>
              </a:xfrm>
              <a:prstGeom prst="mo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57" name="Gruppo 23"/>
              <p:cNvGrpSpPr/>
              <p:nvPr/>
            </p:nvGrpSpPr>
            <p:grpSpPr>
              <a:xfrm>
                <a:off x="629564" y="1974411"/>
                <a:ext cx="1165875" cy="599494"/>
                <a:chOff x="629564" y="1988840"/>
                <a:chExt cx="1165875" cy="599494"/>
              </a:xfrm>
            </p:grpSpPr>
            <p:sp>
              <p:nvSpPr>
                <p:cNvPr id="59" name="Rettangolo 58"/>
                <p:cNvSpPr/>
                <p:nvPr/>
              </p:nvSpPr>
              <p:spPr>
                <a:xfrm flipH="1">
                  <a:off x="108103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0" name="Rettangolo 59"/>
                <p:cNvSpPr/>
                <p:nvPr/>
              </p:nvSpPr>
              <p:spPr>
                <a:xfrm flipH="1">
                  <a:off x="115037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1" name="Rettangolo 60"/>
                <p:cNvSpPr/>
                <p:nvPr/>
              </p:nvSpPr>
              <p:spPr>
                <a:xfrm flipH="1">
                  <a:off x="121605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2" name="Rettangolo 61"/>
                <p:cNvSpPr/>
                <p:nvPr/>
              </p:nvSpPr>
              <p:spPr>
                <a:xfrm flipH="1">
                  <a:off x="1285389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3" name="Rettangolo 62"/>
                <p:cNvSpPr/>
                <p:nvPr/>
              </p:nvSpPr>
              <p:spPr>
                <a:xfrm flipH="1">
                  <a:off x="135106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4" name="Rettangolo 63"/>
                <p:cNvSpPr/>
                <p:nvPr/>
              </p:nvSpPr>
              <p:spPr>
                <a:xfrm flipH="1">
                  <a:off x="142040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5" name="Rettangolo 64"/>
                <p:cNvSpPr/>
                <p:nvPr/>
              </p:nvSpPr>
              <p:spPr>
                <a:xfrm flipH="1">
                  <a:off x="148608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6" name="Rettangolo 65"/>
                <p:cNvSpPr/>
                <p:nvPr/>
              </p:nvSpPr>
              <p:spPr>
                <a:xfrm flipH="1">
                  <a:off x="107995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7" name="Rettangolo 66"/>
                <p:cNvSpPr/>
                <p:nvPr/>
              </p:nvSpPr>
              <p:spPr>
                <a:xfrm flipH="1">
                  <a:off x="114563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8" name="Rettangolo 67"/>
                <p:cNvSpPr/>
                <p:nvPr/>
              </p:nvSpPr>
              <p:spPr>
                <a:xfrm flipH="1">
                  <a:off x="121496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9" name="Rettangolo 68"/>
                <p:cNvSpPr/>
                <p:nvPr/>
              </p:nvSpPr>
              <p:spPr>
                <a:xfrm flipH="1">
                  <a:off x="1280645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0" name="Rettangolo 69"/>
                <p:cNvSpPr/>
                <p:nvPr/>
              </p:nvSpPr>
              <p:spPr>
                <a:xfrm flipH="1">
                  <a:off x="134998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1" name="Rettangolo 70"/>
                <p:cNvSpPr/>
                <p:nvPr/>
              </p:nvSpPr>
              <p:spPr>
                <a:xfrm flipH="1">
                  <a:off x="141566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2" name="Rettangolo 71"/>
                <p:cNvSpPr/>
                <p:nvPr/>
              </p:nvSpPr>
              <p:spPr>
                <a:xfrm flipH="1">
                  <a:off x="148499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Figura a mano libera 72"/>
                <p:cNvSpPr/>
                <p:nvPr/>
              </p:nvSpPr>
              <p:spPr>
                <a:xfrm>
                  <a:off x="629564" y="2168860"/>
                  <a:ext cx="1165875" cy="419474"/>
                </a:xfrm>
                <a:custGeom>
                  <a:avLst/>
                  <a:gdLst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35280 w 595507"/>
                    <a:gd name="connsiteY10" fmla="*/ 15744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96240 w 595507"/>
                    <a:gd name="connsiteY11" fmla="*/ 1266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3458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7719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5256"/>
                    <a:gd name="connsiteY0" fmla="*/ 73625 h 420335"/>
                    <a:gd name="connsiteX1" fmla="*/ 41910 w 595256"/>
                    <a:gd name="connsiteY1" fmla="*/ 1235 h 420335"/>
                    <a:gd name="connsiteX2" fmla="*/ 60960 w 595256"/>
                    <a:gd name="connsiteY2" fmla="*/ 126965 h 420335"/>
                    <a:gd name="connsiteX3" fmla="*/ 110490 w 595256"/>
                    <a:gd name="connsiteY3" fmla="*/ 5045 h 420335"/>
                    <a:gd name="connsiteX4" fmla="*/ 133350 w 595256"/>
                    <a:gd name="connsiteY4" fmla="*/ 146015 h 420335"/>
                    <a:gd name="connsiteX5" fmla="*/ 179070 w 595256"/>
                    <a:gd name="connsiteY5" fmla="*/ 8855 h 420335"/>
                    <a:gd name="connsiteX6" fmla="*/ 209550 w 595256"/>
                    <a:gd name="connsiteY6" fmla="*/ 149825 h 420335"/>
                    <a:gd name="connsiteX7" fmla="*/ 243840 w 595256"/>
                    <a:gd name="connsiteY7" fmla="*/ 1235 h 420335"/>
                    <a:gd name="connsiteX8" fmla="*/ 270510 w 595256"/>
                    <a:gd name="connsiteY8" fmla="*/ 146015 h 420335"/>
                    <a:gd name="connsiteX9" fmla="*/ 304800 w 595256"/>
                    <a:gd name="connsiteY9" fmla="*/ 5045 h 420335"/>
                    <a:gd name="connsiteX10" fmla="*/ 342900 w 595256"/>
                    <a:gd name="connsiteY10" fmla="*/ 146015 h 420335"/>
                    <a:gd name="connsiteX11" fmla="*/ 377190 w 595256"/>
                    <a:gd name="connsiteY11" fmla="*/ 12665 h 420335"/>
                    <a:gd name="connsiteX12" fmla="*/ 419100 w 595256"/>
                    <a:gd name="connsiteY12" fmla="*/ 96485 h 420335"/>
                    <a:gd name="connsiteX13" fmla="*/ 567690 w 595256"/>
                    <a:gd name="connsiteY13" fmla="*/ 123155 h 420335"/>
                    <a:gd name="connsiteX14" fmla="*/ 594360 w 595256"/>
                    <a:gd name="connsiteY14" fmla="*/ 420335 h 420335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10490 w 595256"/>
                    <a:gd name="connsiteY3" fmla="*/ 601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6764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19812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193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728606"/>
                    <a:gd name="connsiteY0" fmla="*/ 114593 h 419393"/>
                    <a:gd name="connsiteX1" fmla="*/ 175260 w 728606"/>
                    <a:gd name="connsiteY1" fmla="*/ 293 h 419393"/>
                    <a:gd name="connsiteX2" fmla="*/ 201930 w 728606"/>
                    <a:gd name="connsiteY2" fmla="*/ 148883 h 419393"/>
                    <a:gd name="connsiteX3" fmla="*/ 240030 w 728606"/>
                    <a:gd name="connsiteY3" fmla="*/ 7913 h 419393"/>
                    <a:gd name="connsiteX4" fmla="*/ 266700 w 728606"/>
                    <a:gd name="connsiteY4" fmla="*/ 145073 h 419393"/>
                    <a:gd name="connsiteX5" fmla="*/ 304800 w 728606"/>
                    <a:gd name="connsiteY5" fmla="*/ 4103 h 419393"/>
                    <a:gd name="connsiteX6" fmla="*/ 335280 w 728606"/>
                    <a:gd name="connsiteY6" fmla="*/ 145073 h 419393"/>
                    <a:gd name="connsiteX7" fmla="*/ 377190 w 728606"/>
                    <a:gd name="connsiteY7" fmla="*/ 293 h 419393"/>
                    <a:gd name="connsiteX8" fmla="*/ 403860 w 728606"/>
                    <a:gd name="connsiteY8" fmla="*/ 145073 h 419393"/>
                    <a:gd name="connsiteX9" fmla="*/ 438150 w 728606"/>
                    <a:gd name="connsiteY9" fmla="*/ 4103 h 419393"/>
                    <a:gd name="connsiteX10" fmla="*/ 476250 w 728606"/>
                    <a:gd name="connsiteY10" fmla="*/ 145073 h 419393"/>
                    <a:gd name="connsiteX11" fmla="*/ 510540 w 728606"/>
                    <a:gd name="connsiteY11" fmla="*/ 11723 h 419393"/>
                    <a:gd name="connsiteX12" fmla="*/ 552450 w 728606"/>
                    <a:gd name="connsiteY12" fmla="*/ 95543 h 419393"/>
                    <a:gd name="connsiteX13" fmla="*/ 701040 w 728606"/>
                    <a:gd name="connsiteY13" fmla="*/ 122213 h 419393"/>
                    <a:gd name="connsiteX14" fmla="*/ 727710 w 728606"/>
                    <a:gd name="connsiteY14" fmla="*/ 419393 h 419393"/>
                    <a:gd name="connsiteX0" fmla="*/ 0 w 728606"/>
                    <a:gd name="connsiteY0" fmla="*/ 114336 h 419136"/>
                    <a:gd name="connsiteX1" fmla="*/ 175260 w 728606"/>
                    <a:gd name="connsiteY1" fmla="*/ 36 h 419136"/>
                    <a:gd name="connsiteX2" fmla="*/ 201930 w 728606"/>
                    <a:gd name="connsiteY2" fmla="*/ 148626 h 419136"/>
                    <a:gd name="connsiteX3" fmla="*/ 240030 w 728606"/>
                    <a:gd name="connsiteY3" fmla="*/ 7656 h 419136"/>
                    <a:gd name="connsiteX4" fmla="*/ 266700 w 728606"/>
                    <a:gd name="connsiteY4" fmla="*/ 144816 h 419136"/>
                    <a:gd name="connsiteX5" fmla="*/ 304800 w 728606"/>
                    <a:gd name="connsiteY5" fmla="*/ 3846 h 419136"/>
                    <a:gd name="connsiteX6" fmla="*/ 335280 w 728606"/>
                    <a:gd name="connsiteY6" fmla="*/ 144816 h 419136"/>
                    <a:gd name="connsiteX7" fmla="*/ 377190 w 728606"/>
                    <a:gd name="connsiteY7" fmla="*/ 36 h 419136"/>
                    <a:gd name="connsiteX8" fmla="*/ 403860 w 728606"/>
                    <a:gd name="connsiteY8" fmla="*/ 144816 h 419136"/>
                    <a:gd name="connsiteX9" fmla="*/ 438150 w 728606"/>
                    <a:gd name="connsiteY9" fmla="*/ 3846 h 419136"/>
                    <a:gd name="connsiteX10" fmla="*/ 476250 w 728606"/>
                    <a:gd name="connsiteY10" fmla="*/ 144816 h 419136"/>
                    <a:gd name="connsiteX11" fmla="*/ 510540 w 728606"/>
                    <a:gd name="connsiteY11" fmla="*/ 11466 h 419136"/>
                    <a:gd name="connsiteX12" fmla="*/ 552450 w 728606"/>
                    <a:gd name="connsiteY12" fmla="*/ 95286 h 419136"/>
                    <a:gd name="connsiteX13" fmla="*/ 701040 w 728606"/>
                    <a:gd name="connsiteY13" fmla="*/ 121956 h 419136"/>
                    <a:gd name="connsiteX14" fmla="*/ 727710 w 728606"/>
                    <a:gd name="connsiteY14" fmla="*/ 419136 h 419136"/>
                    <a:gd name="connsiteX0" fmla="*/ 0 w 728606"/>
                    <a:gd name="connsiteY0" fmla="*/ 114300 h 419100"/>
                    <a:gd name="connsiteX1" fmla="*/ 163830 w 728606"/>
                    <a:gd name="connsiteY1" fmla="*/ 3810 h 419100"/>
                    <a:gd name="connsiteX2" fmla="*/ 201930 w 728606"/>
                    <a:gd name="connsiteY2" fmla="*/ 148590 h 419100"/>
                    <a:gd name="connsiteX3" fmla="*/ 240030 w 728606"/>
                    <a:gd name="connsiteY3" fmla="*/ 7620 h 419100"/>
                    <a:gd name="connsiteX4" fmla="*/ 266700 w 728606"/>
                    <a:gd name="connsiteY4" fmla="*/ 144780 h 419100"/>
                    <a:gd name="connsiteX5" fmla="*/ 304800 w 728606"/>
                    <a:gd name="connsiteY5" fmla="*/ 3810 h 419100"/>
                    <a:gd name="connsiteX6" fmla="*/ 335280 w 728606"/>
                    <a:gd name="connsiteY6" fmla="*/ 144780 h 419100"/>
                    <a:gd name="connsiteX7" fmla="*/ 377190 w 728606"/>
                    <a:gd name="connsiteY7" fmla="*/ 0 h 419100"/>
                    <a:gd name="connsiteX8" fmla="*/ 403860 w 728606"/>
                    <a:gd name="connsiteY8" fmla="*/ 144780 h 419100"/>
                    <a:gd name="connsiteX9" fmla="*/ 438150 w 728606"/>
                    <a:gd name="connsiteY9" fmla="*/ 3810 h 419100"/>
                    <a:gd name="connsiteX10" fmla="*/ 476250 w 728606"/>
                    <a:gd name="connsiteY10" fmla="*/ 144780 h 419100"/>
                    <a:gd name="connsiteX11" fmla="*/ 510540 w 728606"/>
                    <a:gd name="connsiteY11" fmla="*/ 11430 h 419100"/>
                    <a:gd name="connsiteX12" fmla="*/ 552450 w 728606"/>
                    <a:gd name="connsiteY12" fmla="*/ 95250 h 419100"/>
                    <a:gd name="connsiteX13" fmla="*/ 701040 w 728606"/>
                    <a:gd name="connsiteY13" fmla="*/ 121920 h 419100"/>
                    <a:gd name="connsiteX14" fmla="*/ 727710 w 728606"/>
                    <a:gd name="connsiteY14" fmla="*/ 419100 h 419100"/>
                    <a:gd name="connsiteX0" fmla="*/ 0 w 728606"/>
                    <a:gd name="connsiteY0" fmla="*/ 114300 h 419100"/>
                    <a:gd name="connsiteX1" fmla="*/ 64101 w 728606"/>
                    <a:gd name="connsiteY1" fmla="*/ 5441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11430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40030 w 728471"/>
                    <a:gd name="connsiteY4" fmla="*/ 762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382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3091 h 419674"/>
                    <a:gd name="connsiteX1" fmla="*/ 129539 w 732949"/>
                    <a:gd name="connsiteY1" fmla="*/ 85471 h 419674"/>
                    <a:gd name="connsiteX2" fmla="*/ 168308 w 732949"/>
                    <a:gd name="connsiteY2" fmla="*/ 4384 h 419674"/>
                    <a:gd name="connsiteX3" fmla="*/ 206408 w 732949"/>
                    <a:gd name="connsiteY3" fmla="*/ 149164 h 419674"/>
                    <a:gd name="connsiteX4" fmla="*/ 236888 w 732949"/>
                    <a:gd name="connsiteY4" fmla="*/ 4384 h 419674"/>
                    <a:gd name="connsiteX5" fmla="*/ 271178 w 732949"/>
                    <a:gd name="connsiteY5" fmla="*/ 145354 h 419674"/>
                    <a:gd name="connsiteX6" fmla="*/ 301658 w 732949"/>
                    <a:gd name="connsiteY6" fmla="*/ 4384 h 419674"/>
                    <a:gd name="connsiteX7" fmla="*/ 339758 w 732949"/>
                    <a:gd name="connsiteY7" fmla="*/ 145354 h 419674"/>
                    <a:gd name="connsiteX8" fmla="*/ 370238 w 732949"/>
                    <a:gd name="connsiteY8" fmla="*/ 574 h 419674"/>
                    <a:gd name="connsiteX9" fmla="*/ 408338 w 732949"/>
                    <a:gd name="connsiteY9" fmla="*/ 145354 h 419674"/>
                    <a:gd name="connsiteX10" fmla="*/ 442628 w 732949"/>
                    <a:gd name="connsiteY10" fmla="*/ 4384 h 419674"/>
                    <a:gd name="connsiteX11" fmla="*/ 480728 w 732949"/>
                    <a:gd name="connsiteY11" fmla="*/ 145354 h 419674"/>
                    <a:gd name="connsiteX12" fmla="*/ 515018 w 732949"/>
                    <a:gd name="connsiteY12" fmla="*/ 574 h 419674"/>
                    <a:gd name="connsiteX13" fmla="*/ 564548 w 732949"/>
                    <a:gd name="connsiteY13" fmla="*/ 95824 h 419674"/>
                    <a:gd name="connsiteX14" fmla="*/ 705518 w 732949"/>
                    <a:gd name="connsiteY14" fmla="*/ 122494 h 419674"/>
                    <a:gd name="connsiteX15" fmla="*/ 732188 w 732949"/>
                    <a:gd name="connsiteY15" fmla="*/ 419674 h 419674"/>
                    <a:gd name="connsiteX0" fmla="*/ 0 w 732949"/>
                    <a:gd name="connsiteY0" fmla="*/ 92521 h 419104"/>
                    <a:gd name="connsiteX1" fmla="*/ 129539 w 732949"/>
                    <a:gd name="connsiteY1" fmla="*/ 84901 h 419104"/>
                    <a:gd name="connsiteX2" fmla="*/ 168308 w 732949"/>
                    <a:gd name="connsiteY2" fmla="*/ 3814 h 419104"/>
                    <a:gd name="connsiteX3" fmla="*/ 206408 w 732949"/>
                    <a:gd name="connsiteY3" fmla="*/ 148594 h 419104"/>
                    <a:gd name="connsiteX4" fmla="*/ 236888 w 732949"/>
                    <a:gd name="connsiteY4" fmla="*/ 3814 h 419104"/>
                    <a:gd name="connsiteX5" fmla="*/ 271178 w 732949"/>
                    <a:gd name="connsiteY5" fmla="*/ 144784 h 419104"/>
                    <a:gd name="connsiteX6" fmla="*/ 301658 w 732949"/>
                    <a:gd name="connsiteY6" fmla="*/ 3814 h 419104"/>
                    <a:gd name="connsiteX7" fmla="*/ 339758 w 732949"/>
                    <a:gd name="connsiteY7" fmla="*/ 144784 h 419104"/>
                    <a:gd name="connsiteX8" fmla="*/ 370238 w 732949"/>
                    <a:gd name="connsiteY8" fmla="*/ 4 h 419104"/>
                    <a:gd name="connsiteX9" fmla="*/ 408338 w 732949"/>
                    <a:gd name="connsiteY9" fmla="*/ 144784 h 419104"/>
                    <a:gd name="connsiteX10" fmla="*/ 442628 w 732949"/>
                    <a:gd name="connsiteY10" fmla="*/ 3814 h 419104"/>
                    <a:gd name="connsiteX11" fmla="*/ 480728 w 732949"/>
                    <a:gd name="connsiteY11" fmla="*/ 144784 h 419104"/>
                    <a:gd name="connsiteX12" fmla="*/ 515018 w 732949"/>
                    <a:gd name="connsiteY12" fmla="*/ 4 h 419104"/>
                    <a:gd name="connsiteX13" fmla="*/ 564548 w 732949"/>
                    <a:gd name="connsiteY13" fmla="*/ 95254 h 419104"/>
                    <a:gd name="connsiteX14" fmla="*/ 705518 w 732949"/>
                    <a:gd name="connsiteY14" fmla="*/ 121924 h 419104"/>
                    <a:gd name="connsiteX15" fmla="*/ 732188 w 732949"/>
                    <a:gd name="connsiteY15" fmla="*/ 419104 h 419104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3084"/>
                    <a:gd name="connsiteY0" fmla="*/ 92517 h 419100"/>
                    <a:gd name="connsiteX1" fmla="*/ 129539 w 733084"/>
                    <a:gd name="connsiteY1" fmla="*/ 84897 h 419100"/>
                    <a:gd name="connsiteX2" fmla="*/ 168308 w 733084"/>
                    <a:gd name="connsiteY2" fmla="*/ 3810 h 419100"/>
                    <a:gd name="connsiteX3" fmla="*/ 206408 w 733084"/>
                    <a:gd name="connsiteY3" fmla="*/ 148590 h 419100"/>
                    <a:gd name="connsiteX4" fmla="*/ 236888 w 733084"/>
                    <a:gd name="connsiteY4" fmla="*/ 3810 h 419100"/>
                    <a:gd name="connsiteX5" fmla="*/ 271178 w 733084"/>
                    <a:gd name="connsiteY5" fmla="*/ 144780 h 419100"/>
                    <a:gd name="connsiteX6" fmla="*/ 301658 w 733084"/>
                    <a:gd name="connsiteY6" fmla="*/ 3810 h 419100"/>
                    <a:gd name="connsiteX7" fmla="*/ 339758 w 733084"/>
                    <a:gd name="connsiteY7" fmla="*/ 144780 h 419100"/>
                    <a:gd name="connsiteX8" fmla="*/ 370238 w 733084"/>
                    <a:gd name="connsiteY8" fmla="*/ 0 h 419100"/>
                    <a:gd name="connsiteX9" fmla="*/ 408338 w 733084"/>
                    <a:gd name="connsiteY9" fmla="*/ 144780 h 419100"/>
                    <a:gd name="connsiteX10" fmla="*/ 442628 w 733084"/>
                    <a:gd name="connsiteY10" fmla="*/ 3810 h 419100"/>
                    <a:gd name="connsiteX11" fmla="*/ 480728 w 733084"/>
                    <a:gd name="connsiteY11" fmla="*/ 144780 h 419100"/>
                    <a:gd name="connsiteX12" fmla="*/ 518828 w 733084"/>
                    <a:gd name="connsiteY12" fmla="*/ 3810 h 419100"/>
                    <a:gd name="connsiteX13" fmla="*/ 579788 w 733084"/>
                    <a:gd name="connsiteY13" fmla="*/ 95250 h 419100"/>
                    <a:gd name="connsiteX14" fmla="*/ 705518 w 733084"/>
                    <a:gd name="connsiteY14" fmla="*/ 121920 h 419100"/>
                    <a:gd name="connsiteX15" fmla="*/ 732188 w 733084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13088 w 734457"/>
                    <a:gd name="connsiteY6" fmla="*/ 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7592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4544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25 h 419108"/>
                    <a:gd name="connsiteX1" fmla="*/ 129539 w 734457"/>
                    <a:gd name="connsiteY1" fmla="*/ 84905 h 419108"/>
                    <a:gd name="connsiteX2" fmla="*/ 145448 w 734457"/>
                    <a:gd name="connsiteY2" fmla="*/ 3818 h 419108"/>
                    <a:gd name="connsiteX3" fmla="*/ 214028 w 734457"/>
                    <a:gd name="connsiteY3" fmla="*/ 152408 h 419108"/>
                    <a:gd name="connsiteX4" fmla="*/ 248318 w 734457"/>
                    <a:gd name="connsiteY4" fmla="*/ 8 h 419108"/>
                    <a:gd name="connsiteX5" fmla="*/ 271178 w 734457"/>
                    <a:gd name="connsiteY5" fmla="*/ 144788 h 419108"/>
                    <a:gd name="connsiteX6" fmla="*/ 313088 w 734457"/>
                    <a:gd name="connsiteY6" fmla="*/ 8 h 419108"/>
                    <a:gd name="connsiteX7" fmla="*/ 339758 w 734457"/>
                    <a:gd name="connsiteY7" fmla="*/ 144788 h 419108"/>
                    <a:gd name="connsiteX8" fmla="*/ 370238 w 734457"/>
                    <a:gd name="connsiteY8" fmla="*/ 8 h 419108"/>
                    <a:gd name="connsiteX9" fmla="*/ 408338 w 734457"/>
                    <a:gd name="connsiteY9" fmla="*/ 144788 h 419108"/>
                    <a:gd name="connsiteX10" fmla="*/ 442628 w 734457"/>
                    <a:gd name="connsiteY10" fmla="*/ 3818 h 419108"/>
                    <a:gd name="connsiteX11" fmla="*/ 480728 w 734457"/>
                    <a:gd name="connsiteY11" fmla="*/ 144788 h 419108"/>
                    <a:gd name="connsiteX12" fmla="*/ 518828 w 734457"/>
                    <a:gd name="connsiteY12" fmla="*/ 3818 h 419108"/>
                    <a:gd name="connsiteX13" fmla="*/ 579788 w 734457"/>
                    <a:gd name="connsiteY13" fmla="*/ 95258 h 419108"/>
                    <a:gd name="connsiteX14" fmla="*/ 705518 w 734457"/>
                    <a:gd name="connsiteY14" fmla="*/ 121928 h 419108"/>
                    <a:gd name="connsiteX15" fmla="*/ 732188 w 734457"/>
                    <a:gd name="connsiteY15" fmla="*/ 419108 h 419108"/>
                    <a:gd name="connsiteX0" fmla="*/ 0 w 734457"/>
                    <a:gd name="connsiteY0" fmla="*/ 92535 h 419118"/>
                    <a:gd name="connsiteX1" fmla="*/ 129539 w 734457"/>
                    <a:gd name="connsiteY1" fmla="*/ 84915 h 419118"/>
                    <a:gd name="connsiteX2" fmla="*/ 145448 w 734457"/>
                    <a:gd name="connsiteY2" fmla="*/ 3828 h 419118"/>
                    <a:gd name="connsiteX3" fmla="*/ 210218 w 734457"/>
                    <a:gd name="connsiteY3" fmla="*/ 156228 h 419118"/>
                    <a:gd name="connsiteX4" fmla="*/ 248318 w 734457"/>
                    <a:gd name="connsiteY4" fmla="*/ 18 h 419118"/>
                    <a:gd name="connsiteX5" fmla="*/ 271178 w 734457"/>
                    <a:gd name="connsiteY5" fmla="*/ 144798 h 419118"/>
                    <a:gd name="connsiteX6" fmla="*/ 313088 w 734457"/>
                    <a:gd name="connsiteY6" fmla="*/ 18 h 419118"/>
                    <a:gd name="connsiteX7" fmla="*/ 339758 w 734457"/>
                    <a:gd name="connsiteY7" fmla="*/ 144798 h 419118"/>
                    <a:gd name="connsiteX8" fmla="*/ 370238 w 734457"/>
                    <a:gd name="connsiteY8" fmla="*/ 18 h 419118"/>
                    <a:gd name="connsiteX9" fmla="*/ 408338 w 734457"/>
                    <a:gd name="connsiteY9" fmla="*/ 144798 h 419118"/>
                    <a:gd name="connsiteX10" fmla="*/ 442628 w 734457"/>
                    <a:gd name="connsiteY10" fmla="*/ 3828 h 419118"/>
                    <a:gd name="connsiteX11" fmla="*/ 480728 w 734457"/>
                    <a:gd name="connsiteY11" fmla="*/ 144798 h 419118"/>
                    <a:gd name="connsiteX12" fmla="*/ 518828 w 734457"/>
                    <a:gd name="connsiteY12" fmla="*/ 3828 h 419118"/>
                    <a:gd name="connsiteX13" fmla="*/ 579788 w 734457"/>
                    <a:gd name="connsiteY13" fmla="*/ 95268 h 419118"/>
                    <a:gd name="connsiteX14" fmla="*/ 705518 w 734457"/>
                    <a:gd name="connsiteY14" fmla="*/ 121938 h 419118"/>
                    <a:gd name="connsiteX15" fmla="*/ 732188 w 734457"/>
                    <a:gd name="connsiteY15" fmla="*/ 419118 h 419118"/>
                    <a:gd name="connsiteX0" fmla="*/ 0 w 734457"/>
                    <a:gd name="connsiteY0" fmla="*/ 92537 h 419120"/>
                    <a:gd name="connsiteX1" fmla="*/ 129539 w 734457"/>
                    <a:gd name="connsiteY1" fmla="*/ 84917 h 419120"/>
                    <a:gd name="connsiteX2" fmla="*/ 145448 w 734457"/>
                    <a:gd name="connsiteY2" fmla="*/ 3830 h 419120"/>
                    <a:gd name="connsiteX3" fmla="*/ 210218 w 734457"/>
                    <a:gd name="connsiteY3" fmla="*/ 133370 h 419120"/>
                    <a:gd name="connsiteX4" fmla="*/ 248318 w 734457"/>
                    <a:gd name="connsiteY4" fmla="*/ 20 h 419120"/>
                    <a:gd name="connsiteX5" fmla="*/ 271178 w 734457"/>
                    <a:gd name="connsiteY5" fmla="*/ 144800 h 419120"/>
                    <a:gd name="connsiteX6" fmla="*/ 313088 w 734457"/>
                    <a:gd name="connsiteY6" fmla="*/ 20 h 419120"/>
                    <a:gd name="connsiteX7" fmla="*/ 339758 w 734457"/>
                    <a:gd name="connsiteY7" fmla="*/ 144800 h 419120"/>
                    <a:gd name="connsiteX8" fmla="*/ 370238 w 734457"/>
                    <a:gd name="connsiteY8" fmla="*/ 20 h 419120"/>
                    <a:gd name="connsiteX9" fmla="*/ 408338 w 734457"/>
                    <a:gd name="connsiteY9" fmla="*/ 144800 h 419120"/>
                    <a:gd name="connsiteX10" fmla="*/ 442628 w 734457"/>
                    <a:gd name="connsiteY10" fmla="*/ 3830 h 419120"/>
                    <a:gd name="connsiteX11" fmla="*/ 480728 w 734457"/>
                    <a:gd name="connsiteY11" fmla="*/ 144800 h 419120"/>
                    <a:gd name="connsiteX12" fmla="*/ 518828 w 734457"/>
                    <a:gd name="connsiteY12" fmla="*/ 3830 h 419120"/>
                    <a:gd name="connsiteX13" fmla="*/ 579788 w 734457"/>
                    <a:gd name="connsiteY13" fmla="*/ 95270 h 419120"/>
                    <a:gd name="connsiteX14" fmla="*/ 705518 w 734457"/>
                    <a:gd name="connsiteY14" fmla="*/ 121940 h 419120"/>
                    <a:gd name="connsiteX15" fmla="*/ 732188 w 734457"/>
                    <a:gd name="connsiteY15" fmla="*/ 419120 h 419120"/>
                    <a:gd name="connsiteX0" fmla="*/ 0 w 734457"/>
                    <a:gd name="connsiteY0" fmla="*/ 92635 h 419218"/>
                    <a:gd name="connsiteX1" fmla="*/ 129539 w 734457"/>
                    <a:gd name="connsiteY1" fmla="*/ 85015 h 419218"/>
                    <a:gd name="connsiteX2" fmla="*/ 145448 w 734457"/>
                    <a:gd name="connsiteY2" fmla="*/ 3928 h 419218"/>
                    <a:gd name="connsiteX3" fmla="*/ 210218 w 734457"/>
                    <a:gd name="connsiteY3" fmla="*/ 118228 h 419218"/>
                    <a:gd name="connsiteX4" fmla="*/ 248318 w 734457"/>
                    <a:gd name="connsiteY4" fmla="*/ 118 h 419218"/>
                    <a:gd name="connsiteX5" fmla="*/ 271178 w 734457"/>
                    <a:gd name="connsiteY5" fmla="*/ 144898 h 419218"/>
                    <a:gd name="connsiteX6" fmla="*/ 313088 w 734457"/>
                    <a:gd name="connsiteY6" fmla="*/ 118 h 419218"/>
                    <a:gd name="connsiteX7" fmla="*/ 339758 w 734457"/>
                    <a:gd name="connsiteY7" fmla="*/ 144898 h 419218"/>
                    <a:gd name="connsiteX8" fmla="*/ 370238 w 734457"/>
                    <a:gd name="connsiteY8" fmla="*/ 118 h 419218"/>
                    <a:gd name="connsiteX9" fmla="*/ 408338 w 734457"/>
                    <a:gd name="connsiteY9" fmla="*/ 144898 h 419218"/>
                    <a:gd name="connsiteX10" fmla="*/ 442628 w 734457"/>
                    <a:gd name="connsiteY10" fmla="*/ 3928 h 419218"/>
                    <a:gd name="connsiteX11" fmla="*/ 480728 w 734457"/>
                    <a:gd name="connsiteY11" fmla="*/ 144898 h 419218"/>
                    <a:gd name="connsiteX12" fmla="*/ 518828 w 734457"/>
                    <a:gd name="connsiteY12" fmla="*/ 3928 h 419218"/>
                    <a:gd name="connsiteX13" fmla="*/ 579788 w 734457"/>
                    <a:gd name="connsiteY13" fmla="*/ 95368 h 419218"/>
                    <a:gd name="connsiteX14" fmla="*/ 705518 w 734457"/>
                    <a:gd name="connsiteY14" fmla="*/ 122038 h 419218"/>
                    <a:gd name="connsiteX15" fmla="*/ 732188 w 734457"/>
                    <a:gd name="connsiteY15" fmla="*/ 419218 h 41921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48318 w 734457"/>
                    <a:gd name="connsiteY4" fmla="*/ 5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74988 w 734457"/>
                    <a:gd name="connsiteY4" fmla="*/ 386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93052"/>
                    <a:gd name="connsiteY0" fmla="*/ 107757 h 434340"/>
                    <a:gd name="connsiteX1" fmla="*/ 129539 w 793052"/>
                    <a:gd name="connsiteY1" fmla="*/ 100137 h 434340"/>
                    <a:gd name="connsiteX2" fmla="*/ 145448 w 793052"/>
                    <a:gd name="connsiteY2" fmla="*/ 19050 h 434340"/>
                    <a:gd name="connsiteX3" fmla="*/ 210218 w 793052"/>
                    <a:gd name="connsiteY3" fmla="*/ 133350 h 434340"/>
                    <a:gd name="connsiteX4" fmla="*/ 274988 w 793052"/>
                    <a:gd name="connsiteY4" fmla="*/ 19050 h 434340"/>
                    <a:gd name="connsiteX5" fmla="*/ 328328 w 793052"/>
                    <a:gd name="connsiteY5" fmla="*/ 140970 h 434340"/>
                    <a:gd name="connsiteX6" fmla="*/ 313088 w 793052"/>
                    <a:gd name="connsiteY6" fmla="*/ 15240 h 434340"/>
                    <a:gd name="connsiteX7" fmla="*/ 339758 w 793052"/>
                    <a:gd name="connsiteY7" fmla="*/ 160020 h 434340"/>
                    <a:gd name="connsiteX8" fmla="*/ 370238 w 793052"/>
                    <a:gd name="connsiteY8" fmla="*/ 15240 h 434340"/>
                    <a:gd name="connsiteX9" fmla="*/ 408338 w 793052"/>
                    <a:gd name="connsiteY9" fmla="*/ 160020 h 434340"/>
                    <a:gd name="connsiteX10" fmla="*/ 442628 w 793052"/>
                    <a:gd name="connsiteY10" fmla="*/ 19050 h 434340"/>
                    <a:gd name="connsiteX11" fmla="*/ 480728 w 793052"/>
                    <a:gd name="connsiteY11" fmla="*/ 160020 h 434340"/>
                    <a:gd name="connsiteX12" fmla="*/ 789338 w 793052"/>
                    <a:gd name="connsiteY12" fmla="*/ 0 h 434340"/>
                    <a:gd name="connsiteX13" fmla="*/ 579788 w 793052"/>
                    <a:gd name="connsiteY13" fmla="*/ 110490 h 434340"/>
                    <a:gd name="connsiteX14" fmla="*/ 705518 w 793052"/>
                    <a:gd name="connsiteY14" fmla="*/ 137160 h 434340"/>
                    <a:gd name="connsiteX15" fmla="*/ 732188 w 793052"/>
                    <a:gd name="connsiteY15" fmla="*/ 434340 h 434340"/>
                    <a:gd name="connsiteX0" fmla="*/ 0 w 793052"/>
                    <a:gd name="connsiteY0" fmla="*/ 134555 h 461138"/>
                    <a:gd name="connsiteX1" fmla="*/ 129539 w 793052"/>
                    <a:gd name="connsiteY1" fmla="*/ 126935 h 461138"/>
                    <a:gd name="connsiteX2" fmla="*/ 145448 w 793052"/>
                    <a:gd name="connsiteY2" fmla="*/ 45848 h 461138"/>
                    <a:gd name="connsiteX3" fmla="*/ 210218 w 793052"/>
                    <a:gd name="connsiteY3" fmla="*/ 160148 h 461138"/>
                    <a:gd name="connsiteX4" fmla="*/ 274988 w 793052"/>
                    <a:gd name="connsiteY4" fmla="*/ 45848 h 461138"/>
                    <a:gd name="connsiteX5" fmla="*/ 328328 w 793052"/>
                    <a:gd name="connsiteY5" fmla="*/ 167768 h 461138"/>
                    <a:gd name="connsiteX6" fmla="*/ 313088 w 793052"/>
                    <a:gd name="connsiteY6" fmla="*/ 42038 h 461138"/>
                    <a:gd name="connsiteX7" fmla="*/ 339758 w 793052"/>
                    <a:gd name="connsiteY7" fmla="*/ 186818 h 461138"/>
                    <a:gd name="connsiteX8" fmla="*/ 370238 w 793052"/>
                    <a:gd name="connsiteY8" fmla="*/ 42038 h 461138"/>
                    <a:gd name="connsiteX9" fmla="*/ 408338 w 793052"/>
                    <a:gd name="connsiteY9" fmla="*/ 186818 h 461138"/>
                    <a:gd name="connsiteX10" fmla="*/ 442628 w 793052"/>
                    <a:gd name="connsiteY10" fmla="*/ 45848 h 461138"/>
                    <a:gd name="connsiteX11" fmla="*/ 713138 w 793052"/>
                    <a:gd name="connsiteY11" fmla="*/ 128 h 461138"/>
                    <a:gd name="connsiteX12" fmla="*/ 789338 w 793052"/>
                    <a:gd name="connsiteY12" fmla="*/ 26798 h 461138"/>
                    <a:gd name="connsiteX13" fmla="*/ 579788 w 793052"/>
                    <a:gd name="connsiteY13" fmla="*/ 137288 h 461138"/>
                    <a:gd name="connsiteX14" fmla="*/ 705518 w 793052"/>
                    <a:gd name="connsiteY14" fmla="*/ 163958 h 461138"/>
                    <a:gd name="connsiteX15" fmla="*/ 732188 w 793052"/>
                    <a:gd name="connsiteY15" fmla="*/ 461138 h 461138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37023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0452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15958 w 793052"/>
                    <a:gd name="connsiteY6" fmla="*/ 4603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76343 h 502926"/>
                    <a:gd name="connsiteX1" fmla="*/ 129539 w 793052"/>
                    <a:gd name="connsiteY1" fmla="*/ 168723 h 502926"/>
                    <a:gd name="connsiteX2" fmla="*/ 145448 w 793052"/>
                    <a:gd name="connsiteY2" fmla="*/ 87636 h 502926"/>
                    <a:gd name="connsiteX3" fmla="*/ 210218 w 793052"/>
                    <a:gd name="connsiteY3" fmla="*/ 201936 h 502926"/>
                    <a:gd name="connsiteX4" fmla="*/ 274988 w 793052"/>
                    <a:gd name="connsiteY4" fmla="*/ 87636 h 502926"/>
                    <a:gd name="connsiteX5" fmla="*/ 343568 w 793052"/>
                    <a:gd name="connsiteY5" fmla="*/ 209556 h 502926"/>
                    <a:gd name="connsiteX6" fmla="*/ 415958 w 793052"/>
                    <a:gd name="connsiteY6" fmla="*/ 87636 h 502926"/>
                    <a:gd name="connsiteX7" fmla="*/ 415958 w 793052"/>
                    <a:gd name="connsiteY7" fmla="*/ 198126 h 502926"/>
                    <a:gd name="connsiteX8" fmla="*/ 671228 w 793052"/>
                    <a:gd name="connsiteY8" fmla="*/ 6 h 502926"/>
                    <a:gd name="connsiteX9" fmla="*/ 553118 w 793052"/>
                    <a:gd name="connsiteY9" fmla="*/ 205746 h 502926"/>
                    <a:gd name="connsiteX10" fmla="*/ 606458 w 793052"/>
                    <a:gd name="connsiteY10" fmla="*/ 99066 h 502926"/>
                    <a:gd name="connsiteX11" fmla="*/ 713138 w 793052"/>
                    <a:gd name="connsiteY11" fmla="*/ 41916 h 502926"/>
                    <a:gd name="connsiteX12" fmla="*/ 789338 w 793052"/>
                    <a:gd name="connsiteY12" fmla="*/ 68586 h 502926"/>
                    <a:gd name="connsiteX13" fmla="*/ 579788 w 793052"/>
                    <a:gd name="connsiteY13" fmla="*/ 179076 h 502926"/>
                    <a:gd name="connsiteX14" fmla="*/ 705518 w 793052"/>
                    <a:gd name="connsiteY14" fmla="*/ 205746 h 502926"/>
                    <a:gd name="connsiteX15" fmla="*/ 732188 w 793052"/>
                    <a:gd name="connsiteY15" fmla="*/ 502926 h 502926"/>
                    <a:gd name="connsiteX0" fmla="*/ 0 w 793052"/>
                    <a:gd name="connsiteY0" fmla="*/ 176337 h 502920"/>
                    <a:gd name="connsiteX1" fmla="*/ 129539 w 793052"/>
                    <a:gd name="connsiteY1" fmla="*/ 168717 h 502920"/>
                    <a:gd name="connsiteX2" fmla="*/ 145448 w 793052"/>
                    <a:gd name="connsiteY2" fmla="*/ 87630 h 502920"/>
                    <a:gd name="connsiteX3" fmla="*/ 210218 w 793052"/>
                    <a:gd name="connsiteY3" fmla="*/ 201930 h 502920"/>
                    <a:gd name="connsiteX4" fmla="*/ 274988 w 793052"/>
                    <a:gd name="connsiteY4" fmla="*/ 87630 h 502920"/>
                    <a:gd name="connsiteX5" fmla="*/ 343568 w 793052"/>
                    <a:gd name="connsiteY5" fmla="*/ 209550 h 502920"/>
                    <a:gd name="connsiteX6" fmla="*/ 415958 w 793052"/>
                    <a:gd name="connsiteY6" fmla="*/ 87630 h 502920"/>
                    <a:gd name="connsiteX7" fmla="*/ 480728 w 793052"/>
                    <a:gd name="connsiteY7" fmla="*/ 205740 h 502920"/>
                    <a:gd name="connsiteX8" fmla="*/ 671228 w 793052"/>
                    <a:gd name="connsiteY8" fmla="*/ 0 h 502920"/>
                    <a:gd name="connsiteX9" fmla="*/ 553118 w 793052"/>
                    <a:gd name="connsiteY9" fmla="*/ 205740 h 502920"/>
                    <a:gd name="connsiteX10" fmla="*/ 606458 w 793052"/>
                    <a:gd name="connsiteY10" fmla="*/ 99060 h 502920"/>
                    <a:gd name="connsiteX11" fmla="*/ 713138 w 793052"/>
                    <a:gd name="connsiteY11" fmla="*/ 41910 h 502920"/>
                    <a:gd name="connsiteX12" fmla="*/ 789338 w 793052"/>
                    <a:gd name="connsiteY12" fmla="*/ 68580 h 502920"/>
                    <a:gd name="connsiteX13" fmla="*/ 579788 w 793052"/>
                    <a:gd name="connsiteY13" fmla="*/ 179070 h 502920"/>
                    <a:gd name="connsiteX14" fmla="*/ 705518 w 793052"/>
                    <a:gd name="connsiteY14" fmla="*/ 205740 h 502920"/>
                    <a:gd name="connsiteX15" fmla="*/ 732188 w 793052"/>
                    <a:gd name="connsiteY15" fmla="*/ 502920 h 502920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553118 w 793052"/>
                    <a:gd name="connsiteY9" fmla="*/ 164142 h 461322"/>
                    <a:gd name="connsiteX10" fmla="*/ 606458 w 793052"/>
                    <a:gd name="connsiteY10" fmla="*/ 57462 h 461322"/>
                    <a:gd name="connsiteX11" fmla="*/ 713138 w 793052"/>
                    <a:gd name="connsiteY11" fmla="*/ 312 h 461322"/>
                    <a:gd name="connsiteX12" fmla="*/ 789338 w 793052"/>
                    <a:gd name="connsiteY12" fmla="*/ 26982 h 461322"/>
                    <a:gd name="connsiteX13" fmla="*/ 579788 w 793052"/>
                    <a:gd name="connsiteY13" fmla="*/ 137472 h 461322"/>
                    <a:gd name="connsiteX14" fmla="*/ 705518 w 793052"/>
                    <a:gd name="connsiteY14" fmla="*/ 164142 h 461322"/>
                    <a:gd name="connsiteX15" fmla="*/ 732188 w 793052"/>
                    <a:gd name="connsiteY15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606458 w 793052"/>
                    <a:gd name="connsiteY9" fmla="*/ 57462 h 461322"/>
                    <a:gd name="connsiteX10" fmla="*/ 713138 w 793052"/>
                    <a:gd name="connsiteY10" fmla="*/ 312 h 461322"/>
                    <a:gd name="connsiteX11" fmla="*/ 789338 w 793052"/>
                    <a:gd name="connsiteY11" fmla="*/ 26982 h 461322"/>
                    <a:gd name="connsiteX12" fmla="*/ 579788 w 793052"/>
                    <a:gd name="connsiteY12" fmla="*/ 137472 h 461322"/>
                    <a:gd name="connsiteX13" fmla="*/ 705518 w 793052"/>
                    <a:gd name="connsiteY13" fmla="*/ 164142 h 461322"/>
                    <a:gd name="connsiteX14" fmla="*/ 732188 w 793052"/>
                    <a:gd name="connsiteY14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713138 w 793052"/>
                    <a:gd name="connsiteY9" fmla="*/ 312 h 461322"/>
                    <a:gd name="connsiteX10" fmla="*/ 789338 w 793052"/>
                    <a:gd name="connsiteY10" fmla="*/ 26982 h 461322"/>
                    <a:gd name="connsiteX11" fmla="*/ 579788 w 793052"/>
                    <a:gd name="connsiteY11" fmla="*/ 137472 h 461322"/>
                    <a:gd name="connsiteX12" fmla="*/ 705518 w 793052"/>
                    <a:gd name="connsiteY12" fmla="*/ 164142 h 461322"/>
                    <a:gd name="connsiteX13" fmla="*/ 732188 w 793052"/>
                    <a:gd name="connsiteY13" fmla="*/ 461322 h 461322"/>
                    <a:gd name="connsiteX0" fmla="*/ 0 w 789391"/>
                    <a:gd name="connsiteY0" fmla="*/ 114697 h 441280"/>
                    <a:gd name="connsiteX1" fmla="*/ 129539 w 789391"/>
                    <a:gd name="connsiteY1" fmla="*/ 107077 h 441280"/>
                    <a:gd name="connsiteX2" fmla="*/ 145448 w 789391"/>
                    <a:gd name="connsiteY2" fmla="*/ 25990 h 441280"/>
                    <a:gd name="connsiteX3" fmla="*/ 210218 w 789391"/>
                    <a:gd name="connsiteY3" fmla="*/ 140290 h 441280"/>
                    <a:gd name="connsiteX4" fmla="*/ 274988 w 789391"/>
                    <a:gd name="connsiteY4" fmla="*/ 25990 h 441280"/>
                    <a:gd name="connsiteX5" fmla="*/ 343568 w 789391"/>
                    <a:gd name="connsiteY5" fmla="*/ 147910 h 441280"/>
                    <a:gd name="connsiteX6" fmla="*/ 415958 w 789391"/>
                    <a:gd name="connsiteY6" fmla="*/ 25990 h 441280"/>
                    <a:gd name="connsiteX7" fmla="*/ 480728 w 789391"/>
                    <a:gd name="connsiteY7" fmla="*/ 144100 h 441280"/>
                    <a:gd name="connsiteX8" fmla="*/ 556928 w 789391"/>
                    <a:gd name="connsiteY8" fmla="*/ 25990 h 441280"/>
                    <a:gd name="connsiteX9" fmla="*/ 789338 w 789391"/>
                    <a:gd name="connsiteY9" fmla="*/ 6940 h 441280"/>
                    <a:gd name="connsiteX10" fmla="*/ 579788 w 789391"/>
                    <a:gd name="connsiteY10" fmla="*/ 117430 h 441280"/>
                    <a:gd name="connsiteX11" fmla="*/ 705518 w 789391"/>
                    <a:gd name="connsiteY11" fmla="*/ 144100 h 441280"/>
                    <a:gd name="connsiteX12" fmla="*/ 732188 w 789391"/>
                    <a:gd name="connsiteY12" fmla="*/ 441280 h 441280"/>
                    <a:gd name="connsiteX0" fmla="*/ 0 w 734457"/>
                    <a:gd name="connsiteY0" fmla="*/ 89026 h 415609"/>
                    <a:gd name="connsiteX1" fmla="*/ 129539 w 734457"/>
                    <a:gd name="connsiteY1" fmla="*/ 81406 h 415609"/>
                    <a:gd name="connsiteX2" fmla="*/ 145448 w 734457"/>
                    <a:gd name="connsiteY2" fmla="*/ 319 h 415609"/>
                    <a:gd name="connsiteX3" fmla="*/ 210218 w 734457"/>
                    <a:gd name="connsiteY3" fmla="*/ 114619 h 415609"/>
                    <a:gd name="connsiteX4" fmla="*/ 274988 w 734457"/>
                    <a:gd name="connsiteY4" fmla="*/ 319 h 415609"/>
                    <a:gd name="connsiteX5" fmla="*/ 343568 w 734457"/>
                    <a:gd name="connsiteY5" fmla="*/ 122239 h 415609"/>
                    <a:gd name="connsiteX6" fmla="*/ 415958 w 734457"/>
                    <a:gd name="connsiteY6" fmla="*/ 319 h 415609"/>
                    <a:gd name="connsiteX7" fmla="*/ 480728 w 734457"/>
                    <a:gd name="connsiteY7" fmla="*/ 118429 h 415609"/>
                    <a:gd name="connsiteX8" fmla="*/ 556928 w 734457"/>
                    <a:gd name="connsiteY8" fmla="*/ 319 h 415609"/>
                    <a:gd name="connsiteX9" fmla="*/ 579788 w 734457"/>
                    <a:gd name="connsiteY9" fmla="*/ 91759 h 415609"/>
                    <a:gd name="connsiteX10" fmla="*/ 705518 w 734457"/>
                    <a:gd name="connsiteY10" fmla="*/ 118429 h 415609"/>
                    <a:gd name="connsiteX11" fmla="*/ 732188 w 734457"/>
                    <a:gd name="connsiteY11" fmla="*/ 415609 h 415609"/>
                    <a:gd name="connsiteX0" fmla="*/ 0 w 732530"/>
                    <a:gd name="connsiteY0" fmla="*/ 89368 h 415951"/>
                    <a:gd name="connsiteX1" fmla="*/ 129539 w 732530"/>
                    <a:gd name="connsiteY1" fmla="*/ 81748 h 415951"/>
                    <a:gd name="connsiteX2" fmla="*/ 145448 w 732530"/>
                    <a:gd name="connsiteY2" fmla="*/ 661 h 415951"/>
                    <a:gd name="connsiteX3" fmla="*/ 210218 w 732530"/>
                    <a:gd name="connsiteY3" fmla="*/ 114961 h 415951"/>
                    <a:gd name="connsiteX4" fmla="*/ 274988 w 732530"/>
                    <a:gd name="connsiteY4" fmla="*/ 661 h 415951"/>
                    <a:gd name="connsiteX5" fmla="*/ 343568 w 732530"/>
                    <a:gd name="connsiteY5" fmla="*/ 122581 h 415951"/>
                    <a:gd name="connsiteX6" fmla="*/ 415958 w 732530"/>
                    <a:gd name="connsiteY6" fmla="*/ 661 h 415951"/>
                    <a:gd name="connsiteX7" fmla="*/ 480728 w 732530"/>
                    <a:gd name="connsiteY7" fmla="*/ 118771 h 415951"/>
                    <a:gd name="connsiteX8" fmla="*/ 556928 w 732530"/>
                    <a:gd name="connsiteY8" fmla="*/ 661 h 415951"/>
                    <a:gd name="connsiteX9" fmla="*/ 610268 w 732530"/>
                    <a:gd name="connsiteY9" fmla="*/ 73051 h 415951"/>
                    <a:gd name="connsiteX10" fmla="*/ 705518 w 732530"/>
                    <a:gd name="connsiteY10" fmla="*/ 118771 h 415951"/>
                    <a:gd name="connsiteX11" fmla="*/ 732188 w 732530"/>
                    <a:gd name="connsiteY11" fmla="*/ 415951 h 415951"/>
                    <a:gd name="connsiteX0" fmla="*/ 0 w 732530"/>
                    <a:gd name="connsiteY0" fmla="*/ 89493 h 416076"/>
                    <a:gd name="connsiteX1" fmla="*/ 129539 w 732530"/>
                    <a:gd name="connsiteY1" fmla="*/ 81873 h 416076"/>
                    <a:gd name="connsiteX2" fmla="*/ 145448 w 732530"/>
                    <a:gd name="connsiteY2" fmla="*/ 786 h 416076"/>
                    <a:gd name="connsiteX3" fmla="*/ 210218 w 732530"/>
                    <a:gd name="connsiteY3" fmla="*/ 115086 h 416076"/>
                    <a:gd name="connsiteX4" fmla="*/ 274988 w 732530"/>
                    <a:gd name="connsiteY4" fmla="*/ 786 h 416076"/>
                    <a:gd name="connsiteX5" fmla="*/ 343568 w 732530"/>
                    <a:gd name="connsiteY5" fmla="*/ 122706 h 416076"/>
                    <a:gd name="connsiteX6" fmla="*/ 415958 w 732530"/>
                    <a:gd name="connsiteY6" fmla="*/ 786 h 416076"/>
                    <a:gd name="connsiteX7" fmla="*/ 480728 w 732530"/>
                    <a:gd name="connsiteY7" fmla="*/ 118896 h 416076"/>
                    <a:gd name="connsiteX8" fmla="*/ 556928 w 732530"/>
                    <a:gd name="connsiteY8" fmla="*/ 786 h 416076"/>
                    <a:gd name="connsiteX9" fmla="*/ 610268 w 732530"/>
                    <a:gd name="connsiteY9" fmla="*/ 73176 h 416076"/>
                    <a:gd name="connsiteX10" fmla="*/ 705518 w 732530"/>
                    <a:gd name="connsiteY10" fmla="*/ 118896 h 416076"/>
                    <a:gd name="connsiteX11" fmla="*/ 732188 w 732530"/>
                    <a:gd name="connsiteY11" fmla="*/ 416076 h 416076"/>
                    <a:gd name="connsiteX0" fmla="*/ 0 w 732530"/>
                    <a:gd name="connsiteY0" fmla="*/ 89504 h 416087"/>
                    <a:gd name="connsiteX1" fmla="*/ 102869 w 732530"/>
                    <a:gd name="connsiteY1" fmla="*/ 66644 h 416087"/>
                    <a:gd name="connsiteX2" fmla="*/ 145448 w 732530"/>
                    <a:gd name="connsiteY2" fmla="*/ 797 h 416087"/>
                    <a:gd name="connsiteX3" fmla="*/ 210218 w 732530"/>
                    <a:gd name="connsiteY3" fmla="*/ 115097 h 416087"/>
                    <a:gd name="connsiteX4" fmla="*/ 274988 w 732530"/>
                    <a:gd name="connsiteY4" fmla="*/ 797 h 416087"/>
                    <a:gd name="connsiteX5" fmla="*/ 343568 w 732530"/>
                    <a:gd name="connsiteY5" fmla="*/ 122717 h 416087"/>
                    <a:gd name="connsiteX6" fmla="*/ 415958 w 732530"/>
                    <a:gd name="connsiteY6" fmla="*/ 797 h 416087"/>
                    <a:gd name="connsiteX7" fmla="*/ 480728 w 732530"/>
                    <a:gd name="connsiteY7" fmla="*/ 118907 h 416087"/>
                    <a:gd name="connsiteX8" fmla="*/ 556928 w 732530"/>
                    <a:gd name="connsiteY8" fmla="*/ 797 h 416087"/>
                    <a:gd name="connsiteX9" fmla="*/ 610268 w 732530"/>
                    <a:gd name="connsiteY9" fmla="*/ 73187 h 416087"/>
                    <a:gd name="connsiteX10" fmla="*/ 705518 w 732530"/>
                    <a:gd name="connsiteY10" fmla="*/ 118907 h 416087"/>
                    <a:gd name="connsiteX11" fmla="*/ 732188 w 732530"/>
                    <a:gd name="connsiteY11" fmla="*/ 416087 h 416087"/>
                    <a:gd name="connsiteX0" fmla="*/ 0 w 1048760"/>
                    <a:gd name="connsiteY0" fmla="*/ 81884 h 416087"/>
                    <a:gd name="connsiteX1" fmla="*/ 419099 w 1048760"/>
                    <a:gd name="connsiteY1" fmla="*/ 66644 h 416087"/>
                    <a:gd name="connsiteX2" fmla="*/ 461678 w 1048760"/>
                    <a:gd name="connsiteY2" fmla="*/ 797 h 416087"/>
                    <a:gd name="connsiteX3" fmla="*/ 526448 w 1048760"/>
                    <a:gd name="connsiteY3" fmla="*/ 115097 h 416087"/>
                    <a:gd name="connsiteX4" fmla="*/ 591218 w 1048760"/>
                    <a:gd name="connsiteY4" fmla="*/ 797 h 416087"/>
                    <a:gd name="connsiteX5" fmla="*/ 659798 w 1048760"/>
                    <a:gd name="connsiteY5" fmla="*/ 122717 h 416087"/>
                    <a:gd name="connsiteX6" fmla="*/ 732188 w 1048760"/>
                    <a:gd name="connsiteY6" fmla="*/ 797 h 416087"/>
                    <a:gd name="connsiteX7" fmla="*/ 796958 w 1048760"/>
                    <a:gd name="connsiteY7" fmla="*/ 118907 h 416087"/>
                    <a:gd name="connsiteX8" fmla="*/ 873158 w 1048760"/>
                    <a:gd name="connsiteY8" fmla="*/ 797 h 416087"/>
                    <a:gd name="connsiteX9" fmla="*/ 926498 w 1048760"/>
                    <a:gd name="connsiteY9" fmla="*/ 73187 h 416087"/>
                    <a:gd name="connsiteX10" fmla="*/ 1021748 w 1048760"/>
                    <a:gd name="connsiteY10" fmla="*/ 118907 h 416087"/>
                    <a:gd name="connsiteX11" fmla="*/ 1048418 w 1048760"/>
                    <a:gd name="connsiteY11" fmla="*/ 416087 h 416087"/>
                    <a:gd name="connsiteX0" fmla="*/ 0 w 1052570"/>
                    <a:gd name="connsiteY0" fmla="*/ 70454 h 416087"/>
                    <a:gd name="connsiteX1" fmla="*/ 422909 w 1052570"/>
                    <a:gd name="connsiteY1" fmla="*/ 66644 h 416087"/>
                    <a:gd name="connsiteX2" fmla="*/ 465488 w 1052570"/>
                    <a:gd name="connsiteY2" fmla="*/ 797 h 416087"/>
                    <a:gd name="connsiteX3" fmla="*/ 530258 w 1052570"/>
                    <a:gd name="connsiteY3" fmla="*/ 115097 h 416087"/>
                    <a:gd name="connsiteX4" fmla="*/ 595028 w 1052570"/>
                    <a:gd name="connsiteY4" fmla="*/ 797 h 416087"/>
                    <a:gd name="connsiteX5" fmla="*/ 663608 w 1052570"/>
                    <a:gd name="connsiteY5" fmla="*/ 122717 h 416087"/>
                    <a:gd name="connsiteX6" fmla="*/ 735998 w 1052570"/>
                    <a:gd name="connsiteY6" fmla="*/ 797 h 416087"/>
                    <a:gd name="connsiteX7" fmla="*/ 800768 w 1052570"/>
                    <a:gd name="connsiteY7" fmla="*/ 118907 h 416087"/>
                    <a:gd name="connsiteX8" fmla="*/ 876968 w 1052570"/>
                    <a:gd name="connsiteY8" fmla="*/ 797 h 416087"/>
                    <a:gd name="connsiteX9" fmla="*/ 930308 w 1052570"/>
                    <a:gd name="connsiteY9" fmla="*/ 73187 h 416087"/>
                    <a:gd name="connsiteX10" fmla="*/ 1025558 w 1052570"/>
                    <a:gd name="connsiteY10" fmla="*/ 118907 h 416087"/>
                    <a:gd name="connsiteX11" fmla="*/ 1052228 w 1052570"/>
                    <a:gd name="connsiteY11" fmla="*/ 416087 h 41608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6380"/>
                    <a:gd name="connsiteY0" fmla="*/ 81874 h 416077"/>
                    <a:gd name="connsiteX1" fmla="*/ 396239 w 1056380"/>
                    <a:gd name="connsiteY1" fmla="*/ 70444 h 416077"/>
                    <a:gd name="connsiteX2" fmla="*/ 469298 w 1056380"/>
                    <a:gd name="connsiteY2" fmla="*/ 787 h 416077"/>
                    <a:gd name="connsiteX3" fmla="*/ 534068 w 1056380"/>
                    <a:gd name="connsiteY3" fmla="*/ 115087 h 416077"/>
                    <a:gd name="connsiteX4" fmla="*/ 598838 w 1056380"/>
                    <a:gd name="connsiteY4" fmla="*/ 787 h 416077"/>
                    <a:gd name="connsiteX5" fmla="*/ 667418 w 1056380"/>
                    <a:gd name="connsiteY5" fmla="*/ 122707 h 416077"/>
                    <a:gd name="connsiteX6" fmla="*/ 739808 w 1056380"/>
                    <a:gd name="connsiteY6" fmla="*/ 787 h 416077"/>
                    <a:gd name="connsiteX7" fmla="*/ 804578 w 1056380"/>
                    <a:gd name="connsiteY7" fmla="*/ 118897 h 416077"/>
                    <a:gd name="connsiteX8" fmla="*/ 880778 w 1056380"/>
                    <a:gd name="connsiteY8" fmla="*/ 787 h 416077"/>
                    <a:gd name="connsiteX9" fmla="*/ 934118 w 1056380"/>
                    <a:gd name="connsiteY9" fmla="*/ 73177 h 416077"/>
                    <a:gd name="connsiteX10" fmla="*/ 1029368 w 1056380"/>
                    <a:gd name="connsiteY10" fmla="*/ 118897 h 416077"/>
                    <a:gd name="connsiteX11" fmla="*/ 1056038 w 105638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396239 w 1060190"/>
                    <a:gd name="connsiteY1" fmla="*/ 7425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135209"/>
                    <a:gd name="connsiteY0" fmla="*/ 74123 h 415946"/>
                    <a:gd name="connsiteX1" fmla="*/ 396239 w 1135209"/>
                    <a:gd name="connsiteY1" fmla="*/ 74123 h 415946"/>
                    <a:gd name="connsiteX2" fmla="*/ 473108 w 1135209"/>
                    <a:gd name="connsiteY2" fmla="*/ 656 h 415946"/>
                    <a:gd name="connsiteX3" fmla="*/ 537878 w 1135209"/>
                    <a:gd name="connsiteY3" fmla="*/ 114956 h 415946"/>
                    <a:gd name="connsiteX4" fmla="*/ 602648 w 1135209"/>
                    <a:gd name="connsiteY4" fmla="*/ 656 h 415946"/>
                    <a:gd name="connsiteX5" fmla="*/ 671228 w 1135209"/>
                    <a:gd name="connsiteY5" fmla="*/ 122576 h 415946"/>
                    <a:gd name="connsiteX6" fmla="*/ 743618 w 1135209"/>
                    <a:gd name="connsiteY6" fmla="*/ 656 h 415946"/>
                    <a:gd name="connsiteX7" fmla="*/ 808388 w 1135209"/>
                    <a:gd name="connsiteY7" fmla="*/ 118766 h 415946"/>
                    <a:gd name="connsiteX8" fmla="*/ 884588 w 1135209"/>
                    <a:gd name="connsiteY8" fmla="*/ 656 h 415946"/>
                    <a:gd name="connsiteX9" fmla="*/ 937928 w 1135209"/>
                    <a:gd name="connsiteY9" fmla="*/ 73046 h 415946"/>
                    <a:gd name="connsiteX10" fmla="*/ 1132238 w 1135209"/>
                    <a:gd name="connsiteY10" fmla="*/ 114956 h 415946"/>
                    <a:gd name="connsiteX11" fmla="*/ 1059848 w 1135209"/>
                    <a:gd name="connsiteY11" fmla="*/ 415946 h 415946"/>
                    <a:gd name="connsiteX0" fmla="*/ 0 w 1147137"/>
                    <a:gd name="connsiteY0" fmla="*/ 74123 h 423566"/>
                    <a:gd name="connsiteX1" fmla="*/ 396239 w 1147137"/>
                    <a:gd name="connsiteY1" fmla="*/ 74123 h 423566"/>
                    <a:gd name="connsiteX2" fmla="*/ 473108 w 1147137"/>
                    <a:gd name="connsiteY2" fmla="*/ 656 h 423566"/>
                    <a:gd name="connsiteX3" fmla="*/ 537878 w 1147137"/>
                    <a:gd name="connsiteY3" fmla="*/ 114956 h 423566"/>
                    <a:gd name="connsiteX4" fmla="*/ 602648 w 1147137"/>
                    <a:gd name="connsiteY4" fmla="*/ 656 h 423566"/>
                    <a:gd name="connsiteX5" fmla="*/ 671228 w 1147137"/>
                    <a:gd name="connsiteY5" fmla="*/ 122576 h 423566"/>
                    <a:gd name="connsiteX6" fmla="*/ 743618 w 1147137"/>
                    <a:gd name="connsiteY6" fmla="*/ 656 h 423566"/>
                    <a:gd name="connsiteX7" fmla="*/ 808388 w 1147137"/>
                    <a:gd name="connsiteY7" fmla="*/ 118766 h 423566"/>
                    <a:gd name="connsiteX8" fmla="*/ 884588 w 1147137"/>
                    <a:gd name="connsiteY8" fmla="*/ 656 h 423566"/>
                    <a:gd name="connsiteX9" fmla="*/ 937928 w 1147137"/>
                    <a:gd name="connsiteY9" fmla="*/ 73046 h 423566"/>
                    <a:gd name="connsiteX10" fmla="*/ 1132238 w 1147137"/>
                    <a:gd name="connsiteY10" fmla="*/ 114956 h 423566"/>
                    <a:gd name="connsiteX11" fmla="*/ 1132238 w 1147137"/>
                    <a:gd name="connsiteY11" fmla="*/ 423566 h 423566"/>
                    <a:gd name="connsiteX0" fmla="*/ 0 w 1150166"/>
                    <a:gd name="connsiteY0" fmla="*/ 74123 h 423566"/>
                    <a:gd name="connsiteX1" fmla="*/ 396239 w 1150166"/>
                    <a:gd name="connsiteY1" fmla="*/ 74123 h 423566"/>
                    <a:gd name="connsiteX2" fmla="*/ 473108 w 1150166"/>
                    <a:gd name="connsiteY2" fmla="*/ 656 h 423566"/>
                    <a:gd name="connsiteX3" fmla="*/ 537878 w 1150166"/>
                    <a:gd name="connsiteY3" fmla="*/ 114956 h 423566"/>
                    <a:gd name="connsiteX4" fmla="*/ 602648 w 1150166"/>
                    <a:gd name="connsiteY4" fmla="*/ 656 h 423566"/>
                    <a:gd name="connsiteX5" fmla="*/ 671228 w 1150166"/>
                    <a:gd name="connsiteY5" fmla="*/ 122576 h 423566"/>
                    <a:gd name="connsiteX6" fmla="*/ 743618 w 1150166"/>
                    <a:gd name="connsiteY6" fmla="*/ 656 h 423566"/>
                    <a:gd name="connsiteX7" fmla="*/ 808388 w 1150166"/>
                    <a:gd name="connsiteY7" fmla="*/ 118766 h 423566"/>
                    <a:gd name="connsiteX8" fmla="*/ 884588 w 1150166"/>
                    <a:gd name="connsiteY8" fmla="*/ 656 h 423566"/>
                    <a:gd name="connsiteX9" fmla="*/ 937928 w 1150166"/>
                    <a:gd name="connsiteY9" fmla="*/ 73046 h 423566"/>
                    <a:gd name="connsiteX10" fmla="*/ 1132238 w 1150166"/>
                    <a:gd name="connsiteY10" fmla="*/ 114956 h 423566"/>
                    <a:gd name="connsiteX11" fmla="*/ 1132238 w 1150166"/>
                    <a:gd name="connsiteY11" fmla="*/ 423566 h 423566"/>
                    <a:gd name="connsiteX0" fmla="*/ 0 w 1160733"/>
                    <a:gd name="connsiteY0" fmla="*/ 74123 h 423566"/>
                    <a:gd name="connsiteX1" fmla="*/ 396239 w 1160733"/>
                    <a:gd name="connsiteY1" fmla="*/ 74123 h 423566"/>
                    <a:gd name="connsiteX2" fmla="*/ 473108 w 1160733"/>
                    <a:gd name="connsiteY2" fmla="*/ 656 h 423566"/>
                    <a:gd name="connsiteX3" fmla="*/ 537878 w 1160733"/>
                    <a:gd name="connsiteY3" fmla="*/ 114956 h 423566"/>
                    <a:gd name="connsiteX4" fmla="*/ 602648 w 1160733"/>
                    <a:gd name="connsiteY4" fmla="*/ 656 h 423566"/>
                    <a:gd name="connsiteX5" fmla="*/ 671228 w 1160733"/>
                    <a:gd name="connsiteY5" fmla="*/ 122576 h 423566"/>
                    <a:gd name="connsiteX6" fmla="*/ 743618 w 1160733"/>
                    <a:gd name="connsiteY6" fmla="*/ 656 h 423566"/>
                    <a:gd name="connsiteX7" fmla="*/ 808388 w 1160733"/>
                    <a:gd name="connsiteY7" fmla="*/ 118766 h 423566"/>
                    <a:gd name="connsiteX8" fmla="*/ 884588 w 1160733"/>
                    <a:gd name="connsiteY8" fmla="*/ 656 h 423566"/>
                    <a:gd name="connsiteX9" fmla="*/ 937928 w 1160733"/>
                    <a:gd name="connsiteY9" fmla="*/ 73046 h 423566"/>
                    <a:gd name="connsiteX10" fmla="*/ 1132238 w 1160733"/>
                    <a:gd name="connsiteY10" fmla="*/ 114956 h 423566"/>
                    <a:gd name="connsiteX11" fmla="*/ 1151288 w 1160733"/>
                    <a:gd name="connsiteY11" fmla="*/ 423566 h 423566"/>
                    <a:gd name="connsiteX0" fmla="*/ 0 w 1154505"/>
                    <a:gd name="connsiteY0" fmla="*/ 74123 h 423566"/>
                    <a:gd name="connsiteX1" fmla="*/ 396239 w 1154505"/>
                    <a:gd name="connsiteY1" fmla="*/ 74123 h 423566"/>
                    <a:gd name="connsiteX2" fmla="*/ 473108 w 1154505"/>
                    <a:gd name="connsiteY2" fmla="*/ 656 h 423566"/>
                    <a:gd name="connsiteX3" fmla="*/ 537878 w 1154505"/>
                    <a:gd name="connsiteY3" fmla="*/ 114956 h 423566"/>
                    <a:gd name="connsiteX4" fmla="*/ 602648 w 1154505"/>
                    <a:gd name="connsiteY4" fmla="*/ 656 h 423566"/>
                    <a:gd name="connsiteX5" fmla="*/ 671228 w 1154505"/>
                    <a:gd name="connsiteY5" fmla="*/ 122576 h 423566"/>
                    <a:gd name="connsiteX6" fmla="*/ 743618 w 1154505"/>
                    <a:gd name="connsiteY6" fmla="*/ 656 h 423566"/>
                    <a:gd name="connsiteX7" fmla="*/ 808388 w 1154505"/>
                    <a:gd name="connsiteY7" fmla="*/ 118766 h 423566"/>
                    <a:gd name="connsiteX8" fmla="*/ 884588 w 1154505"/>
                    <a:gd name="connsiteY8" fmla="*/ 656 h 423566"/>
                    <a:gd name="connsiteX9" fmla="*/ 937928 w 1154505"/>
                    <a:gd name="connsiteY9" fmla="*/ 73046 h 423566"/>
                    <a:gd name="connsiteX10" fmla="*/ 1132238 w 1154505"/>
                    <a:gd name="connsiteY10" fmla="*/ 114956 h 423566"/>
                    <a:gd name="connsiteX11" fmla="*/ 1151288 w 1154505"/>
                    <a:gd name="connsiteY11" fmla="*/ 423566 h 423566"/>
                    <a:gd name="connsiteX0" fmla="*/ 0 w 1157533"/>
                    <a:gd name="connsiteY0" fmla="*/ 74123 h 423566"/>
                    <a:gd name="connsiteX1" fmla="*/ 396239 w 1157533"/>
                    <a:gd name="connsiteY1" fmla="*/ 74123 h 423566"/>
                    <a:gd name="connsiteX2" fmla="*/ 473108 w 1157533"/>
                    <a:gd name="connsiteY2" fmla="*/ 656 h 423566"/>
                    <a:gd name="connsiteX3" fmla="*/ 537878 w 1157533"/>
                    <a:gd name="connsiteY3" fmla="*/ 114956 h 423566"/>
                    <a:gd name="connsiteX4" fmla="*/ 602648 w 1157533"/>
                    <a:gd name="connsiteY4" fmla="*/ 656 h 423566"/>
                    <a:gd name="connsiteX5" fmla="*/ 671228 w 1157533"/>
                    <a:gd name="connsiteY5" fmla="*/ 122576 h 423566"/>
                    <a:gd name="connsiteX6" fmla="*/ 743618 w 1157533"/>
                    <a:gd name="connsiteY6" fmla="*/ 656 h 423566"/>
                    <a:gd name="connsiteX7" fmla="*/ 808388 w 1157533"/>
                    <a:gd name="connsiteY7" fmla="*/ 118766 h 423566"/>
                    <a:gd name="connsiteX8" fmla="*/ 884588 w 1157533"/>
                    <a:gd name="connsiteY8" fmla="*/ 656 h 423566"/>
                    <a:gd name="connsiteX9" fmla="*/ 937928 w 1157533"/>
                    <a:gd name="connsiteY9" fmla="*/ 73046 h 423566"/>
                    <a:gd name="connsiteX10" fmla="*/ 1132238 w 1157533"/>
                    <a:gd name="connsiteY10" fmla="*/ 114956 h 423566"/>
                    <a:gd name="connsiteX11" fmla="*/ 1151288 w 1157533"/>
                    <a:gd name="connsiteY11" fmla="*/ 423566 h 423566"/>
                    <a:gd name="connsiteX0" fmla="*/ 0 w 1165875"/>
                    <a:gd name="connsiteY0" fmla="*/ 74123 h 419756"/>
                    <a:gd name="connsiteX1" fmla="*/ 396239 w 1165875"/>
                    <a:gd name="connsiteY1" fmla="*/ 74123 h 419756"/>
                    <a:gd name="connsiteX2" fmla="*/ 473108 w 1165875"/>
                    <a:gd name="connsiteY2" fmla="*/ 656 h 419756"/>
                    <a:gd name="connsiteX3" fmla="*/ 537878 w 1165875"/>
                    <a:gd name="connsiteY3" fmla="*/ 114956 h 419756"/>
                    <a:gd name="connsiteX4" fmla="*/ 602648 w 1165875"/>
                    <a:gd name="connsiteY4" fmla="*/ 656 h 419756"/>
                    <a:gd name="connsiteX5" fmla="*/ 671228 w 1165875"/>
                    <a:gd name="connsiteY5" fmla="*/ 122576 h 419756"/>
                    <a:gd name="connsiteX6" fmla="*/ 743618 w 1165875"/>
                    <a:gd name="connsiteY6" fmla="*/ 656 h 419756"/>
                    <a:gd name="connsiteX7" fmla="*/ 808388 w 1165875"/>
                    <a:gd name="connsiteY7" fmla="*/ 118766 h 419756"/>
                    <a:gd name="connsiteX8" fmla="*/ 884588 w 1165875"/>
                    <a:gd name="connsiteY8" fmla="*/ 656 h 419756"/>
                    <a:gd name="connsiteX9" fmla="*/ 937928 w 1165875"/>
                    <a:gd name="connsiteY9" fmla="*/ 73046 h 419756"/>
                    <a:gd name="connsiteX10" fmla="*/ 1132238 w 1165875"/>
                    <a:gd name="connsiteY10" fmla="*/ 114956 h 419756"/>
                    <a:gd name="connsiteX11" fmla="*/ 1162718 w 1165875"/>
                    <a:gd name="connsiteY11" fmla="*/ 419756 h 419756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65875" h="419474">
                      <a:moveTo>
                        <a:pt x="0" y="73841"/>
                      </a:moveTo>
                      <a:cubicBezTo>
                        <a:pt x="123079" y="77196"/>
                        <a:pt x="330723" y="75926"/>
                        <a:pt x="396239" y="73841"/>
                      </a:cubicBezTo>
                      <a:cubicBezTo>
                        <a:pt x="427354" y="82096"/>
                        <a:pt x="449502" y="-6432"/>
                        <a:pt x="473108" y="374"/>
                      </a:cubicBezTo>
                      <a:cubicBezTo>
                        <a:pt x="496715" y="7180"/>
                        <a:pt x="516288" y="114674"/>
                        <a:pt x="537878" y="114674"/>
                      </a:cubicBezTo>
                      <a:cubicBezTo>
                        <a:pt x="559468" y="114674"/>
                        <a:pt x="580423" y="-896"/>
                        <a:pt x="602648" y="374"/>
                      </a:cubicBezTo>
                      <a:cubicBezTo>
                        <a:pt x="624873" y="1644"/>
                        <a:pt x="647733" y="122294"/>
                        <a:pt x="671228" y="122294"/>
                      </a:cubicBezTo>
                      <a:cubicBezTo>
                        <a:pt x="694723" y="122294"/>
                        <a:pt x="720758" y="1009"/>
                        <a:pt x="743618" y="374"/>
                      </a:cubicBezTo>
                      <a:cubicBezTo>
                        <a:pt x="766478" y="-261"/>
                        <a:pt x="777273" y="118484"/>
                        <a:pt x="808388" y="118484"/>
                      </a:cubicBezTo>
                      <a:cubicBezTo>
                        <a:pt x="839503" y="118484"/>
                        <a:pt x="855378" y="-7246"/>
                        <a:pt x="884588" y="374"/>
                      </a:cubicBezTo>
                      <a:cubicBezTo>
                        <a:pt x="913798" y="7994"/>
                        <a:pt x="896653" y="53714"/>
                        <a:pt x="937928" y="72764"/>
                      </a:cubicBezTo>
                      <a:cubicBezTo>
                        <a:pt x="979203" y="91814"/>
                        <a:pt x="1094773" y="56889"/>
                        <a:pt x="1132238" y="114674"/>
                      </a:cubicBezTo>
                      <a:cubicBezTo>
                        <a:pt x="1169703" y="172459"/>
                        <a:pt x="1168750" y="277869"/>
                        <a:pt x="1162718" y="419474"/>
                      </a:cubicBezTo>
                    </a:path>
                  </a:pathLst>
                </a:cu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58" name="Connettore 1 57"/>
              <p:cNvCxnSpPr/>
              <p:nvPr/>
            </p:nvCxnSpPr>
            <p:spPr>
              <a:xfrm>
                <a:off x="1756655" y="2573905"/>
                <a:ext cx="700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o 27"/>
            <p:cNvGrpSpPr/>
            <p:nvPr/>
          </p:nvGrpSpPr>
          <p:grpSpPr>
            <a:xfrm>
              <a:off x="2701760" y="1943835"/>
              <a:ext cx="1195165" cy="630070"/>
              <a:chOff x="1846665" y="1943835"/>
              <a:chExt cx="1195165" cy="630070"/>
            </a:xfrm>
          </p:grpSpPr>
          <p:sp>
            <p:nvSpPr>
              <p:cNvPr id="33" name="Luna 32"/>
              <p:cNvSpPr/>
              <p:nvPr/>
            </p:nvSpPr>
            <p:spPr>
              <a:xfrm flipH="1">
                <a:off x="2681790" y="1943835"/>
                <a:ext cx="179682" cy="515669"/>
              </a:xfrm>
              <a:prstGeom prst="mo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5" name="Gruppo 238"/>
              <p:cNvGrpSpPr/>
              <p:nvPr/>
            </p:nvGrpSpPr>
            <p:grpSpPr>
              <a:xfrm flipH="1">
                <a:off x="1875955" y="1974411"/>
                <a:ext cx="1165875" cy="599494"/>
                <a:chOff x="629564" y="1988840"/>
                <a:chExt cx="1165875" cy="599494"/>
              </a:xfrm>
            </p:grpSpPr>
            <p:sp>
              <p:nvSpPr>
                <p:cNvPr id="40" name="Rettangolo 39"/>
                <p:cNvSpPr/>
                <p:nvPr/>
              </p:nvSpPr>
              <p:spPr>
                <a:xfrm flipH="1">
                  <a:off x="108103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2" name="Rettangolo 41"/>
                <p:cNvSpPr/>
                <p:nvPr/>
              </p:nvSpPr>
              <p:spPr>
                <a:xfrm flipH="1">
                  <a:off x="115037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3" name="Rettangolo 42"/>
                <p:cNvSpPr/>
                <p:nvPr/>
              </p:nvSpPr>
              <p:spPr>
                <a:xfrm flipH="1">
                  <a:off x="121605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4" name="Rettangolo 43"/>
                <p:cNvSpPr/>
                <p:nvPr/>
              </p:nvSpPr>
              <p:spPr>
                <a:xfrm flipH="1">
                  <a:off x="1285389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5" name="Rettangolo 44"/>
                <p:cNvSpPr/>
                <p:nvPr/>
              </p:nvSpPr>
              <p:spPr>
                <a:xfrm flipH="1">
                  <a:off x="1351066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6" name="Rettangolo 45"/>
                <p:cNvSpPr/>
                <p:nvPr/>
              </p:nvSpPr>
              <p:spPr>
                <a:xfrm flipH="1">
                  <a:off x="1420404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7" name="Rettangolo 46"/>
                <p:cNvSpPr/>
                <p:nvPr/>
              </p:nvSpPr>
              <p:spPr>
                <a:xfrm flipH="1">
                  <a:off x="1486081" y="198884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8" name="Rettangolo 47"/>
                <p:cNvSpPr/>
                <p:nvPr/>
              </p:nvSpPr>
              <p:spPr>
                <a:xfrm flipH="1">
                  <a:off x="107995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" name="Rettangolo 48"/>
                <p:cNvSpPr/>
                <p:nvPr/>
              </p:nvSpPr>
              <p:spPr>
                <a:xfrm flipH="1">
                  <a:off x="114563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0" name="Rettangolo 49"/>
                <p:cNvSpPr/>
                <p:nvPr/>
              </p:nvSpPr>
              <p:spPr>
                <a:xfrm flipH="1">
                  <a:off x="121496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1" name="Rettangolo 50"/>
                <p:cNvSpPr/>
                <p:nvPr/>
              </p:nvSpPr>
              <p:spPr>
                <a:xfrm flipH="1">
                  <a:off x="1280645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2" name="Rettangolo 51"/>
                <p:cNvSpPr/>
                <p:nvPr/>
              </p:nvSpPr>
              <p:spPr>
                <a:xfrm flipH="1">
                  <a:off x="1349983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3" name="Rettangolo 52"/>
                <p:cNvSpPr/>
                <p:nvPr/>
              </p:nvSpPr>
              <p:spPr>
                <a:xfrm flipH="1">
                  <a:off x="1415660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4" name="Rettangolo 53"/>
                <p:cNvSpPr/>
                <p:nvPr/>
              </p:nvSpPr>
              <p:spPr>
                <a:xfrm flipH="1">
                  <a:off x="1484998" y="2348880"/>
                  <a:ext cx="45719" cy="1038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5" name="Figura a mano libera 54"/>
                <p:cNvSpPr/>
                <p:nvPr/>
              </p:nvSpPr>
              <p:spPr>
                <a:xfrm>
                  <a:off x="629564" y="2168860"/>
                  <a:ext cx="1165875" cy="419474"/>
                </a:xfrm>
                <a:custGeom>
                  <a:avLst/>
                  <a:gdLst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35280 w 595507"/>
                    <a:gd name="connsiteY10" fmla="*/ 15744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1930 w 595507"/>
                    <a:gd name="connsiteY6" fmla="*/ 13458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84810 w 595507"/>
                    <a:gd name="connsiteY11" fmla="*/ 1647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5507"/>
                    <a:gd name="connsiteY0" fmla="*/ 73625 h 420335"/>
                    <a:gd name="connsiteX1" fmla="*/ 41910 w 595507"/>
                    <a:gd name="connsiteY1" fmla="*/ 1235 h 420335"/>
                    <a:gd name="connsiteX2" fmla="*/ 60960 w 595507"/>
                    <a:gd name="connsiteY2" fmla="*/ 126965 h 420335"/>
                    <a:gd name="connsiteX3" fmla="*/ 110490 w 595507"/>
                    <a:gd name="connsiteY3" fmla="*/ 5045 h 420335"/>
                    <a:gd name="connsiteX4" fmla="*/ 133350 w 595507"/>
                    <a:gd name="connsiteY4" fmla="*/ 134585 h 420335"/>
                    <a:gd name="connsiteX5" fmla="*/ 179070 w 595507"/>
                    <a:gd name="connsiteY5" fmla="*/ 8855 h 420335"/>
                    <a:gd name="connsiteX6" fmla="*/ 209550 w 595507"/>
                    <a:gd name="connsiteY6" fmla="*/ 149825 h 420335"/>
                    <a:gd name="connsiteX7" fmla="*/ 243840 w 595507"/>
                    <a:gd name="connsiteY7" fmla="*/ 1235 h 420335"/>
                    <a:gd name="connsiteX8" fmla="*/ 270510 w 595507"/>
                    <a:gd name="connsiteY8" fmla="*/ 146015 h 420335"/>
                    <a:gd name="connsiteX9" fmla="*/ 316230 w 595507"/>
                    <a:gd name="connsiteY9" fmla="*/ 5045 h 420335"/>
                    <a:gd name="connsiteX10" fmla="*/ 354330 w 595507"/>
                    <a:gd name="connsiteY10" fmla="*/ 138395 h 420335"/>
                    <a:gd name="connsiteX11" fmla="*/ 396240 w 595507"/>
                    <a:gd name="connsiteY11" fmla="*/ 12665 h 420335"/>
                    <a:gd name="connsiteX12" fmla="*/ 407670 w 595507"/>
                    <a:gd name="connsiteY12" fmla="*/ 107915 h 420335"/>
                    <a:gd name="connsiteX13" fmla="*/ 567690 w 595507"/>
                    <a:gd name="connsiteY13" fmla="*/ 123155 h 420335"/>
                    <a:gd name="connsiteX14" fmla="*/ 594360 w 595507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3458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54330 w 594921"/>
                    <a:gd name="connsiteY10" fmla="*/ 13839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1623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9624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4921"/>
                    <a:gd name="connsiteY0" fmla="*/ 73625 h 420335"/>
                    <a:gd name="connsiteX1" fmla="*/ 41910 w 594921"/>
                    <a:gd name="connsiteY1" fmla="*/ 1235 h 420335"/>
                    <a:gd name="connsiteX2" fmla="*/ 60960 w 594921"/>
                    <a:gd name="connsiteY2" fmla="*/ 126965 h 420335"/>
                    <a:gd name="connsiteX3" fmla="*/ 110490 w 594921"/>
                    <a:gd name="connsiteY3" fmla="*/ 5045 h 420335"/>
                    <a:gd name="connsiteX4" fmla="*/ 133350 w 594921"/>
                    <a:gd name="connsiteY4" fmla="*/ 146015 h 420335"/>
                    <a:gd name="connsiteX5" fmla="*/ 179070 w 594921"/>
                    <a:gd name="connsiteY5" fmla="*/ 8855 h 420335"/>
                    <a:gd name="connsiteX6" fmla="*/ 209550 w 594921"/>
                    <a:gd name="connsiteY6" fmla="*/ 149825 h 420335"/>
                    <a:gd name="connsiteX7" fmla="*/ 243840 w 594921"/>
                    <a:gd name="connsiteY7" fmla="*/ 1235 h 420335"/>
                    <a:gd name="connsiteX8" fmla="*/ 270510 w 594921"/>
                    <a:gd name="connsiteY8" fmla="*/ 146015 h 420335"/>
                    <a:gd name="connsiteX9" fmla="*/ 304800 w 594921"/>
                    <a:gd name="connsiteY9" fmla="*/ 5045 h 420335"/>
                    <a:gd name="connsiteX10" fmla="*/ 342900 w 594921"/>
                    <a:gd name="connsiteY10" fmla="*/ 146015 h 420335"/>
                    <a:gd name="connsiteX11" fmla="*/ 377190 w 594921"/>
                    <a:gd name="connsiteY11" fmla="*/ 12665 h 420335"/>
                    <a:gd name="connsiteX12" fmla="*/ 441960 w 594921"/>
                    <a:gd name="connsiteY12" fmla="*/ 96485 h 420335"/>
                    <a:gd name="connsiteX13" fmla="*/ 567690 w 594921"/>
                    <a:gd name="connsiteY13" fmla="*/ 123155 h 420335"/>
                    <a:gd name="connsiteX14" fmla="*/ 594360 w 594921"/>
                    <a:gd name="connsiteY14" fmla="*/ 420335 h 420335"/>
                    <a:gd name="connsiteX0" fmla="*/ 0 w 595256"/>
                    <a:gd name="connsiteY0" fmla="*/ 73625 h 420335"/>
                    <a:gd name="connsiteX1" fmla="*/ 41910 w 595256"/>
                    <a:gd name="connsiteY1" fmla="*/ 1235 h 420335"/>
                    <a:gd name="connsiteX2" fmla="*/ 60960 w 595256"/>
                    <a:gd name="connsiteY2" fmla="*/ 126965 h 420335"/>
                    <a:gd name="connsiteX3" fmla="*/ 110490 w 595256"/>
                    <a:gd name="connsiteY3" fmla="*/ 5045 h 420335"/>
                    <a:gd name="connsiteX4" fmla="*/ 133350 w 595256"/>
                    <a:gd name="connsiteY4" fmla="*/ 146015 h 420335"/>
                    <a:gd name="connsiteX5" fmla="*/ 179070 w 595256"/>
                    <a:gd name="connsiteY5" fmla="*/ 8855 h 420335"/>
                    <a:gd name="connsiteX6" fmla="*/ 209550 w 595256"/>
                    <a:gd name="connsiteY6" fmla="*/ 149825 h 420335"/>
                    <a:gd name="connsiteX7" fmla="*/ 243840 w 595256"/>
                    <a:gd name="connsiteY7" fmla="*/ 1235 h 420335"/>
                    <a:gd name="connsiteX8" fmla="*/ 270510 w 595256"/>
                    <a:gd name="connsiteY8" fmla="*/ 146015 h 420335"/>
                    <a:gd name="connsiteX9" fmla="*/ 304800 w 595256"/>
                    <a:gd name="connsiteY9" fmla="*/ 5045 h 420335"/>
                    <a:gd name="connsiteX10" fmla="*/ 342900 w 595256"/>
                    <a:gd name="connsiteY10" fmla="*/ 146015 h 420335"/>
                    <a:gd name="connsiteX11" fmla="*/ 377190 w 595256"/>
                    <a:gd name="connsiteY11" fmla="*/ 12665 h 420335"/>
                    <a:gd name="connsiteX12" fmla="*/ 419100 w 595256"/>
                    <a:gd name="connsiteY12" fmla="*/ 96485 h 420335"/>
                    <a:gd name="connsiteX13" fmla="*/ 567690 w 595256"/>
                    <a:gd name="connsiteY13" fmla="*/ 123155 h 420335"/>
                    <a:gd name="connsiteX14" fmla="*/ 594360 w 595256"/>
                    <a:gd name="connsiteY14" fmla="*/ 420335 h 420335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10490 w 595256"/>
                    <a:gd name="connsiteY3" fmla="*/ 601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6764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9906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9070 w 595256"/>
                    <a:gd name="connsiteY5" fmla="*/ 982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9550 w 595256"/>
                    <a:gd name="connsiteY6" fmla="*/ 15079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19812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595256"/>
                    <a:gd name="connsiteY0" fmla="*/ 74598 h 421308"/>
                    <a:gd name="connsiteX1" fmla="*/ 41910 w 595256"/>
                    <a:gd name="connsiteY1" fmla="*/ 2208 h 421308"/>
                    <a:gd name="connsiteX2" fmla="*/ 68580 w 595256"/>
                    <a:gd name="connsiteY2" fmla="*/ 150798 h 421308"/>
                    <a:gd name="connsiteX3" fmla="*/ 106680 w 595256"/>
                    <a:gd name="connsiteY3" fmla="*/ 9828 h 421308"/>
                    <a:gd name="connsiteX4" fmla="*/ 133350 w 595256"/>
                    <a:gd name="connsiteY4" fmla="*/ 146988 h 421308"/>
                    <a:gd name="connsiteX5" fmla="*/ 171450 w 595256"/>
                    <a:gd name="connsiteY5" fmla="*/ 6018 h 421308"/>
                    <a:gd name="connsiteX6" fmla="*/ 201930 w 595256"/>
                    <a:gd name="connsiteY6" fmla="*/ 146988 h 421308"/>
                    <a:gd name="connsiteX7" fmla="*/ 243840 w 595256"/>
                    <a:gd name="connsiteY7" fmla="*/ 2208 h 421308"/>
                    <a:gd name="connsiteX8" fmla="*/ 270510 w 595256"/>
                    <a:gd name="connsiteY8" fmla="*/ 146988 h 421308"/>
                    <a:gd name="connsiteX9" fmla="*/ 304800 w 595256"/>
                    <a:gd name="connsiteY9" fmla="*/ 6018 h 421308"/>
                    <a:gd name="connsiteX10" fmla="*/ 342900 w 595256"/>
                    <a:gd name="connsiteY10" fmla="*/ 146988 h 421308"/>
                    <a:gd name="connsiteX11" fmla="*/ 377190 w 595256"/>
                    <a:gd name="connsiteY11" fmla="*/ 13638 h 421308"/>
                    <a:gd name="connsiteX12" fmla="*/ 419100 w 595256"/>
                    <a:gd name="connsiteY12" fmla="*/ 97458 h 421308"/>
                    <a:gd name="connsiteX13" fmla="*/ 567690 w 595256"/>
                    <a:gd name="connsiteY13" fmla="*/ 124128 h 421308"/>
                    <a:gd name="connsiteX14" fmla="*/ 594360 w 595256"/>
                    <a:gd name="connsiteY14" fmla="*/ 421308 h 421308"/>
                    <a:gd name="connsiteX0" fmla="*/ 0 w 728606"/>
                    <a:gd name="connsiteY0" fmla="*/ 114593 h 419393"/>
                    <a:gd name="connsiteX1" fmla="*/ 175260 w 728606"/>
                    <a:gd name="connsiteY1" fmla="*/ 293 h 419393"/>
                    <a:gd name="connsiteX2" fmla="*/ 201930 w 728606"/>
                    <a:gd name="connsiteY2" fmla="*/ 148883 h 419393"/>
                    <a:gd name="connsiteX3" fmla="*/ 240030 w 728606"/>
                    <a:gd name="connsiteY3" fmla="*/ 7913 h 419393"/>
                    <a:gd name="connsiteX4" fmla="*/ 266700 w 728606"/>
                    <a:gd name="connsiteY4" fmla="*/ 145073 h 419393"/>
                    <a:gd name="connsiteX5" fmla="*/ 304800 w 728606"/>
                    <a:gd name="connsiteY5" fmla="*/ 4103 h 419393"/>
                    <a:gd name="connsiteX6" fmla="*/ 335280 w 728606"/>
                    <a:gd name="connsiteY6" fmla="*/ 145073 h 419393"/>
                    <a:gd name="connsiteX7" fmla="*/ 377190 w 728606"/>
                    <a:gd name="connsiteY7" fmla="*/ 293 h 419393"/>
                    <a:gd name="connsiteX8" fmla="*/ 403860 w 728606"/>
                    <a:gd name="connsiteY8" fmla="*/ 145073 h 419393"/>
                    <a:gd name="connsiteX9" fmla="*/ 438150 w 728606"/>
                    <a:gd name="connsiteY9" fmla="*/ 4103 h 419393"/>
                    <a:gd name="connsiteX10" fmla="*/ 476250 w 728606"/>
                    <a:gd name="connsiteY10" fmla="*/ 145073 h 419393"/>
                    <a:gd name="connsiteX11" fmla="*/ 510540 w 728606"/>
                    <a:gd name="connsiteY11" fmla="*/ 11723 h 419393"/>
                    <a:gd name="connsiteX12" fmla="*/ 552450 w 728606"/>
                    <a:gd name="connsiteY12" fmla="*/ 95543 h 419393"/>
                    <a:gd name="connsiteX13" fmla="*/ 701040 w 728606"/>
                    <a:gd name="connsiteY13" fmla="*/ 122213 h 419393"/>
                    <a:gd name="connsiteX14" fmla="*/ 727710 w 728606"/>
                    <a:gd name="connsiteY14" fmla="*/ 419393 h 419393"/>
                    <a:gd name="connsiteX0" fmla="*/ 0 w 728606"/>
                    <a:gd name="connsiteY0" fmla="*/ 114336 h 419136"/>
                    <a:gd name="connsiteX1" fmla="*/ 175260 w 728606"/>
                    <a:gd name="connsiteY1" fmla="*/ 36 h 419136"/>
                    <a:gd name="connsiteX2" fmla="*/ 201930 w 728606"/>
                    <a:gd name="connsiteY2" fmla="*/ 148626 h 419136"/>
                    <a:gd name="connsiteX3" fmla="*/ 240030 w 728606"/>
                    <a:gd name="connsiteY3" fmla="*/ 7656 h 419136"/>
                    <a:gd name="connsiteX4" fmla="*/ 266700 w 728606"/>
                    <a:gd name="connsiteY4" fmla="*/ 144816 h 419136"/>
                    <a:gd name="connsiteX5" fmla="*/ 304800 w 728606"/>
                    <a:gd name="connsiteY5" fmla="*/ 3846 h 419136"/>
                    <a:gd name="connsiteX6" fmla="*/ 335280 w 728606"/>
                    <a:gd name="connsiteY6" fmla="*/ 144816 h 419136"/>
                    <a:gd name="connsiteX7" fmla="*/ 377190 w 728606"/>
                    <a:gd name="connsiteY7" fmla="*/ 36 h 419136"/>
                    <a:gd name="connsiteX8" fmla="*/ 403860 w 728606"/>
                    <a:gd name="connsiteY8" fmla="*/ 144816 h 419136"/>
                    <a:gd name="connsiteX9" fmla="*/ 438150 w 728606"/>
                    <a:gd name="connsiteY9" fmla="*/ 3846 h 419136"/>
                    <a:gd name="connsiteX10" fmla="*/ 476250 w 728606"/>
                    <a:gd name="connsiteY10" fmla="*/ 144816 h 419136"/>
                    <a:gd name="connsiteX11" fmla="*/ 510540 w 728606"/>
                    <a:gd name="connsiteY11" fmla="*/ 11466 h 419136"/>
                    <a:gd name="connsiteX12" fmla="*/ 552450 w 728606"/>
                    <a:gd name="connsiteY12" fmla="*/ 95286 h 419136"/>
                    <a:gd name="connsiteX13" fmla="*/ 701040 w 728606"/>
                    <a:gd name="connsiteY13" fmla="*/ 121956 h 419136"/>
                    <a:gd name="connsiteX14" fmla="*/ 727710 w 728606"/>
                    <a:gd name="connsiteY14" fmla="*/ 419136 h 419136"/>
                    <a:gd name="connsiteX0" fmla="*/ 0 w 728606"/>
                    <a:gd name="connsiteY0" fmla="*/ 114300 h 419100"/>
                    <a:gd name="connsiteX1" fmla="*/ 163830 w 728606"/>
                    <a:gd name="connsiteY1" fmla="*/ 3810 h 419100"/>
                    <a:gd name="connsiteX2" fmla="*/ 201930 w 728606"/>
                    <a:gd name="connsiteY2" fmla="*/ 148590 h 419100"/>
                    <a:gd name="connsiteX3" fmla="*/ 240030 w 728606"/>
                    <a:gd name="connsiteY3" fmla="*/ 7620 h 419100"/>
                    <a:gd name="connsiteX4" fmla="*/ 266700 w 728606"/>
                    <a:gd name="connsiteY4" fmla="*/ 144780 h 419100"/>
                    <a:gd name="connsiteX5" fmla="*/ 304800 w 728606"/>
                    <a:gd name="connsiteY5" fmla="*/ 3810 h 419100"/>
                    <a:gd name="connsiteX6" fmla="*/ 335280 w 728606"/>
                    <a:gd name="connsiteY6" fmla="*/ 144780 h 419100"/>
                    <a:gd name="connsiteX7" fmla="*/ 377190 w 728606"/>
                    <a:gd name="connsiteY7" fmla="*/ 0 h 419100"/>
                    <a:gd name="connsiteX8" fmla="*/ 403860 w 728606"/>
                    <a:gd name="connsiteY8" fmla="*/ 144780 h 419100"/>
                    <a:gd name="connsiteX9" fmla="*/ 438150 w 728606"/>
                    <a:gd name="connsiteY9" fmla="*/ 3810 h 419100"/>
                    <a:gd name="connsiteX10" fmla="*/ 476250 w 728606"/>
                    <a:gd name="connsiteY10" fmla="*/ 144780 h 419100"/>
                    <a:gd name="connsiteX11" fmla="*/ 510540 w 728606"/>
                    <a:gd name="connsiteY11" fmla="*/ 11430 h 419100"/>
                    <a:gd name="connsiteX12" fmla="*/ 552450 w 728606"/>
                    <a:gd name="connsiteY12" fmla="*/ 95250 h 419100"/>
                    <a:gd name="connsiteX13" fmla="*/ 701040 w 728606"/>
                    <a:gd name="connsiteY13" fmla="*/ 121920 h 419100"/>
                    <a:gd name="connsiteX14" fmla="*/ 727710 w 728606"/>
                    <a:gd name="connsiteY14" fmla="*/ 419100 h 419100"/>
                    <a:gd name="connsiteX0" fmla="*/ 0 w 728606"/>
                    <a:gd name="connsiteY0" fmla="*/ 114300 h 419100"/>
                    <a:gd name="connsiteX1" fmla="*/ 64101 w 728606"/>
                    <a:gd name="connsiteY1" fmla="*/ 5441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11430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606"/>
                    <a:gd name="connsiteY0" fmla="*/ 99060 h 419100"/>
                    <a:gd name="connsiteX1" fmla="*/ 117441 w 728606"/>
                    <a:gd name="connsiteY1" fmla="*/ 88707 h 419100"/>
                    <a:gd name="connsiteX2" fmla="*/ 163830 w 728606"/>
                    <a:gd name="connsiteY2" fmla="*/ 3810 h 419100"/>
                    <a:gd name="connsiteX3" fmla="*/ 201930 w 728606"/>
                    <a:gd name="connsiteY3" fmla="*/ 148590 h 419100"/>
                    <a:gd name="connsiteX4" fmla="*/ 240030 w 728606"/>
                    <a:gd name="connsiteY4" fmla="*/ 7620 h 419100"/>
                    <a:gd name="connsiteX5" fmla="*/ 266700 w 728606"/>
                    <a:gd name="connsiteY5" fmla="*/ 144780 h 419100"/>
                    <a:gd name="connsiteX6" fmla="*/ 304800 w 728606"/>
                    <a:gd name="connsiteY6" fmla="*/ 3810 h 419100"/>
                    <a:gd name="connsiteX7" fmla="*/ 335280 w 728606"/>
                    <a:gd name="connsiteY7" fmla="*/ 144780 h 419100"/>
                    <a:gd name="connsiteX8" fmla="*/ 377190 w 728606"/>
                    <a:gd name="connsiteY8" fmla="*/ 0 h 419100"/>
                    <a:gd name="connsiteX9" fmla="*/ 403860 w 728606"/>
                    <a:gd name="connsiteY9" fmla="*/ 144780 h 419100"/>
                    <a:gd name="connsiteX10" fmla="*/ 438150 w 728606"/>
                    <a:gd name="connsiteY10" fmla="*/ 3810 h 419100"/>
                    <a:gd name="connsiteX11" fmla="*/ 476250 w 728606"/>
                    <a:gd name="connsiteY11" fmla="*/ 144780 h 419100"/>
                    <a:gd name="connsiteX12" fmla="*/ 510540 w 728606"/>
                    <a:gd name="connsiteY12" fmla="*/ 11430 h 419100"/>
                    <a:gd name="connsiteX13" fmla="*/ 552450 w 728606"/>
                    <a:gd name="connsiteY13" fmla="*/ 95250 h 419100"/>
                    <a:gd name="connsiteX14" fmla="*/ 701040 w 728606"/>
                    <a:gd name="connsiteY14" fmla="*/ 121920 h 419100"/>
                    <a:gd name="connsiteX15" fmla="*/ 727710 w 728606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40030 w 728471"/>
                    <a:gd name="connsiteY4" fmla="*/ 762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30480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7719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9906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17441 w 728471"/>
                    <a:gd name="connsiteY1" fmla="*/ 8870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763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8471"/>
                    <a:gd name="connsiteY0" fmla="*/ 83820 h 419100"/>
                    <a:gd name="connsiteX1" fmla="*/ 125061 w 728471"/>
                    <a:gd name="connsiteY1" fmla="*/ 84897 h 419100"/>
                    <a:gd name="connsiteX2" fmla="*/ 163830 w 728471"/>
                    <a:gd name="connsiteY2" fmla="*/ 3810 h 419100"/>
                    <a:gd name="connsiteX3" fmla="*/ 201930 w 728471"/>
                    <a:gd name="connsiteY3" fmla="*/ 148590 h 419100"/>
                    <a:gd name="connsiteX4" fmla="*/ 232410 w 728471"/>
                    <a:gd name="connsiteY4" fmla="*/ 3810 h 419100"/>
                    <a:gd name="connsiteX5" fmla="*/ 266700 w 728471"/>
                    <a:gd name="connsiteY5" fmla="*/ 144780 h 419100"/>
                    <a:gd name="connsiteX6" fmla="*/ 297180 w 728471"/>
                    <a:gd name="connsiteY6" fmla="*/ 3810 h 419100"/>
                    <a:gd name="connsiteX7" fmla="*/ 335280 w 728471"/>
                    <a:gd name="connsiteY7" fmla="*/ 144780 h 419100"/>
                    <a:gd name="connsiteX8" fmla="*/ 365760 w 728471"/>
                    <a:gd name="connsiteY8" fmla="*/ 0 h 419100"/>
                    <a:gd name="connsiteX9" fmla="*/ 403860 w 728471"/>
                    <a:gd name="connsiteY9" fmla="*/ 144780 h 419100"/>
                    <a:gd name="connsiteX10" fmla="*/ 438150 w 728471"/>
                    <a:gd name="connsiteY10" fmla="*/ 3810 h 419100"/>
                    <a:gd name="connsiteX11" fmla="*/ 476250 w 728471"/>
                    <a:gd name="connsiteY11" fmla="*/ 144780 h 419100"/>
                    <a:gd name="connsiteX12" fmla="*/ 510540 w 728471"/>
                    <a:gd name="connsiteY12" fmla="*/ 11430 h 419100"/>
                    <a:gd name="connsiteX13" fmla="*/ 560070 w 728471"/>
                    <a:gd name="connsiteY13" fmla="*/ 95250 h 419100"/>
                    <a:gd name="connsiteX14" fmla="*/ 701040 w 728471"/>
                    <a:gd name="connsiteY14" fmla="*/ 121920 h 419100"/>
                    <a:gd name="connsiteX15" fmla="*/ 727710 w 72847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9144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121251 w 724661"/>
                    <a:gd name="connsiteY1" fmla="*/ 84897 h 419100"/>
                    <a:gd name="connsiteX2" fmla="*/ 160020 w 724661"/>
                    <a:gd name="connsiteY2" fmla="*/ 3810 h 419100"/>
                    <a:gd name="connsiteX3" fmla="*/ 198120 w 724661"/>
                    <a:gd name="connsiteY3" fmla="*/ 148590 h 419100"/>
                    <a:gd name="connsiteX4" fmla="*/ 228600 w 724661"/>
                    <a:gd name="connsiteY4" fmla="*/ 3810 h 419100"/>
                    <a:gd name="connsiteX5" fmla="*/ 262890 w 724661"/>
                    <a:gd name="connsiteY5" fmla="*/ 144780 h 419100"/>
                    <a:gd name="connsiteX6" fmla="*/ 293370 w 724661"/>
                    <a:gd name="connsiteY6" fmla="*/ 3810 h 419100"/>
                    <a:gd name="connsiteX7" fmla="*/ 331470 w 724661"/>
                    <a:gd name="connsiteY7" fmla="*/ 144780 h 419100"/>
                    <a:gd name="connsiteX8" fmla="*/ 361950 w 724661"/>
                    <a:gd name="connsiteY8" fmla="*/ 0 h 419100"/>
                    <a:gd name="connsiteX9" fmla="*/ 400050 w 724661"/>
                    <a:gd name="connsiteY9" fmla="*/ 144780 h 419100"/>
                    <a:gd name="connsiteX10" fmla="*/ 434340 w 724661"/>
                    <a:gd name="connsiteY10" fmla="*/ 3810 h 419100"/>
                    <a:gd name="connsiteX11" fmla="*/ 472440 w 724661"/>
                    <a:gd name="connsiteY11" fmla="*/ 144780 h 419100"/>
                    <a:gd name="connsiteX12" fmla="*/ 506730 w 724661"/>
                    <a:gd name="connsiteY12" fmla="*/ 11430 h 419100"/>
                    <a:gd name="connsiteX13" fmla="*/ 556260 w 724661"/>
                    <a:gd name="connsiteY13" fmla="*/ 95250 h 419100"/>
                    <a:gd name="connsiteX14" fmla="*/ 697230 w 724661"/>
                    <a:gd name="connsiteY14" fmla="*/ 121920 h 419100"/>
                    <a:gd name="connsiteX15" fmla="*/ 723900 w 724661"/>
                    <a:gd name="connsiteY15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724661"/>
                    <a:gd name="connsiteY0" fmla="*/ 87630 h 419100"/>
                    <a:gd name="connsiteX1" fmla="*/ 41242 w 724661"/>
                    <a:gd name="connsiteY1" fmla="*/ 84897 h 419100"/>
                    <a:gd name="connsiteX2" fmla="*/ 121251 w 724661"/>
                    <a:gd name="connsiteY2" fmla="*/ 84897 h 419100"/>
                    <a:gd name="connsiteX3" fmla="*/ 160020 w 724661"/>
                    <a:gd name="connsiteY3" fmla="*/ 3810 h 419100"/>
                    <a:gd name="connsiteX4" fmla="*/ 198120 w 724661"/>
                    <a:gd name="connsiteY4" fmla="*/ 148590 h 419100"/>
                    <a:gd name="connsiteX5" fmla="*/ 228600 w 724661"/>
                    <a:gd name="connsiteY5" fmla="*/ 3810 h 419100"/>
                    <a:gd name="connsiteX6" fmla="*/ 262890 w 724661"/>
                    <a:gd name="connsiteY6" fmla="*/ 144780 h 419100"/>
                    <a:gd name="connsiteX7" fmla="*/ 293370 w 724661"/>
                    <a:gd name="connsiteY7" fmla="*/ 3810 h 419100"/>
                    <a:gd name="connsiteX8" fmla="*/ 331470 w 724661"/>
                    <a:gd name="connsiteY8" fmla="*/ 144780 h 419100"/>
                    <a:gd name="connsiteX9" fmla="*/ 361950 w 724661"/>
                    <a:gd name="connsiteY9" fmla="*/ 0 h 419100"/>
                    <a:gd name="connsiteX10" fmla="*/ 400050 w 724661"/>
                    <a:gd name="connsiteY10" fmla="*/ 144780 h 419100"/>
                    <a:gd name="connsiteX11" fmla="*/ 434340 w 724661"/>
                    <a:gd name="connsiteY11" fmla="*/ 3810 h 419100"/>
                    <a:gd name="connsiteX12" fmla="*/ 472440 w 724661"/>
                    <a:gd name="connsiteY12" fmla="*/ 144780 h 419100"/>
                    <a:gd name="connsiteX13" fmla="*/ 506730 w 724661"/>
                    <a:gd name="connsiteY13" fmla="*/ 11430 h 419100"/>
                    <a:gd name="connsiteX14" fmla="*/ 556260 w 724661"/>
                    <a:gd name="connsiteY14" fmla="*/ 95250 h 419100"/>
                    <a:gd name="connsiteX15" fmla="*/ 697230 w 724661"/>
                    <a:gd name="connsiteY15" fmla="*/ 121920 h 419100"/>
                    <a:gd name="connsiteX16" fmla="*/ 723900 w 724661"/>
                    <a:gd name="connsiteY16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683419"/>
                    <a:gd name="connsiteY0" fmla="*/ 84897 h 419100"/>
                    <a:gd name="connsiteX1" fmla="*/ 80009 w 683419"/>
                    <a:gd name="connsiteY1" fmla="*/ 84897 h 419100"/>
                    <a:gd name="connsiteX2" fmla="*/ 118778 w 683419"/>
                    <a:gd name="connsiteY2" fmla="*/ 3810 h 419100"/>
                    <a:gd name="connsiteX3" fmla="*/ 156878 w 683419"/>
                    <a:gd name="connsiteY3" fmla="*/ 148590 h 419100"/>
                    <a:gd name="connsiteX4" fmla="*/ 187358 w 683419"/>
                    <a:gd name="connsiteY4" fmla="*/ 3810 h 419100"/>
                    <a:gd name="connsiteX5" fmla="*/ 221648 w 683419"/>
                    <a:gd name="connsiteY5" fmla="*/ 144780 h 419100"/>
                    <a:gd name="connsiteX6" fmla="*/ 252128 w 683419"/>
                    <a:gd name="connsiteY6" fmla="*/ 3810 h 419100"/>
                    <a:gd name="connsiteX7" fmla="*/ 290228 w 683419"/>
                    <a:gd name="connsiteY7" fmla="*/ 144780 h 419100"/>
                    <a:gd name="connsiteX8" fmla="*/ 320708 w 683419"/>
                    <a:gd name="connsiteY8" fmla="*/ 0 h 419100"/>
                    <a:gd name="connsiteX9" fmla="*/ 358808 w 683419"/>
                    <a:gd name="connsiteY9" fmla="*/ 144780 h 419100"/>
                    <a:gd name="connsiteX10" fmla="*/ 393098 w 683419"/>
                    <a:gd name="connsiteY10" fmla="*/ 3810 h 419100"/>
                    <a:gd name="connsiteX11" fmla="*/ 431198 w 683419"/>
                    <a:gd name="connsiteY11" fmla="*/ 144780 h 419100"/>
                    <a:gd name="connsiteX12" fmla="*/ 465488 w 683419"/>
                    <a:gd name="connsiteY12" fmla="*/ 11430 h 419100"/>
                    <a:gd name="connsiteX13" fmla="*/ 515018 w 683419"/>
                    <a:gd name="connsiteY13" fmla="*/ 95250 h 419100"/>
                    <a:gd name="connsiteX14" fmla="*/ 655988 w 683419"/>
                    <a:gd name="connsiteY14" fmla="*/ 121920 h 419100"/>
                    <a:gd name="connsiteX15" fmla="*/ 682658 w 68341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5018 w 732949"/>
                    <a:gd name="connsiteY12" fmla="*/ 1143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3091 h 419674"/>
                    <a:gd name="connsiteX1" fmla="*/ 129539 w 732949"/>
                    <a:gd name="connsiteY1" fmla="*/ 85471 h 419674"/>
                    <a:gd name="connsiteX2" fmla="*/ 168308 w 732949"/>
                    <a:gd name="connsiteY2" fmla="*/ 4384 h 419674"/>
                    <a:gd name="connsiteX3" fmla="*/ 206408 w 732949"/>
                    <a:gd name="connsiteY3" fmla="*/ 149164 h 419674"/>
                    <a:gd name="connsiteX4" fmla="*/ 236888 w 732949"/>
                    <a:gd name="connsiteY4" fmla="*/ 4384 h 419674"/>
                    <a:gd name="connsiteX5" fmla="*/ 271178 w 732949"/>
                    <a:gd name="connsiteY5" fmla="*/ 145354 h 419674"/>
                    <a:gd name="connsiteX6" fmla="*/ 301658 w 732949"/>
                    <a:gd name="connsiteY6" fmla="*/ 4384 h 419674"/>
                    <a:gd name="connsiteX7" fmla="*/ 339758 w 732949"/>
                    <a:gd name="connsiteY7" fmla="*/ 145354 h 419674"/>
                    <a:gd name="connsiteX8" fmla="*/ 370238 w 732949"/>
                    <a:gd name="connsiteY8" fmla="*/ 574 h 419674"/>
                    <a:gd name="connsiteX9" fmla="*/ 408338 w 732949"/>
                    <a:gd name="connsiteY9" fmla="*/ 145354 h 419674"/>
                    <a:gd name="connsiteX10" fmla="*/ 442628 w 732949"/>
                    <a:gd name="connsiteY10" fmla="*/ 4384 h 419674"/>
                    <a:gd name="connsiteX11" fmla="*/ 480728 w 732949"/>
                    <a:gd name="connsiteY11" fmla="*/ 145354 h 419674"/>
                    <a:gd name="connsiteX12" fmla="*/ 515018 w 732949"/>
                    <a:gd name="connsiteY12" fmla="*/ 574 h 419674"/>
                    <a:gd name="connsiteX13" fmla="*/ 564548 w 732949"/>
                    <a:gd name="connsiteY13" fmla="*/ 95824 h 419674"/>
                    <a:gd name="connsiteX14" fmla="*/ 705518 w 732949"/>
                    <a:gd name="connsiteY14" fmla="*/ 122494 h 419674"/>
                    <a:gd name="connsiteX15" fmla="*/ 732188 w 732949"/>
                    <a:gd name="connsiteY15" fmla="*/ 419674 h 419674"/>
                    <a:gd name="connsiteX0" fmla="*/ 0 w 732949"/>
                    <a:gd name="connsiteY0" fmla="*/ 92521 h 419104"/>
                    <a:gd name="connsiteX1" fmla="*/ 129539 w 732949"/>
                    <a:gd name="connsiteY1" fmla="*/ 84901 h 419104"/>
                    <a:gd name="connsiteX2" fmla="*/ 168308 w 732949"/>
                    <a:gd name="connsiteY2" fmla="*/ 3814 h 419104"/>
                    <a:gd name="connsiteX3" fmla="*/ 206408 w 732949"/>
                    <a:gd name="connsiteY3" fmla="*/ 148594 h 419104"/>
                    <a:gd name="connsiteX4" fmla="*/ 236888 w 732949"/>
                    <a:gd name="connsiteY4" fmla="*/ 3814 h 419104"/>
                    <a:gd name="connsiteX5" fmla="*/ 271178 w 732949"/>
                    <a:gd name="connsiteY5" fmla="*/ 144784 h 419104"/>
                    <a:gd name="connsiteX6" fmla="*/ 301658 w 732949"/>
                    <a:gd name="connsiteY6" fmla="*/ 3814 h 419104"/>
                    <a:gd name="connsiteX7" fmla="*/ 339758 w 732949"/>
                    <a:gd name="connsiteY7" fmla="*/ 144784 h 419104"/>
                    <a:gd name="connsiteX8" fmla="*/ 370238 w 732949"/>
                    <a:gd name="connsiteY8" fmla="*/ 4 h 419104"/>
                    <a:gd name="connsiteX9" fmla="*/ 408338 w 732949"/>
                    <a:gd name="connsiteY9" fmla="*/ 144784 h 419104"/>
                    <a:gd name="connsiteX10" fmla="*/ 442628 w 732949"/>
                    <a:gd name="connsiteY10" fmla="*/ 3814 h 419104"/>
                    <a:gd name="connsiteX11" fmla="*/ 480728 w 732949"/>
                    <a:gd name="connsiteY11" fmla="*/ 144784 h 419104"/>
                    <a:gd name="connsiteX12" fmla="*/ 515018 w 732949"/>
                    <a:gd name="connsiteY12" fmla="*/ 4 h 419104"/>
                    <a:gd name="connsiteX13" fmla="*/ 564548 w 732949"/>
                    <a:gd name="connsiteY13" fmla="*/ 95254 h 419104"/>
                    <a:gd name="connsiteX14" fmla="*/ 705518 w 732949"/>
                    <a:gd name="connsiteY14" fmla="*/ 121924 h 419104"/>
                    <a:gd name="connsiteX15" fmla="*/ 732188 w 732949"/>
                    <a:gd name="connsiteY15" fmla="*/ 419104 h 419104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2644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949"/>
                    <a:gd name="connsiteY0" fmla="*/ 92517 h 419100"/>
                    <a:gd name="connsiteX1" fmla="*/ 129539 w 732949"/>
                    <a:gd name="connsiteY1" fmla="*/ 84897 h 419100"/>
                    <a:gd name="connsiteX2" fmla="*/ 168308 w 732949"/>
                    <a:gd name="connsiteY2" fmla="*/ 3810 h 419100"/>
                    <a:gd name="connsiteX3" fmla="*/ 206408 w 732949"/>
                    <a:gd name="connsiteY3" fmla="*/ 148590 h 419100"/>
                    <a:gd name="connsiteX4" fmla="*/ 236888 w 732949"/>
                    <a:gd name="connsiteY4" fmla="*/ 3810 h 419100"/>
                    <a:gd name="connsiteX5" fmla="*/ 271178 w 732949"/>
                    <a:gd name="connsiteY5" fmla="*/ 144780 h 419100"/>
                    <a:gd name="connsiteX6" fmla="*/ 301658 w 732949"/>
                    <a:gd name="connsiteY6" fmla="*/ 3810 h 419100"/>
                    <a:gd name="connsiteX7" fmla="*/ 339758 w 732949"/>
                    <a:gd name="connsiteY7" fmla="*/ 144780 h 419100"/>
                    <a:gd name="connsiteX8" fmla="*/ 370238 w 732949"/>
                    <a:gd name="connsiteY8" fmla="*/ 0 h 419100"/>
                    <a:gd name="connsiteX9" fmla="*/ 408338 w 732949"/>
                    <a:gd name="connsiteY9" fmla="*/ 144780 h 419100"/>
                    <a:gd name="connsiteX10" fmla="*/ 442628 w 732949"/>
                    <a:gd name="connsiteY10" fmla="*/ 3810 h 419100"/>
                    <a:gd name="connsiteX11" fmla="*/ 480728 w 732949"/>
                    <a:gd name="connsiteY11" fmla="*/ 144780 h 419100"/>
                    <a:gd name="connsiteX12" fmla="*/ 518828 w 732949"/>
                    <a:gd name="connsiteY12" fmla="*/ 3810 h 419100"/>
                    <a:gd name="connsiteX13" fmla="*/ 564548 w 732949"/>
                    <a:gd name="connsiteY13" fmla="*/ 95250 h 419100"/>
                    <a:gd name="connsiteX14" fmla="*/ 705518 w 732949"/>
                    <a:gd name="connsiteY14" fmla="*/ 121920 h 419100"/>
                    <a:gd name="connsiteX15" fmla="*/ 732188 w 7329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2749"/>
                    <a:gd name="connsiteY0" fmla="*/ 92517 h 419100"/>
                    <a:gd name="connsiteX1" fmla="*/ 129539 w 732749"/>
                    <a:gd name="connsiteY1" fmla="*/ 84897 h 419100"/>
                    <a:gd name="connsiteX2" fmla="*/ 168308 w 732749"/>
                    <a:gd name="connsiteY2" fmla="*/ 3810 h 419100"/>
                    <a:gd name="connsiteX3" fmla="*/ 206408 w 732749"/>
                    <a:gd name="connsiteY3" fmla="*/ 148590 h 419100"/>
                    <a:gd name="connsiteX4" fmla="*/ 236888 w 732749"/>
                    <a:gd name="connsiteY4" fmla="*/ 3810 h 419100"/>
                    <a:gd name="connsiteX5" fmla="*/ 271178 w 732749"/>
                    <a:gd name="connsiteY5" fmla="*/ 144780 h 419100"/>
                    <a:gd name="connsiteX6" fmla="*/ 301658 w 732749"/>
                    <a:gd name="connsiteY6" fmla="*/ 3810 h 419100"/>
                    <a:gd name="connsiteX7" fmla="*/ 339758 w 732749"/>
                    <a:gd name="connsiteY7" fmla="*/ 144780 h 419100"/>
                    <a:gd name="connsiteX8" fmla="*/ 370238 w 732749"/>
                    <a:gd name="connsiteY8" fmla="*/ 0 h 419100"/>
                    <a:gd name="connsiteX9" fmla="*/ 408338 w 732749"/>
                    <a:gd name="connsiteY9" fmla="*/ 144780 h 419100"/>
                    <a:gd name="connsiteX10" fmla="*/ 442628 w 732749"/>
                    <a:gd name="connsiteY10" fmla="*/ 3810 h 419100"/>
                    <a:gd name="connsiteX11" fmla="*/ 480728 w 732749"/>
                    <a:gd name="connsiteY11" fmla="*/ 144780 h 419100"/>
                    <a:gd name="connsiteX12" fmla="*/ 518828 w 732749"/>
                    <a:gd name="connsiteY12" fmla="*/ 3810 h 419100"/>
                    <a:gd name="connsiteX13" fmla="*/ 579788 w 732749"/>
                    <a:gd name="connsiteY13" fmla="*/ 95250 h 419100"/>
                    <a:gd name="connsiteX14" fmla="*/ 705518 w 732749"/>
                    <a:gd name="connsiteY14" fmla="*/ 121920 h 419100"/>
                    <a:gd name="connsiteX15" fmla="*/ 732188 w 732749"/>
                    <a:gd name="connsiteY15" fmla="*/ 419100 h 419100"/>
                    <a:gd name="connsiteX0" fmla="*/ 0 w 733084"/>
                    <a:gd name="connsiteY0" fmla="*/ 92517 h 419100"/>
                    <a:gd name="connsiteX1" fmla="*/ 129539 w 733084"/>
                    <a:gd name="connsiteY1" fmla="*/ 84897 h 419100"/>
                    <a:gd name="connsiteX2" fmla="*/ 168308 w 733084"/>
                    <a:gd name="connsiteY2" fmla="*/ 3810 h 419100"/>
                    <a:gd name="connsiteX3" fmla="*/ 206408 w 733084"/>
                    <a:gd name="connsiteY3" fmla="*/ 148590 h 419100"/>
                    <a:gd name="connsiteX4" fmla="*/ 236888 w 733084"/>
                    <a:gd name="connsiteY4" fmla="*/ 3810 h 419100"/>
                    <a:gd name="connsiteX5" fmla="*/ 271178 w 733084"/>
                    <a:gd name="connsiteY5" fmla="*/ 144780 h 419100"/>
                    <a:gd name="connsiteX6" fmla="*/ 301658 w 733084"/>
                    <a:gd name="connsiteY6" fmla="*/ 3810 h 419100"/>
                    <a:gd name="connsiteX7" fmla="*/ 339758 w 733084"/>
                    <a:gd name="connsiteY7" fmla="*/ 144780 h 419100"/>
                    <a:gd name="connsiteX8" fmla="*/ 370238 w 733084"/>
                    <a:gd name="connsiteY8" fmla="*/ 0 h 419100"/>
                    <a:gd name="connsiteX9" fmla="*/ 408338 w 733084"/>
                    <a:gd name="connsiteY9" fmla="*/ 144780 h 419100"/>
                    <a:gd name="connsiteX10" fmla="*/ 442628 w 733084"/>
                    <a:gd name="connsiteY10" fmla="*/ 3810 h 419100"/>
                    <a:gd name="connsiteX11" fmla="*/ 480728 w 733084"/>
                    <a:gd name="connsiteY11" fmla="*/ 144780 h 419100"/>
                    <a:gd name="connsiteX12" fmla="*/ 518828 w 733084"/>
                    <a:gd name="connsiteY12" fmla="*/ 3810 h 419100"/>
                    <a:gd name="connsiteX13" fmla="*/ 579788 w 733084"/>
                    <a:gd name="connsiteY13" fmla="*/ 95250 h 419100"/>
                    <a:gd name="connsiteX14" fmla="*/ 705518 w 733084"/>
                    <a:gd name="connsiteY14" fmla="*/ 121920 h 419100"/>
                    <a:gd name="connsiteX15" fmla="*/ 732188 w 733084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6830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01658 w 734457"/>
                    <a:gd name="connsiteY6" fmla="*/ 381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7 h 419100"/>
                    <a:gd name="connsiteX1" fmla="*/ 129539 w 734457"/>
                    <a:gd name="connsiteY1" fmla="*/ 84897 h 419100"/>
                    <a:gd name="connsiteX2" fmla="*/ 175928 w 734457"/>
                    <a:gd name="connsiteY2" fmla="*/ 3810 h 419100"/>
                    <a:gd name="connsiteX3" fmla="*/ 206408 w 734457"/>
                    <a:gd name="connsiteY3" fmla="*/ 148590 h 419100"/>
                    <a:gd name="connsiteX4" fmla="*/ 236888 w 734457"/>
                    <a:gd name="connsiteY4" fmla="*/ 3810 h 419100"/>
                    <a:gd name="connsiteX5" fmla="*/ 271178 w 734457"/>
                    <a:gd name="connsiteY5" fmla="*/ 144780 h 419100"/>
                    <a:gd name="connsiteX6" fmla="*/ 313088 w 734457"/>
                    <a:gd name="connsiteY6" fmla="*/ 0 h 419100"/>
                    <a:gd name="connsiteX7" fmla="*/ 339758 w 734457"/>
                    <a:gd name="connsiteY7" fmla="*/ 144780 h 419100"/>
                    <a:gd name="connsiteX8" fmla="*/ 370238 w 734457"/>
                    <a:gd name="connsiteY8" fmla="*/ 0 h 419100"/>
                    <a:gd name="connsiteX9" fmla="*/ 408338 w 734457"/>
                    <a:gd name="connsiteY9" fmla="*/ 144780 h 419100"/>
                    <a:gd name="connsiteX10" fmla="*/ 442628 w 734457"/>
                    <a:gd name="connsiteY10" fmla="*/ 3810 h 419100"/>
                    <a:gd name="connsiteX11" fmla="*/ 480728 w 734457"/>
                    <a:gd name="connsiteY11" fmla="*/ 144780 h 419100"/>
                    <a:gd name="connsiteX12" fmla="*/ 518828 w 734457"/>
                    <a:gd name="connsiteY12" fmla="*/ 3810 h 419100"/>
                    <a:gd name="connsiteX13" fmla="*/ 579788 w 734457"/>
                    <a:gd name="connsiteY13" fmla="*/ 95250 h 419100"/>
                    <a:gd name="connsiteX14" fmla="*/ 705518 w 734457"/>
                    <a:gd name="connsiteY14" fmla="*/ 121920 h 419100"/>
                    <a:gd name="connsiteX15" fmla="*/ 732188 w 734457"/>
                    <a:gd name="connsiteY15" fmla="*/ 419100 h 419100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7592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19 h 419102"/>
                    <a:gd name="connsiteX1" fmla="*/ 129539 w 734457"/>
                    <a:gd name="connsiteY1" fmla="*/ 84899 h 419102"/>
                    <a:gd name="connsiteX2" fmla="*/ 145448 w 734457"/>
                    <a:gd name="connsiteY2" fmla="*/ 3812 h 419102"/>
                    <a:gd name="connsiteX3" fmla="*/ 206408 w 734457"/>
                    <a:gd name="connsiteY3" fmla="*/ 148592 h 419102"/>
                    <a:gd name="connsiteX4" fmla="*/ 248318 w 734457"/>
                    <a:gd name="connsiteY4" fmla="*/ 2 h 419102"/>
                    <a:gd name="connsiteX5" fmla="*/ 271178 w 734457"/>
                    <a:gd name="connsiteY5" fmla="*/ 144782 h 419102"/>
                    <a:gd name="connsiteX6" fmla="*/ 313088 w 734457"/>
                    <a:gd name="connsiteY6" fmla="*/ 2 h 419102"/>
                    <a:gd name="connsiteX7" fmla="*/ 339758 w 734457"/>
                    <a:gd name="connsiteY7" fmla="*/ 144782 h 419102"/>
                    <a:gd name="connsiteX8" fmla="*/ 370238 w 734457"/>
                    <a:gd name="connsiteY8" fmla="*/ 2 h 419102"/>
                    <a:gd name="connsiteX9" fmla="*/ 408338 w 734457"/>
                    <a:gd name="connsiteY9" fmla="*/ 144782 h 419102"/>
                    <a:gd name="connsiteX10" fmla="*/ 442628 w 734457"/>
                    <a:gd name="connsiteY10" fmla="*/ 3812 h 419102"/>
                    <a:gd name="connsiteX11" fmla="*/ 480728 w 734457"/>
                    <a:gd name="connsiteY11" fmla="*/ 144782 h 419102"/>
                    <a:gd name="connsiteX12" fmla="*/ 518828 w 734457"/>
                    <a:gd name="connsiteY12" fmla="*/ 3812 h 419102"/>
                    <a:gd name="connsiteX13" fmla="*/ 579788 w 734457"/>
                    <a:gd name="connsiteY13" fmla="*/ 95252 h 419102"/>
                    <a:gd name="connsiteX14" fmla="*/ 705518 w 734457"/>
                    <a:gd name="connsiteY14" fmla="*/ 121922 h 419102"/>
                    <a:gd name="connsiteX15" fmla="*/ 732188 w 734457"/>
                    <a:gd name="connsiteY15" fmla="*/ 419102 h 419102"/>
                    <a:gd name="connsiteX0" fmla="*/ 0 w 734457"/>
                    <a:gd name="connsiteY0" fmla="*/ 92525 h 419108"/>
                    <a:gd name="connsiteX1" fmla="*/ 129539 w 734457"/>
                    <a:gd name="connsiteY1" fmla="*/ 84905 h 419108"/>
                    <a:gd name="connsiteX2" fmla="*/ 145448 w 734457"/>
                    <a:gd name="connsiteY2" fmla="*/ 3818 h 419108"/>
                    <a:gd name="connsiteX3" fmla="*/ 214028 w 734457"/>
                    <a:gd name="connsiteY3" fmla="*/ 152408 h 419108"/>
                    <a:gd name="connsiteX4" fmla="*/ 248318 w 734457"/>
                    <a:gd name="connsiteY4" fmla="*/ 8 h 419108"/>
                    <a:gd name="connsiteX5" fmla="*/ 271178 w 734457"/>
                    <a:gd name="connsiteY5" fmla="*/ 144788 h 419108"/>
                    <a:gd name="connsiteX6" fmla="*/ 313088 w 734457"/>
                    <a:gd name="connsiteY6" fmla="*/ 8 h 419108"/>
                    <a:gd name="connsiteX7" fmla="*/ 339758 w 734457"/>
                    <a:gd name="connsiteY7" fmla="*/ 144788 h 419108"/>
                    <a:gd name="connsiteX8" fmla="*/ 370238 w 734457"/>
                    <a:gd name="connsiteY8" fmla="*/ 8 h 419108"/>
                    <a:gd name="connsiteX9" fmla="*/ 408338 w 734457"/>
                    <a:gd name="connsiteY9" fmla="*/ 144788 h 419108"/>
                    <a:gd name="connsiteX10" fmla="*/ 442628 w 734457"/>
                    <a:gd name="connsiteY10" fmla="*/ 3818 h 419108"/>
                    <a:gd name="connsiteX11" fmla="*/ 480728 w 734457"/>
                    <a:gd name="connsiteY11" fmla="*/ 144788 h 419108"/>
                    <a:gd name="connsiteX12" fmla="*/ 518828 w 734457"/>
                    <a:gd name="connsiteY12" fmla="*/ 3818 h 419108"/>
                    <a:gd name="connsiteX13" fmla="*/ 579788 w 734457"/>
                    <a:gd name="connsiteY13" fmla="*/ 95258 h 419108"/>
                    <a:gd name="connsiteX14" fmla="*/ 705518 w 734457"/>
                    <a:gd name="connsiteY14" fmla="*/ 121928 h 419108"/>
                    <a:gd name="connsiteX15" fmla="*/ 732188 w 734457"/>
                    <a:gd name="connsiteY15" fmla="*/ 419108 h 419108"/>
                    <a:gd name="connsiteX0" fmla="*/ 0 w 734457"/>
                    <a:gd name="connsiteY0" fmla="*/ 92535 h 419118"/>
                    <a:gd name="connsiteX1" fmla="*/ 129539 w 734457"/>
                    <a:gd name="connsiteY1" fmla="*/ 84915 h 419118"/>
                    <a:gd name="connsiteX2" fmla="*/ 145448 w 734457"/>
                    <a:gd name="connsiteY2" fmla="*/ 3828 h 419118"/>
                    <a:gd name="connsiteX3" fmla="*/ 210218 w 734457"/>
                    <a:gd name="connsiteY3" fmla="*/ 156228 h 419118"/>
                    <a:gd name="connsiteX4" fmla="*/ 248318 w 734457"/>
                    <a:gd name="connsiteY4" fmla="*/ 18 h 419118"/>
                    <a:gd name="connsiteX5" fmla="*/ 271178 w 734457"/>
                    <a:gd name="connsiteY5" fmla="*/ 144798 h 419118"/>
                    <a:gd name="connsiteX6" fmla="*/ 313088 w 734457"/>
                    <a:gd name="connsiteY6" fmla="*/ 18 h 419118"/>
                    <a:gd name="connsiteX7" fmla="*/ 339758 w 734457"/>
                    <a:gd name="connsiteY7" fmla="*/ 144798 h 419118"/>
                    <a:gd name="connsiteX8" fmla="*/ 370238 w 734457"/>
                    <a:gd name="connsiteY8" fmla="*/ 18 h 419118"/>
                    <a:gd name="connsiteX9" fmla="*/ 408338 w 734457"/>
                    <a:gd name="connsiteY9" fmla="*/ 144798 h 419118"/>
                    <a:gd name="connsiteX10" fmla="*/ 442628 w 734457"/>
                    <a:gd name="connsiteY10" fmla="*/ 3828 h 419118"/>
                    <a:gd name="connsiteX11" fmla="*/ 480728 w 734457"/>
                    <a:gd name="connsiteY11" fmla="*/ 144798 h 419118"/>
                    <a:gd name="connsiteX12" fmla="*/ 518828 w 734457"/>
                    <a:gd name="connsiteY12" fmla="*/ 3828 h 419118"/>
                    <a:gd name="connsiteX13" fmla="*/ 579788 w 734457"/>
                    <a:gd name="connsiteY13" fmla="*/ 95268 h 419118"/>
                    <a:gd name="connsiteX14" fmla="*/ 705518 w 734457"/>
                    <a:gd name="connsiteY14" fmla="*/ 121938 h 419118"/>
                    <a:gd name="connsiteX15" fmla="*/ 732188 w 734457"/>
                    <a:gd name="connsiteY15" fmla="*/ 419118 h 419118"/>
                    <a:gd name="connsiteX0" fmla="*/ 0 w 734457"/>
                    <a:gd name="connsiteY0" fmla="*/ 92537 h 419120"/>
                    <a:gd name="connsiteX1" fmla="*/ 129539 w 734457"/>
                    <a:gd name="connsiteY1" fmla="*/ 84917 h 419120"/>
                    <a:gd name="connsiteX2" fmla="*/ 145448 w 734457"/>
                    <a:gd name="connsiteY2" fmla="*/ 3830 h 419120"/>
                    <a:gd name="connsiteX3" fmla="*/ 210218 w 734457"/>
                    <a:gd name="connsiteY3" fmla="*/ 133370 h 419120"/>
                    <a:gd name="connsiteX4" fmla="*/ 248318 w 734457"/>
                    <a:gd name="connsiteY4" fmla="*/ 20 h 419120"/>
                    <a:gd name="connsiteX5" fmla="*/ 271178 w 734457"/>
                    <a:gd name="connsiteY5" fmla="*/ 144800 h 419120"/>
                    <a:gd name="connsiteX6" fmla="*/ 313088 w 734457"/>
                    <a:gd name="connsiteY6" fmla="*/ 20 h 419120"/>
                    <a:gd name="connsiteX7" fmla="*/ 339758 w 734457"/>
                    <a:gd name="connsiteY7" fmla="*/ 144800 h 419120"/>
                    <a:gd name="connsiteX8" fmla="*/ 370238 w 734457"/>
                    <a:gd name="connsiteY8" fmla="*/ 20 h 419120"/>
                    <a:gd name="connsiteX9" fmla="*/ 408338 w 734457"/>
                    <a:gd name="connsiteY9" fmla="*/ 144800 h 419120"/>
                    <a:gd name="connsiteX10" fmla="*/ 442628 w 734457"/>
                    <a:gd name="connsiteY10" fmla="*/ 3830 h 419120"/>
                    <a:gd name="connsiteX11" fmla="*/ 480728 w 734457"/>
                    <a:gd name="connsiteY11" fmla="*/ 144800 h 419120"/>
                    <a:gd name="connsiteX12" fmla="*/ 518828 w 734457"/>
                    <a:gd name="connsiteY12" fmla="*/ 3830 h 419120"/>
                    <a:gd name="connsiteX13" fmla="*/ 579788 w 734457"/>
                    <a:gd name="connsiteY13" fmla="*/ 95270 h 419120"/>
                    <a:gd name="connsiteX14" fmla="*/ 705518 w 734457"/>
                    <a:gd name="connsiteY14" fmla="*/ 121940 h 419120"/>
                    <a:gd name="connsiteX15" fmla="*/ 732188 w 734457"/>
                    <a:gd name="connsiteY15" fmla="*/ 419120 h 419120"/>
                    <a:gd name="connsiteX0" fmla="*/ 0 w 734457"/>
                    <a:gd name="connsiteY0" fmla="*/ 92635 h 419218"/>
                    <a:gd name="connsiteX1" fmla="*/ 129539 w 734457"/>
                    <a:gd name="connsiteY1" fmla="*/ 85015 h 419218"/>
                    <a:gd name="connsiteX2" fmla="*/ 145448 w 734457"/>
                    <a:gd name="connsiteY2" fmla="*/ 3928 h 419218"/>
                    <a:gd name="connsiteX3" fmla="*/ 210218 w 734457"/>
                    <a:gd name="connsiteY3" fmla="*/ 118228 h 419218"/>
                    <a:gd name="connsiteX4" fmla="*/ 248318 w 734457"/>
                    <a:gd name="connsiteY4" fmla="*/ 118 h 419218"/>
                    <a:gd name="connsiteX5" fmla="*/ 271178 w 734457"/>
                    <a:gd name="connsiteY5" fmla="*/ 144898 h 419218"/>
                    <a:gd name="connsiteX6" fmla="*/ 313088 w 734457"/>
                    <a:gd name="connsiteY6" fmla="*/ 118 h 419218"/>
                    <a:gd name="connsiteX7" fmla="*/ 339758 w 734457"/>
                    <a:gd name="connsiteY7" fmla="*/ 144898 h 419218"/>
                    <a:gd name="connsiteX8" fmla="*/ 370238 w 734457"/>
                    <a:gd name="connsiteY8" fmla="*/ 118 h 419218"/>
                    <a:gd name="connsiteX9" fmla="*/ 408338 w 734457"/>
                    <a:gd name="connsiteY9" fmla="*/ 144898 h 419218"/>
                    <a:gd name="connsiteX10" fmla="*/ 442628 w 734457"/>
                    <a:gd name="connsiteY10" fmla="*/ 3928 h 419218"/>
                    <a:gd name="connsiteX11" fmla="*/ 480728 w 734457"/>
                    <a:gd name="connsiteY11" fmla="*/ 144898 h 419218"/>
                    <a:gd name="connsiteX12" fmla="*/ 518828 w 734457"/>
                    <a:gd name="connsiteY12" fmla="*/ 3928 h 419218"/>
                    <a:gd name="connsiteX13" fmla="*/ 579788 w 734457"/>
                    <a:gd name="connsiteY13" fmla="*/ 95368 h 419218"/>
                    <a:gd name="connsiteX14" fmla="*/ 705518 w 734457"/>
                    <a:gd name="connsiteY14" fmla="*/ 122038 h 419218"/>
                    <a:gd name="connsiteX15" fmla="*/ 732188 w 734457"/>
                    <a:gd name="connsiteY15" fmla="*/ 419218 h 41921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48318 w 734457"/>
                    <a:gd name="connsiteY4" fmla="*/ 5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34457"/>
                    <a:gd name="connsiteY0" fmla="*/ 92575 h 419158"/>
                    <a:gd name="connsiteX1" fmla="*/ 129539 w 734457"/>
                    <a:gd name="connsiteY1" fmla="*/ 84955 h 419158"/>
                    <a:gd name="connsiteX2" fmla="*/ 145448 w 734457"/>
                    <a:gd name="connsiteY2" fmla="*/ 3868 h 419158"/>
                    <a:gd name="connsiteX3" fmla="*/ 210218 w 734457"/>
                    <a:gd name="connsiteY3" fmla="*/ 118168 h 419158"/>
                    <a:gd name="connsiteX4" fmla="*/ 274988 w 734457"/>
                    <a:gd name="connsiteY4" fmla="*/ 3868 h 419158"/>
                    <a:gd name="connsiteX5" fmla="*/ 328328 w 734457"/>
                    <a:gd name="connsiteY5" fmla="*/ 125788 h 419158"/>
                    <a:gd name="connsiteX6" fmla="*/ 313088 w 734457"/>
                    <a:gd name="connsiteY6" fmla="*/ 58 h 419158"/>
                    <a:gd name="connsiteX7" fmla="*/ 339758 w 734457"/>
                    <a:gd name="connsiteY7" fmla="*/ 144838 h 419158"/>
                    <a:gd name="connsiteX8" fmla="*/ 370238 w 734457"/>
                    <a:gd name="connsiteY8" fmla="*/ 58 h 419158"/>
                    <a:gd name="connsiteX9" fmla="*/ 408338 w 734457"/>
                    <a:gd name="connsiteY9" fmla="*/ 144838 h 419158"/>
                    <a:gd name="connsiteX10" fmla="*/ 442628 w 734457"/>
                    <a:gd name="connsiteY10" fmla="*/ 3868 h 419158"/>
                    <a:gd name="connsiteX11" fmla="*/ 480728 w 734457"/>
                    <a:gd name="connsiteY11" fmla="*/ 144838 h 419158"/>
                    <a:gd name="connsiteX12" fmla="*/ 518828 w 734457"/>
                    <a:gd name="connsiteY12" fmla="*/ 3868 h 419158"/>
                    <a:gd name="connsiteX13" fmla="*/ 579788 w 734457"/>
                    <a:gd name="connsiteY13" fmla="*/ 95308 h 419158"/>
                    <a:gd name="connsiteX14" fmla="*/ 705518 w 734457"/>
                    <a:gd name="connsiteY14" fmla="*/ 121978 h 419158"/>
                    <a:gd name="connsiteX15" fmla="*/ 732188 w 734457"/>
                    <a:gd name="connsiteY15" fmla="*/ 419158 h 419158"/>
                    <a:gd name="connsiteX0" fmla="*/ 0 w 793052"/>
                    <a:gd name="connsiteY0" fmla="*/ 107757 h 434340"/>
                    <a:gd name="connsiteX1" fmla="*/ 129539 w 793052"/>
                    <a:gd name="connsiteY1" fmla="*/ 100137 h 434340"/>
                    <a:gd name="connsiteX2" fmla="*/ 145448 w 793052"/>
                    <a:gd name="connsiteY2" fmla="*/ 19050 h 434340"/>
                    <a:gd name="connsiteX3" fmla="*/ 210218 w 793052"/>
                    <a:gd name="connsiteY3" fmla="*/ 133350 h 434340"/>
                    <a:gd name="connsiteX4" fmla="*/ 274988 w 793052"/>
                    <a:gd name="connsiteY4" fmla="*/ 19050 h 434340"/>
                    <a:gd name="connsiteX5" fmla="*/ 328328 w 793052"/>
                    <a:gd name="connsiteY5" fmla="*/ 140970 h 434340"/>
                    <a:gd name="connsiteX6" fmla="*/ 313088 w 793052"/>
                    <a:gd name="connsiteY6" fmla="*/ 15240 h 434340"/>
                    <a:gd name="connsiteX7" fmla="*/ 339758 w 793052"/>
                    <a:gd name="connsiteY7" fmla="*/ 160020 h 434340"/>
                    <a:gd name="connsiteX8" fmla="*/ 370238 w 793052"/>
                    <a:gd name="connsiteY8" fmla="*/ 15240 h 434340"/>
                    <a:gd name="connsiteX9" fmla="*/ 408338 w 793052"/>
                    <a:gd name="connsiteY9" fmla="*/ 160020 h 434340"/>
                    <a:gd name="connsiteX10" fmla="*/ 442628 w 793052"/>
                    <a:gd name="connsiteY10" fmla="*/ 19050 h 434340"/>
                    <a:gd name="connsiteX11" fmla="*/ 480728 w 793052"/>
                    <a:gd name="connsiteY11" fmla="*/ 160020 h 434340"/>
                    <a:gd name="connsiteX12" fmla="*/ 789338 w 793052"/>
                    <a:gd name="connsiteY12" fmla="*/ 0 h 434340"/>
                    <a:gd name="connsiteX13" fmla="*/ 579788 w 793052"/>
                    <a:gd name="connsiteY13" fmla="*/ 110490 h 434340"/>
                    <a:gd name="connsiteX14" fmla="*/ 705518 w 793052"/>
                    <a:gd name="connsiteY14" fmla="*/ 137160 h 434340"/>
                    <a:gd name="connsiteX15" fmla="*/ 732188 w 793052"/>
                    <a:gd name="connsiteY15" fmla="*/ 434340 h 434340"/>
                    <a:gd name="connsiteX0" fmla="*/ 0 w 793052"/>
                    <a:gd name="connsiteY0" fmla="*/ 134555 h 461138"/>
                    <a:gd name="connsiteX1" fmla="*/ 129539 w 793052"/>
                    <a:gd name="connsiteY1" fmla="*/ 126935 h 461138"/>
                    <a:gd name="connsiteX2" fmla="*/ 145448 w 793052"/>
                    <a:gd name="connsiteY2" fmla="*/ 45848 h 461138"/>
                    <a:gd name="connsiteX3" fmla="*/ 210218 w 793052"/>
                    <a:gd name="connsiteY3" fmla="*/ 160148 h 461138"/>
                    <a:gd name="connsiteX4" fmla="*/ 274988 w 793052"/>
                    <a:gd name="connsiteY4" fmla="*/ 45848 h 461138"/>
                    <a:gd name="connsiteX5" fmla="*/ 328328 w 793052"/>
                    <a:gd name="connsiteY5" fmla="*/ 167768 h 461138"/>
                    <a:gd name="connsiteX6" fmla="*/ 313088 w 793052"/>
                    <a:gd name="connsiteY6" fmla="*/ 42038 h 461138"/>
                    <a:gd name="connsiteX7" fmla="*/ 339758 w 793052"/>
                    <a:gd name="connsiteY7" fmla="*/ 186818 h 461138"/>
                    <a:gd name="connsiteX8" fmla="*/ 370238 w 793052"/>
                    <a:gd name="connsiteY8" fmla="*/ 42038 h 461138"/>
                    <a:gd name="connsiteX9" fmla="*/ 408338 w 793052"/>
                    <a:gd name="connsiteY9" fmla="*/ 186818 h 461138"/>
                    <a:gd name="connsiteX10" fmla="*/ 442628 w 793052"/>
                    <a:gd name="connsiteY10" fmla="*/ 45848 h 461138"/>
                    <a:gd name="connsiteX11" fmla="*/ 713138 w 793052"/>
                    <a:gd name="connsiteY11" fmla="*/ 128 h 461138"/>
                    <a:gd name="connsiteX12" fmla="*/ 789338 w 793052"/>
                    <a:gd name="connsiteY12" fmla="*/ 26798 h 461138"/>
                    <a:gd name="connsiteX13" fmla="*/ 579788 w 793052"/>
                    <a:gd name="connsiteY13" fmla="*/ 137288 h 461138"/>
                    <a:gd name="connsiteX14" fmla="*/ 705518 w 793052"/>
                    <a:gd name="connsiteY14" fmla="*/ 163958 h 461138"/>
                    <a:gd name="connsiteX15" fmla="*/ 732188 w 793052"/>
                    <a:gd name="connsiteY15" fmla="*/ 461138 h 461138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37023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408338 w 793052"/>
                    <a:gd name="connsiteY9" fmla="*/ 18700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339758 w 793052"/>
                    <a:gd name="connsiteY7" fmla="*/ 18700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1308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2832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351188 w 793052"/>
                    <a:gd name="connsiteY6" fmla="*/ 3841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04528 w 793052"/>
                    <a:gd name="connsiteY6" fmla="*/ 4222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34738 h 461321"/>
                    <a:gd name="connsiteX1" fmla="*/ 129539 w 793052"/>
                    <a:gd name="connsiteY1" fmla="*/ 127118 h 461321"/>
                    <a:gd name="connsiteX2" fmla="*/ 145448 w 793052"/>
                    <a:gd name="connsiteY2" fmla="*/ 46031 h 461321"/>
                    <a:gd name="connsiteX3" fmla="*/ 210218 w 793052"/>
                    <a:gd name="connsiteY3" fmla="*/ 160331 h 461321"/>
                    <a:gd name="connsiteX4" fmla="*/ 274988 w 793052"/>
                    <a:gd name="connsiteY4" fmla="*/ 46031 h 461321"/>
                    <a:gd name="connsiteX5" fmla="*/ 343568 w 793052"/>
                    <a:gd name="connsiteY5" fmla="*/ 167951 h 461321"/>
                    <a:gd name="connsiteX6" fmla="*/ 415958 w 793052"/>
                    <a:gd name="connsiteY6" fmla="*/ 46031 h 461321"/>
                    <a:gd name="connsiteX7" fmla="*/ 415958 w 793052"/>
                    <a:gd name="connsiteY7" fmla="*/ 156521 h 461321"/>
                    <a:gd name="connsiteX8" fmla="*/ 476918 w 793052"/>
                    <a:gd name="connsiteY8" fmla="*/ 42221 h 461321"/>
                    <a:gd name="connsiteX9" fmla="*/ 553118 w 793052"/>
                    <a:gd name="connsiteY9" fmla="*/ 164141 h 461321"/>
                    <a:gd name="connsiteX10" fmla="*/ 606458 w 793052"/>
                    <a:gd name="connsiteY10" fmla="*/ 57461 h 461321"/>
                    <a:gd name="connsiteX11" fmla="*/ 713138 w 793052"/>
                    <a:gd name="connsiteY11" fmla="*/ 311 h 461321"/>
                    <a:gd name="connsiteX12" fmla="*/ 789338 w 793052"/>
                    <a:gd name="connsiteY12" fmla="*/ 26981 h 461321"/>
                    <a:gd name="connsiteX13" fmla="*/ 579788 w 793052"/>
                    <a:gd name="connsiteY13" fmla="*/ 137471 h 461321"/>
                    <a:gd name="connsiteX14" fmla="*/ 705518 w 793052"/>
                    <a:gd name="connsiteY14" fmla="*/ 164141 h 461321"/>
                    <a:gd name="connsiteX15" fmla="*/ 732188 w 793052"/>
                    <a:gd name="connsiteY15" fmla="*/ 461321 h 461321"/>
                    <a:gd name="connsiteX0" fmla="*/ 0 w 793052"/>
                    <a:gd name="connsiteY0" fmla="*/ 176343 h 502926"/>
                    <a:gd name="connsiteX1" fmla="*/ 129539 w 793052"/>
                    <a:gd name="connsiteY1" fmla="*/ 168723 h 502926"/>
                    <a:gd name="connsiteX2" fmla="*/ 145448 w 793052"/>
                    <a:gd name="connsiteY2" fmla="*/ 87636 h 502926"/>
                    <a:gd name="connsiteX3" fmla="*/ 210218 w 793052"/>
                    <a:gd name="connsiteY3" fmla="*/ 201936 h 502926"/>
                    <a:gd name="connsiteX4" fmla="*/ 274988 w 793052"/>
                    <a:gd name="connsiteY4" fmla="*/ 87636 h 502926"/>
                    <a:gd name="connsiteX5" fmla="*/ 343568 w 793052"/>
                    <a:gd name="connsiteY5" fmla="*/ 209556 h 502926"/>
                    <a:gd name="connsiteX6" fmla="*/ 415958 w 793052"/>
                    <a:gd name="connsiteY6" fmla="*/ 87636 h 502926"/>
                    <a:gd name="connsiteX7" fmla="*/ 415958 w 793052"/>
                    <a:gd name="connsiteY7" fmla="*/ 198126 h 502926"/>
                    <a:gd name="connsiteX8" fmla="*/ 671228 w 793052"/>
                    <a:gd name="connsiteY8" fmla="*/ 6 h 502926"/>
                    <a:gd name="connsiteX9" fmla="*/ 553118 w 793052"/>
                    <a:gd name="connsiteY9" fmla="*/ 205746 h 502926"/>
                    <a:gd name="connsiteX10" fmla="*/ 606458 w 793052"/>
                    <a:gd name="connsiteY10" fmla="*/ 99066 h 502926"/>
                    <a:gd name="connsiteX11" fmla="*/ 713138 w 793052"/>
                    <a:gd name="connsiteY11" fmla="*/ 41916 h 502926"/>
                    <a:gd name="connsiteX12" fmla="*/ 789338 w 793052"/>
                    <a:gd name="connsiteY12" fmla="*/ 68586 h 502926"/>
                    <a:gd name="connsiteX13" fmla="*/ 579788 w 793052"/>
                    <a:gd name="connsiteY13" fmla="*/ 179076 h 502926"/>
                    <a:gd name="connsiteX14" fmla="*/ 705518 w 793052"/>
                    <a:gd name="connsiteY14" fmla="*/ 205746 h 502926"/>
                    <a:gd name="connsiteX15" fmla="*/ 732188 w 793052"/>
                    <a:gd name="connsiteY15" fmla="*/ 502926 h 502926"/>
                    <a:gd name="connsiteX0" fmla="*/ 0 w 793052"/>
                    <a:gd name="connsiteY0" fmla="*/ 176337 h 502920"/>
                    <a:gd name="connsiteX1" fmla="*/ 129539 w 793052"/>
                    <a:gd name="connsiteY1" fmla="*/ 168717 h 502920"/>
                    <a:gd name="connsiteX2" fmla="*/ 145448 w 793052"/>
                    <a:gd name="connsiteY2" fmla="*/ 87630 h 502920"/>
                    <a:gd name="connsiteX3" fmla="*/ 210218 w 793052"/>
                    <a:gd name="connsiteY3" fmla="*/ 201930 h 502920"/>
                    <a:gd name="connsiteX4" fmla="*/ 274988 w 793052"/>
                    <a:gd name="connsiteY4" fmla="*/ 87630 h 502920"/>
                    <a:gd name="connsiteX5" fmla="*/ 343568 w 793052"/>
                    <a:gd name="connsiteY5" fmla="*/ 209550 h 502920"/>
                    <a:gd name="connsiteX6" fmla="*/ 415958 w 793052"/>
                    <a:gd name="connsiteY6" fmla="*/ 87630 h 502920"/>
                    <a:gd name="connsiteX7" fmla="*/ 480728 w 793052"/>
                    <a:gd name="connsiteY7" fmla="*/ 205740 h 502920"/>
                    <a:gd name="connsiteX8" fmla="*/ 671228 w 793052"/>
                    <a:gd name="connsiteY8" fmla="*/ 0 h 502920"/>
                    <a:gd name="connsiteX9" fmla="*/ 553118 w 793052"/>
                    <a:gd name="connsiteY9" fmla="*/ 205740 h 502920"/>
                    <a:gd name="connsiteX10" fmla="*/ 606458 w 793052"/>
                    <a:gd name="connsiteY10" fmla="*/ 99060 h 502920"/>
                    <a:gd name="connsiteX11" fmla="*/ 713138 w 793052"/>
                    <a:gd name="connsiteY11" fmla="*/ 41910 h 502920"/>
                    <a:gd name="connsiteX12" fmla="*/ 789338 w 793052"/>
                    <a:gd name="connsiteY12" fmla="*/ 68580 h 502920"/>
                    <a:gd name="connsiteX13" fmla="*/ 579788 w 793052"/>
                    <a:gd name="connsiteY13" fmla="*/ 179070 h 502920"/>
                    <a:gd name="connsiteX14" fmla="*/ 705518 w 793052"/>
                    <a:gd name="connsiteY14" fmla="*/ 205740 h 502920"/>
                    <a:gd name="connsiteX15" fmla="*/ 732188 w 793052"/>
                    <a:gd name="connsiteY15" fmla="*/ 502920 h 502920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553118 w 793052"/>
                    <a:gd name="connsiteY9" fmla="*/ 164142 h 461322"/>
                    <a:gd name="connsiteX10" fmla="*/ 606458 w 793052"/>
                    <a:gd name="connsiteY10" fmla="*/ 57462 h 461322"/>
                    <a:gd name="connsiteX11" fmla="*/ 713138 w 793052"/>
                    <a:gd name="connsiteY11" fmla="*/ 312 h 461322"/>
                    <a:gd name="connsiteX12" fmla="*/ 789338 w 793052"/>
                    <a:gd name="connsiteY12" fmla="*/ 26982 h 461322"/>
                    <a:gd name="connsiteX13" fmla="*/ 579788 w 793052"/>
                    <a:gd name="connsiteY13" fmla="*/ 137472 h 461322"/>
                    <a:gd name="connsiteX14" fmla="*/ 705518 w 793052"/>
                    <a:gd name="connsiteY14" fmla="*/ 164142 h 461322"/>
                    <a:gd name="connsiteX15" fmla="*/ 732188 w 793052"/>
                    <a:gd name="connsiteY15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606458 w 793052"/>
                    <a:gd name="connsiteY9" fmla="*/ 57462 h 461322"/>
                    <a:gd name="connsiteX10" fmla="*/ 713138 w 793052"/>
                    <a:gd name="connsiteY10" fmla="*/ 312 h 461322"/>
                    <a:gd name="connsiteX11" fmla="*/ 789338 w 793052"/>
                    <a:gd name="connsiteY11" fmla="*/ 26982 h 461322"/>
                    <a:gd name="connsiteX12" fmla="*/ 579788 w 793052"/>
                    <a:gd name="connsiteY12" fmla="*/ 137472 h 461322"/>
                    <a:gd name="connsiteX13" fmla="*/ 705518 w 793052"/>
                    <a:gd name="connsiteY13" fmla="*/ 164142 h 461322"/>
                    <a:gd name="connsiteX14" fmla="*/ 732188 w 793052"/>
                    <a:gd name="connsiteY14" fmla="*/ 461322 h 461322"/>
                    <a:gd name="connsiteX0" fmla="*/ 0 w 793052"/>
                    <a:gd name="connsiteY0" fmla="*/ 134739 h 461322"/>
                    <a:gd name="connsiteX1" fmla="*/ 129539 w 793052"/>
                    <a:gd name="connsiteY1" fmla="*/ 127119 h 461322"/>
                    <a:gd name="connsiteX2" fmla="*/ 145448 w 793052"/>
                    <a:gd name="connsiteY2" fmla="*/ 46032 h 461322"/>
                    <a:gd name="connsiteX3" fmla="*/ 210218 w 793052"/>
                    <a:gd name="connsiteY3" fmla="*/ 160332 h 461322"/>
                    <a:gd name="connsiteX4" fmla="*/ 274988 w 793052"/>
                    <a:gd name="connsiteY4" fmla="*/ 46032 h 461322"/>
                    <a:gd name="connsiteX5" fmla="*/ 343568 w 793052"/>
                    <a:gd name="connsiteY5" fmla="*/ 167952 h 461322"/>
                    <a:gd name="connsiteX6" fmla="*/ 415958 w 793052"/>
                    <a:gd name="connsiteY6" fmla="*/ 46032 h 461322"/>
                    <a:gd name="connsiteX7" fmla="*/ 480728 w 793052"/>
                    <a:gd name="connsiteY7" fmla="*/ 164142 h 461322"/>
                    <a:gd name="connsiteX8" fmla="*/ 556928 w 793052"/>
                    <a:gd name="connsiteY8" fmla="*/ 46032 h 461322"/>
                    <a:gd name="connsiteX9" fmla="*/ 713138 w 793052"/>
                    <a:gd name="connsiteY9" fmla="*/ 312 h 461322"/>
                    <a:gd name="connsiteX10" fmla="*/ 789338 w 793052"/>
                    <a:gd name="connsiteY10" fmla="*/ 26982 h 461322"/>
                    <a:gd name="connsiteX11" fmla="*/ 579788 w 793052"/>
                    <a:gd name="connsiteY11" fmla="*/ 137472 h 461322"/>
                    <a:gd name="connsiteX12" fmla="*/ 705518 w 793052"/>
                    <a:gd name="connsiteY12" fmla="*/ 164142 h 461322"/>
                    <a:gd name="connsiteX13" fmla="*/ 732188 w 793052"/>
                    <a:gd name="connsiteY13" fmla="*/ 461322 h 461322"/>
                    <a:gd name="connsiteX0" fmla="*/ 0 w 789391"/>
                    <a:gd name="connsiteY0" fmla="*/ 114697 h 441280"/>
                    <a:gd name="connsiteX1" fmla="*/ 129539 w 789391"/>
                    <a:gd name="connsiteY1" fmla="*/ 107077 h 441280"/>
                    <a:gd name="connsiteX2" fmla="*/ 145448 w 789391"/>
                    <a:gd name="connsiteY2" fmla="*/ 25990 h 441280"/>
                    <a:gd name="connsiteX3" fmla="*/ 210218 w 789391"/>
                    <a:gd name="connsiteY3" fmla="*/ 140290 h 441280"/>
                    <a:gd name="connsiteX4" fmla="*/ 274988 w 789391"/>
                    <a:gd name="connsiteY4" fmla="*/ 25990 h 441280"/>
                    <a:gd name="connsiteX5" fmla="*/ 343568 w 789391"/>
                    <a:gd name="connsiteY5" fmla="*/ 147910 h 441280"/>
                    <a:gd name="connsiteX6" fmla="*/ 415958 w 789391"/>
                    <a:gd name="connsiteY6" fmla="*/ 25990 h 441280"/>
                    <a:gd name="connsiteX7" fmla="*/ 480728 w 789391"/>
                    <a:gd name="connsiteY7" fmla="*/ 144100 h 441280"/>
                    <a:gd name="connsiteX8" fmla="*/ 556928 w 789391"/>
                    <a:gd name="connsiteY8" fmla="*/ 25990 h 441280"/>
                    <a:gd name="connsiteX9" fmla="*/ 789338 w 789391"/>
                    <a:gd name="connsiteY9" fmla="*/ 6940 h 441280"/>
                    <a:gd name="connsiteX10" fmla="*/ 579788 w 789391"/>
                    <a:gd name="connsiteY10" fmla="*/ 117430 h 441280"/>
                    <a:gd name="connsiteX11" fmla="*/ 705518 w 789391"/>
                    <a:gd name="connsiteY11" fmla="*/ 144100 h 441280"/>
                    <a:gd name="connsiteX12" fmla="*/ 732188 w 789391"/>
                    <a:gd name="connsiteY12" fmla="*/ 441280 h 441280"/>
                    <a:gd name="connsiteX0" fmla="*/ 0 w 734457"/>
                    <a:gd name="connsiteY0" fmla="*/ 89026 h 415609"/>
                    <a:gd name="connsiteX1" fmla="*/ 129539 w 734457"/>
                    <a:gd name="connsiteY1" fmla="*/ 81406 h 415609"/>
                    <a:gd name="connsiteX2" fmla="*/ 145448 w 734457"/>
                    <a:gd name="connsiteY2" fmla="*/ 319 h 415609"/>
                    <a:gd name="connsiteX3" fmla="*/ 210218 w 734457"/>
                    <a:gd name="connsiteY3" fmla="*/ 114619 h 415609"/>
                    <a:gd name="connsiteX4" fmla="*/ 274988 w 734457"/>
                    <a:gd name="connsiteY4" fmla="*/ 319 h 415609"/>
                    <a:gd name="connsiteX5" fmla="*/ 343568 w 734457"/>
                    <a:gd name="connsiteY5" fmla="*/ 122239 h 415609"/>
                    <a:gd name="connsiteX6" fmla="*/ 415958 w 734457"/>
                    <a:gd name="connsiteY6" fmla="*/ 319 h 415609"/>
                    <a:gd name="connsiteX7" fmla="*/ 480728 w 734457"/>
                    <a:gd name="connsiteY7" fmla="*/ 118429 h 415609"/>
                    <a:gd name="connsiteX8" fmla="*/ 556928 w 734457"/>
                    <a:gd name="connsiteY8" fmla="*/ 319 h 415609"/>
                    <a:gd name="connsiteX9" fmla="*/ 579788 w 734457"/>
                    <a:gd name="connsiteY9" fmla="*/ 91759 h 415609"/>
                    <a:gd name="connsiteX10" fmla="*/ 705518 w 734457"/>
                    <a:gd name="connsiteY10" fmla="*/ 118429 h 415609"/>
                    <a:gd name="connsiteX11" fmla="*/ 732188 w 734457"/>
                    <a:gd name="connsiteY11" fmla="*/ 415609 h 415609"/>
                    <a:gd name="connsiteX0" fmla="*/ 0 w 732530"/>
                    <a:gd name="connsiteY0" fmla="*/ 89368 h 415951"/>
                    <a:gd name="connsiteX1" fmla="*/ 129539 w 732530"/>
                    <a:gd name="connsiteY1" fmla="*/ 81748 h 415951"/>
                    <a:gd name="connsiteX2" fmla="*/ 145448 w 732530"/>
                    <a:gd name="connsiteY2" fmla="*/ 661 h 415951"/>
                    <a:gd name="connsiteX3" fmla="*/ 210218 w 732530"/>
                    <a:gd name="connsiteY3" fmla="*/ 114961 h 415951"/>
                    <a:gd name="connsiteX4" fmla="*/ 274988 w 732530"/>
                    <a:gd name="connsiteY4" fmla="*/ 661 h 415951"/>
                    <a:gd name="connsiteX5" fmla="*/ 343568 w 732530"/>
                    <a:gd name="connsiteY5" fmla="*/ 122581 h 415951"/>
                    <a:gd name="connsiteX6" fmla="*/ 415958 w 732530"/>
                    <a:gd name="connsiteY6" fmla="*/ 661 h 415951"/>
                    <a:gd name="connsiteX7" fmla="*/ 480728 w 732530"/>
                    <a:gd name="connsiteY7" fmla="*/ 118771 h 415951"/>
                    <a:gd name="connsiteX8" fmla="*/ 556928 w 732530"/>
                    <a:gd name="connsiteY8" fmla="*/ 661 h 415951"/>
                    <a:gd name="connsiteX9" fmla="*/ 610268 w 732530"/>
                    <a:gd name="connsiteY9" fmla="*/ 73051 h 415951"/>
                    <a:gd name="connsiteX10" fmla="*/ 705518 w 732530"/>
                    <a:gd name="connsiteY10" fmla="*/ 118771 h 415951"/>
                    <a:gd name="connsiteX11" fmla="*/ 732188 w 732530"/>
                    <a:gd name="connsiteY11" fmla="*/ 415951 h 415951"/>
                    <a:gd name="connsiteX0" fmla="*/ 0 w 732530"/>
                    <a:gd name="connsiteY0" fmla="*/ 89493 h 416076"/>
                    <a:gd name="connsiteX1" fmla="*/ 129539 w 732530"/>
                    <a:gd name="connsiteY1" fmla="*/ 81873 h 416076"/>
                    <a:gd name="connsiteX2" fmla="*/ 145448 w 732530"/>
                    <a:gd name="connsiteY2" fmla="*/ 786 h 416076"/>
                    <a:gd name="connsiteX3" fmla="*/ 210218 w 732530"/>
                    <a:gd name="connsiteY3" fmla="*/ 115086 h 416076"/>
                    <a:gd name="connsiteX4" fmla="*/ 274988 w 732530"/>
                    <a:gd name="connsiteY4" fmla="*/ 786 h 416076"/>
                    <a:gd name="connsiteX5" fmla="*/ 343568 w 732530"/>
                    <a:gd name="connsiteY5" fmla="*/ 122706 h 416076"/>
                    <a:gd name="connsiteX6" fmla="*/ 415958 w 732530"/>
                    <a:gd name="connsiteY6" fmla="*/ 786 h 416076"/>
                    <a:gd name="connsiteX7" fmla="*/ 480728 w 732530"/>
                    <a:gd name="connsiteY7" fmla="*/ 118896 h 416076"/>
                    <a:gd name="connsiteX8" fmla="*/ 556928 w 732530"/>
                    <a:gd name="connsiteY8" fmla="*/ 786 h 416076"/>
                    <a:gd name="connsiteX9" fmla="*/ 610268 w 732530"/>
                    <a:gd name="connsiteY9" fmla="*/ 73176 h 416076"/>
                    <a:gd name="connsiteX10" fmla="*/ 705518 w 732530"/>
                    <a:gd name="connsiteY10" fmla="*/ 118896 h 416076"/>
                    <a:gd name="connsiteX11" fmla="*/ 732188 w 732530"/>
                    <a:gd name="connsiteY11" fmla="*/ 416076 h 416076"/>
                    <a:gd name="connsiteX0" fmla="*/ 0 w 732530"/>
                    <a:gd name="connsiteY0" fmla="*/ 89504 h 416087"/>
                    <a:gd name="connsiteX1" fmla="*/ 102869 w 732530"/>
                    <a:gd name="connsiteY1" fmla="*/ 66644 h 416087"/>
                    <a:gd name="connsiteX2" fmla="*/ 145448 w 732530"/>
                    <a:gd name="connsiteY2" fmla="*/ 797 h 416087"/>
                    <a:gd name="connsiteX3" fmla="*/ 210218 w 732530"/>
                    <a:gd name="connsiteY3" fmla="*/ 115097 h 416087"/>
                    <a:gd name="connsiteX4" fmla="*/ 274988 w 732530"/>
                    <a:gd name="connsiteY4" fmla="*/ 797 h 416087"/>
                    <a:gd name="connsiteX5" fmla="*/ 343568 w 732530"/>
                    <a:gd name="connsiteY5" fmla="*/ 122717 h 416087"/>
                    <a:gd name="connsiteX6" fmla="*/ 415958 w 732530"/>
                    <a:gd name="connsiteY6" fmla="*/ 797 h 416087"/>
                    <a:gd name="connsiteX7" fmla="*/ 480728 w 732530"/>
                    <a:gd name="connsiteY7" fmla="*/ 118907 h 416087"/>
                    <a:gd name="connsiteX8" fmla="*/ 556928 w 732530"/>
                    <a:gd name="connsiteY8" fmla="*/ 797 h 416087"/>
                    <a:gd name="connsiteX9" fmla="*/ 610268 w 732530"/>
                    <a:gd name="connsiteY9" fmla="*/ 73187 h 416087"/>
                    <a:gd name="connsiteX10" fmla="*/ 705518 w 732530"/>
                    <a:gd name="connsiteY10" fmla="*/ 118907 h 416087"/>
                    <a:gd name="connsiteX11" fmla="*/ 732188 w 732530"/>
                    <a:gd name="connsiteY11" fmla="*/ 416087 h 416087"/>
                    <a:gd name="connsiteX0" fmla="*/ 0 w 1048760"/>
                    <a:gd name="connsiteY0" fmla="*/ 81884 h 416087"/>
                    <a:gd name="connsiteX1" fmla="*/ 419099 w 1048760"/>
                    <a:gd name="connsiteY1" fmla="*/ 66644 h 416087"/>
                    <a:gd name="connsiteX2" fmla="*/ 461678 w 1048760"/>
                    <a:gd name="connsiteY2" fmla="*/ 797 h 416087"/>
                    <a:gd name="connsiteX3" fmla="*/ 526448 w 1048760"/>
                    <a:gd name="connsiteY3" fmla="*/ 115097 h 416087"/>
                    <a:gd name="connsiteX4" fmla="*/ 591218 w 1048760"/>
                    <a:gd name="connsiteY4" fmla="*/ 797 h 416087"/>
                    <a:gd name="connsiteX5" fmla="*/ 659798 w 1048760"/>
                    <a:gd name="connsiteY5" fmla="*/ 122717 h 416087"/>
                    <a:gd name="connsiteX6" fmla="*/ 732188 w 1048760"/>
                    <a:gd name="connsiteY6" fmla="*/ 797 h 416087"/>
                    <a:gd name="connsiteX7" fmla="*/ 796958 w 1048760"/>
                    <a:gd name="connsiteY7" fmla="*/ 118907 h 416087"/>
                    <a:gd name="connsiteX8" fmla="*/ 873158 w 1048760"/>
                    <a:gd name="connsiteY8" fmla="*/ 797 h 416087"/>
                    <a:gd name="connsiteX9" fmla="*/ 926498 w 1048760"/>
                    <a:gd name="connsiteY9" fmla="*/ 73187 h 416087"/>
                    <a:gd name="connsiteX10" fmla="*/ 1021748 w 1048760"/>
                    <a:gd name="connsiteY10" fmla="*/ 118907 h 416087"/>
                    <a:gd name="connsiteX11" fmla="*/ 1048418 w 1048760"/>
                    <a:gd name="connsiteY11" fmla="*/ 416087 h 416087"/>
                    <a:gd name="connsiteX0" fmla="*/ 0 w 1052570"/>
                    <a:gd name="connsiteY0" fmla="*/ 70454 h 416087"/>
                    <a:gd name="connsiteX1" fmla="*/ 422909 w 1052570"/>
                    <a:gd name="connsiteY1" fmla="*/ 66644 h 416087"/>
                    <a:gd name="connsiteX2" fmla="*/ 465488 w 1052570"/>
                    <a:gd name="connsiteY2" fmla="*/ 797 h 416087"/>
                    <a:gd name="connsiteX3" fmla="*/ 530258 w 1052570"/>
                    <a:gd name="connsiteY3" fmla="*/ 115097 h 416087"/>
                    <a:gd name="connsiteX4" fmla="*/ 595028 w 1052570"/>
                    <a:gd name="connsiteY4" fmla="*/ 797 h 416087"/>
                    <a:gd name="connsiteX5" fmla="*/ 663608 w 1052570"/>
                    <a:gd name="connsiteY5" fmla="*/ 122717 h 416087"/>
                    <a:gd name="connsiteX6" fmla="*/ 735998 w 1052570"/>
                    <a:gd name="connsiteY6" fmla="*/ 797 h 416087"/>
                    <a:gd name="connsiteX7" fmla="*/ 800768 w 1052570"/>
                    <a:gd name="connsiteY7" fmla="*/ 118907 h 416087"/>
                    <a:gd name="connsiteX8" fmla="*/ 876968 w 1052570"/>
                    <a:gd name="connsiteY8" fmla="*/ 797 h 416087"/>
                    <a:gd name="connsiteX9" fmla="*/ 930308 w 1052570"/>
                    <a:gd name="connsiteY9" fmla="*/ 73187 h 416087"/>
                    <a:gd name="connsiteX10" fmla="*/ 1025558 w 1052570"/>
                    <a:gd name="connsiteY10" fmla="*/ 118907 h 416087"/>
                    <a:gd name="connsiteX11" fmla="*/ 1052228 w 1052570"/>
                    <a:gd name="connsiteY11" fmla="*/ 416087 h 41608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2570"/>
                    <a:gd name="connsiteY0" fmla="*/ 70444 h 416077"/>
                    <a:gd name="connsiteX1" fmla="*/ 392429 w 1052570"/>
                    <a:gd name="connsiteY1" fmla="*/ 70444 h 416077"/>
                    <a:gd name="connsiteX2" fmla="*/ 465488 w 1052570"/>
                    <a:gd name="connsiteY2" fmla="*/ 787 h 416077"/>
                    <a:gd name="connsiteX3" fmla="*/ 530258 w 1052570"/>
                    <a:gd name="connsiteY3" fmla="*/ 115087 h 416077"/>
                    <a:gd name="connsiteX4" fmla="*/ 595028 w 1052570"/>
                    <a:gd name="connsiteY4" fmla="*/ 787 h 416077"/>
                    <a:gd name="connsiteX5" fmla="*/ 663608 w 1052570"/>
                    <a:gd name="connsiteY5" fmla="*/ 122707 h 416077"/>
                    <a:gd name="connsiteX6" fmla="*/ 735998 w 1052570"/>
                    <a:gd name="connsiteY6" fmla="*/ 787 h 416077"/>
                    <a:gd name="connsiteX7" fmla="*/ 800768 w 1052570"/>
                    <a:gd name="connsiteY7" fmla="*/ 118897 h 416077"/>
                    <a:gd name="connsiteX8" fmla="*/ 876968 w 1052570"/>
                    <a:gd name="connsiteY8" fmla="*/ 787 h 416077"/>
                    <a:gd name="connsiteX9" fmla="*/ 930308 w 1052570"/>
                    <a:gd name="connsiteY9" fmla="*/ 73177 h 416077"/>
                    <a:gd name="connsiteX10" fmla="*/ 1025558 w 1052570"/>
                    <a:gd name="connsiteY10" fmla="*/ 118897 h 416077"/>
                    <a:gd name="connsiteX11" fmla="*/ 1052228 w 1052570"/>
                    <a:gd name="connsiteY11" fmla="*/ 416077 h 416077"/>
                    <a:gd name="connsiteX0" fmla="*/ 0 w 1056380"/>
                    <a:gd name="connsiteY0" fmla="*/ 81874 h 416077"/>
                    <a:gd name="connsiteX1" fmla="*/ 396239 w 1056380"/>
                    <a:gd name="connsiteY1" fmla="*/ 70444 h 416077"/>
                    <a:gd name="connsiteX2" fmla="*/ 469298 w 1056380"/>
                    <a:gd name="connsiteY2" fmla="*/ 787 h 416077"/>
                    <a:gd name="connsiteX3" fmla="*/ 534068 w 1056380"/>
                    <a:gd name="connsiteY3" fmla="*/ 115087 h 416077"/>
                    <a:gd name="connsiteX4" fmla="*/ 598838 w 1056380"/>
                    <a:gd name="connsiteY4" fmla="*/ 787 h 416077"/>
                    <a:gd name="connsiteX5" fmla="*/ 667418 w 1056380"/>
                    <a:gd name="connsiteY5" fmla="*/ 122707 h 416077"/>
                    <a:gd name="connsiteX6" fmla="*/ 739808 w 1056380"/>
                    <a:gd name="connsiteY6" fmla="*/ 787 h 416077"/>
                    <a:gd name="connsiteX7" fmla="*/ 804578 w 1056380"/>
                    <a:gd name="connsiteY7" fmla="*/ 118897 h 416077"/>
                    <a:gd name="connsiteX8" fmla="*/ 880778 w 1056380"/>
                    <a:gd name="connsiteY8" fmla="*/ 787 h 416077"/>
                    <a:gd name="connsiteX9" fmla="*/ 934118 w 1056380"/>
                    <a:gd name="connsiteY9" fmla="*/ 73177 h 416077"/>
                    <a:gd name="connsiteX10" fmla="*/ 1029368 w 1056380"/>
                    <a:gd name="connsiteY10" fmla="*/ 118897 h 416077"/>
                    <a:gd name="connsiteX11" fmla="*/ 1056038 w 105638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400049 w 1060190"/>
                    <a:gd name="connsiteY1" fmla="*/ 7044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060190"/>
                    <a:gd name="connsiteY0" fmla="*/ 74254 h 416077"/>
                    <a:gd name="connsiteX1" fmla="*/ 396239 w 1060190"/>
                    <a:gd name="connsiteY1" fmla="*/ 74254 h 416077"/>
                    <a:gd name="connsiteX2" fmla="*/ 473108 w 1060190"/>
                    <a:gd name="connsiteY2" fmla="*/ 787 h 416077"/>
                    <a:gd name="connsiteX3" fmla="*/ 537878 w 1060190"/>
                    <a:gd name="connsiteY3" fmla="*/ 115087 h 416077"/>
                    <a:gd name="connsiteX4" fmla="*/ 602648 w 1060190"/>
                    <a:gd name="connsiteY4" fmla="*/ 787 h 416077"/>
                    <a:gd name="connsiteX5" fmla="*/ 671228 w 1060190"/>
                    <a:gd name="connsiteY5" fmla="*/ 122707 h 416077"/>
                    <a:gd name="connsiteX6" fmla="*/ 743618 w 1060190"/>
                    <a:gd name="connsiteY6" fmla="*/ 787 h 416077"/>
                    <a:gd name="connsiteX7" fmla="*/ 808388 w 1060190"/>
                    <a:gd name="connsiteY7" fmla="*/ 118897 h 416077"/>
                    <a:gd name="connsiteX8" fmla="*/ 884588 w 1060190"/>
                    <a:gd name="connsiteY8" fmla="*/ 787 h 416077"/>
                    <a:gd name="connsiteX9" fmla="*/ 937928 w 1060190"/>
                    <a:gd name="connsiteY9" fmla="*/ 73177 h 416077"/>
                    <a:gd name="connsiteX10" fmla="*/ 1033178 w 1060190"/>
                    <a:gd name="connsiteY10" fmla="*/ 118897 h 416077"/>
                    <a:gd name="connsiteX11" fmla="*/ 1059848 w 1060190"/>
                    <a:gd name="connsiteY11" fmla="*/ 416077 h 416077"/>
                    <a:gd name="connsiteX0" fmla="*/ 0 w 1135209"/>
                    <a:gd name="connsiteY0" fmla="*/ 74123 h 415946"/>
                    <a:gd name="connsiteX1" fmla="*/ 396239 w 1135209"/>
                    <a:gd name="connsiteY1" fmla="*/ 74123 h 415946"/>
                    <a:gd name="connsiteX2" fmla="*/ 473108 w 1135209"/>
                    <a:gd name="connsiteY2" fmla="*/ 656 h 415946"/>
                    <a:gd name="connsiteX3" fmla="*/ 537878 w 1135209"/>
                    <a:gd name="connsiteY3" fmla="*/ 114956 h 415946"/>
                    <a:gd name="connsiteX4" fmla="*/ 602648 w 1135209"/>
                    <a:gd name="connsiteY4" fmla="*/ 656 h 415946"/>
                    <a:gd name="connsiteX5" fmla="*/ 671228 w 1135209"/>
                    <a:gd name="connsiteY5" fmla="*/ 122576 h 415946"/>
                    <a:gd name="connsiteX6" fmla="*/ 743618 w 1135209"/>
                    <a:gd name="connsiteY6" fmla="*/ 656 h 415946"/>
                    <a:gd name="connsiteX7" fmla="*/ 808388 w 1135209"/>
                    <a:gd name="connsiteY7" fmla="*/ 118766 h 415946"/>
                    <a:gd name="connsiteX8" fmla="*/ 884588 w 1135209"/>
                    <a:gd name="connsiteY8" fmla="*/ 656 h 415946"/>
                    <a:gd name="connsiteX9" fmla="*/ 937928 w 1135209"/>
                    <a:gd name="connsiteY9" fmla="*/ 73046 h 415946"/>
                    <a:gd name="connsiteX10" fmla="*/ 1132238 w 1135209"/>
                    <a:gd name="connsiteY10" fmla="*/ 114956 h 415946"/>
                    <a:gd name="connsiteX11" fmla="*/ 1059848 w 1135209"/>
                    <a:gd name="connsiteY11" fmla="*/ 415946 h 415946"/>
                    <a:gd name="connsiteX0" fmla="*/ 0 w 1147137"/>
                    <a:gd name="connsiteY0" fmla="*/ 74123 h 423566"/>
                    <a:gd name="connsiteX1" fmla="*/ 396239 w 1147137"/>
                    <a:gd name="connsiteY1" fmla="*/ 74123 h 423566"/>
                    <a:gd name="connsiteX2" fmla="*/ 473108 w 1147137"/>
                    <a:gd name="connsiteY2" fmla="*/ 656 h 423566"/>
                    <a:gd name="connsiteX3" fmla="*/ 537878 w 1147137"/>
                    <a:gd name="connsiteY3" fmla="*/ 114956 h 423566"/>
                    <a:gd name="connsiteX4" fmla="*/ 602648 w 1147137"/>
                    <a:gd name="connsiteY4" fmla="*/ 656 h 423566"/>
                    <a:gd name="connsiteX5" fmla="*/ 671228 w 1147137"/>
                    <a:gd name="connsiteY5" fmla="*/ 122576 h 423566"/>
                    <a:gd name="connsiteX6" fmla="*/ 743618 w 1147137"/>
                    <a:gd name="connsiteY6" fmla="*/ 656 h 423566"/>
                    <a:gd name="connsiteX7" fmla="*/ 808388 w 1147137"/>
                    <a:gd name="connsiteY7" fmla="*/ 118766 h 423566"/>
                    <a:gd name="connsiteX8" fmla="*/ 884588 w 1147137"/>
                    <a:gd name="connsiteY8" fmla="*/ 656 h 423566"/>
                    <a:gd name="connsiteX9" fmla="*/ 937928 w 1147137"/>
                    <a:gd name="connsiteY9" fmla="*/ 73046 h 423566"/>
                    <a:gd name="connsiteX10" fmla="*/ 1132238 w 1147137"/>
                    <a:gd name="connsiteY10" fmla="*/ 114956 h 423566"/>
                    <a:gd name="connsiteX11" fmla="*/ 1132238 w 1147137"/>
                    <a:gd name="connsiteY11" fmla="*/ 423566 h 423566"/>
                    <a:gd name="connsiteX0" fmla="*/ 0 w 1150166"/>
                    <a:gd name="connsiteY0" fmla="*/ 74123 h 423566"/>
                    <a:gd name="connsiteX1" fmla="*/ 396239 w 1150166"/>
                    <a:gd name="connsiteY1" fmla="*/ 74123 h 423566"/>
                    <a:gd name="connsiteX2" fmla="*/ 473108 w 1150166"/>
                    <a:gd name="connsiteY2" fmla="*/ 656 h 423566"/>
                    <a:gd name="connsiteX3" fmla="*/ 537878 w 1150166"/>
                    <a:gd name="connsiteY3" fmla="*/ 114956 h 423566"/>
                    <a:gd name="connsiteX4" fmla="*/ 602648 w 1150166"/>
                    <a:gd name="connsiteY4" fmla="*/ 656 h 423566"/>
                    <a:gd name="connsiteX5" fmla="*/ 671228 w 1150166"/>
                    <a:gd name="connsiteY5" fmla="*/ 122576 h 423566"/>
                    <a:gd name="connsiteX6" fmla="*/ 743618 w 1150166"/>
                    <a:gd name="connsiteY6" fmla="*/ 656 h 423566"/>
                    <a:gd name="connsiteX7" fmla="*/ 808388 w 1150166"/>
                    <a:gd name="connsiteY7" fmla="*/ 118766 h 423566"/>
                    <a:gd name="connsiteX8" fmla="*/ 884588 w 1150166"/>
                    <a:gd name="connsiteY8" fmla="*/ 656 h 423566"/>
                    <a:gd name="connsiteX9" fmla="*/ 937928 w 1150166"/>
                    <a:gd name="connsiteY9" fmla="*/ 73046 h 423566"/>
                    <a:gd name="connsiteX10" fmla="*/ 1132238 w 1150166"/>
                    <a:gd name="connsiteY10" fmla="*/ 114956 h 423566"/>
                    <a:gd name="connsiteX11" fmla="*/ 1132238 w 1150166"/>
                    <a:gd name="connsiteY11" fmla="*/ 423566 h 423566"/>
                    <a:gd name="connsiteX0" fmla="*/ 0 w 1160733"/>
                    <a:gd name="connsiteY0" fmla="*/ 74123 h 423566"/>
                    <a:gd name="connsiteX1" fmla="*/ 396239 w 1160733"/>
                    <a:gd name="connsiteY1" fmla="*/ 74123 h 423566"/>
                    <a:gd name="connsiteX2" fmla="*/ 473108 w 1160733"/>
                    <a:gd name="connsiteY2" fmla="*/ 656 h 423566"/>
                    <a:gd name="connsiteX3" fmla="*/ 537878 w 1160733"/>
                    <a:gd name="connsiteY3" fmla="*/ 114956 h 423566"/>
                    <a:gd name="connsiteX4" fmla="*/ 602648 w 1160733"/>
                    <a:gd name="connsiteY4" fmla="*/ 656 h 423566"/>
                    <a:gd name="connsiteX5" fmla="*/ 671228 w 1160733"/>
                    <a:gd name="connsiteY5" fmla="*/ 122576 h 423566"/>
                    <a:gd name="connsiteX6" fmla="*/ 743618 w 1160733"/>
                    <a:gd name="connsiteY6" fmla="*/ 656 h 423566"/>
                    <a:gd name="connsiteX7" fmla="*/ 808388 w 1160733"/>
                    <a:gd name="connsiteY7" fmla="*/ 118766 h 423566"/>
                    <a:gd name="connsiteX8" fmla="*/ 884588 w 1160733"/>
                    <a:gd name="connsiteY8" fmla="*/ 656 h 423566"/>
                    <a:gd name="connsiteX9" fmla="*/ 937928 w 1160733"/>
                    <a:gd name="connsiteY9" fmla="*/ 73046 h 423566"/>
                    <a:gd name="connsiteX10" fmla="*/ 1132238 w 1160733"/>
                    <a:gd name="connsiteY10" fmla="*/ 114956 h 423566"/>
                    <a:gd name="connsiteX11" fmla="*/ 1151288 w 1160733"/>
                    <a:gd name="connsiteY11" fmla="*/ 423566 h 423566"/>
                    <a:gd name="connsiteX0" fmla="*/ 0 w 1154505"/>
                    <a:gd name="connsiteY0" fmla="*/ 74123 h 423566"/>
                    <a:gd name="connsiteX1" fmla="*/ 396239 w 1154505"/>
                    <a:gd name="connsiteY1" fmla="*/ 74123 h 423566"/>
                    <a:gd name="connsiteX2" fmla="*/ 473108 w 1154505"/>
                    <a:gd name="connsiteY2" fmla="*/ 656 h 423566"/>
                    <a:gd name="connsiteX3" fmla="*/ 537878 w 1154505"/>
                    <a:gd name="connsiteY3" fmla="*/ 114956 h 423566"/>
                    <a:gd name="connsiteX4" fmla="*/ 602648 w 1154505"/>
                    <a:gd name="connsiteY4" fmla="*/ 656 h 423566"/>
                    <a:gd name="connsiteX5" fmla="*/ 671228 w 1154505"/>
                    <a:gd name="connsiteY5" fmla="*/ 122576 h 423566"/>
                    <a:gd name="connsiteX6" fmla="*/ 743618 w 1154505"/>
                    <a:gd name="connsiteY6" fmla="*/ 656 h 423566"/>
                    <a:gd name="connsiteX7" fmla="*/ 808388 w 1154505"/>
                    <a:gd name="connsiteY7" fmla="*/ 118766 h 423566"/>
                    <a:gd name="connsiteX8" fmla="*/ 884588 w 1154505"/>
                    <a:gd name="connsiteY8" fmla="*/ 656 h 423566"/>
                    <a:gd name="connsiteX9" fmla="*/ 937928 w 1154505"/>
                    <a:gd name="connsiteY9" fmla="*/ 73046 h 423566"/>
                    <a:gd name="connsiteX10" fmla="*/ 1132238 w 1154505"/>
                    <a:gd name="connsiteY10" fmla="*/ 114956 h 423566"/>
                    <a:gd name="connsiteX11" fmla="*/ 1151288 w 1154505"/>
                    <a:gd name="connsiteY11" fmla="*/ 423566 h 423566"/>
                    <a:gd name="connsiteX0" fmla="*/ 0 w 1157533"/>
                    <a:gd name="connsiteY0" fmla="*/ 74123 h 423566"/>
                    <a:gd name="connsiteX1" fmla="*/ 396239 w 1157533"/>
                    <a:gd name="connsiteY1" fmla="*/ 74123 h 423566"/>
                    <a:gd name="connsiteX2" fmla="*/ 473108 w 1157533"/>
                    <a:gd name="connsiteY2" fmla="*/ 656 h 423566"/>
                    <a:gd name="connsiteX3" fmla="*/ 537878 w 1157533"/>
                    <a:gd name="connsiteY3" fmla="*/ 114956 h 423566"/>
                    <a:gd name="connsiteX4" fmla="*/ 602648 w 1157533"/>
                    <a:gd name="connsiteY4" fmla="*/ 656 h 423566"/>
                    <a:gd name="connsiteX5" fmla="*/ 671228 w 1157533"/>
                    <a:gd name="connsiteY5" fmla="*/ 122576 h 423566"/>
                    <a:gd name="connsiteX6" fmla="*/ 743618 w 1157533"/>
                    <a:gd name="connsiteY6" fmla="*/ 656 h 423566"/>
                    <a:gd name="connsiteX7" fmla="*/ 808388 w 1157533"/>
                    <a:gd name="connsiteY7" fmla="*/ 118766 h 423566"/>
                    <a:gd name="connsiteX8" fmla="*/ 884588 w 1157533"/>
                    <a:gd name="connsiteY8" fmla="*/ 656 h 423566"/>
                    <a:gd name="connsiteX9" fmla="*/ 937928 w 1157533"/>
                    <a:gd name="connsiteY9" fmla="*/ 73046 h 423566"/>
                    <a:gd name="connsiteX10" fmla="*/ 1132238 w 1157533"/>
                    <a:gd name="connsiteY10" fmla="*/ 114956 h 423566"/>
                    <a:gd name="connsiteX11" fmla="*/ 1151288 w 1157533"/>
                    <a:gd name="connsiteY11" fmla="*/ 423566 h 423566"/>
                    <a:gd name="connsiteX0" fmla="*/ 0 w 1165875"/>
                    <a:gd name="connsiteY0" fmla="*/ 74123 h 419756"/>
                    <a:gd name="connsiteX1" fmla="*/ 396239 w 1165875"/>
                    <a:gd name="connsiteY1" fmla="*/ 74123 h 419756"/>
                    <a:gd name="connsiteX2" fmla="*/ 473108 w 1165875"/>
                    <a:gd name="connsiteY2" fmla="*/ 656 h 419756"/>
                    <a:gd name="connsiteX3" fmla="*/ 537878 w 1165875"/>
                    <a:gd name="connsiteY3" fmla="*/ 114956 h 419756"/>
                    <a:gd name="connsiteX4" fmla="*/ 602648 w 1165875"/>
                    <a:gd name="connsiteY4" fmla="*/ 656 h 419756"/>
                    <a:gd name="connsiteX5" fmla="*/ 671228 w 1165875"/>
                    <a:gd name="connsiteY5" fmla="*/ 122576 h 419756"/>
                    <a:gd name="connsiteX6" fmla="*/ 743618 w 1165875"/>
                    <a:gd name="connsiteY6" fmla="*/ 656 h 419756"/>
                    <a:gd name="connsiteX7" fmla="*/ 808388 w 1165875"/>
                    <a:gd name="connsiteY7" fmla="*/ 118766 h 419756"/>
                    <a:gd name="connsiteX8" fmla="*/ 884588 w 1165875"/>
                    <a:gd name="connsiteY8" fmla="*/ 656 h 419756"/>
                    <a:gd name="connsiteX9" fmla="*/ 937928 w 1165875"/>
                    <a:gd name="connsiteY9" fmla="*/ 73046 h 419756"/>
                    <a:gd name="connsiteX10" fmla="*/ 1132238 w 1165875"/>
                    <a:gd name="connsiteY10" fmla="*/ 114956 h 419756"/>
                    <a:gd name="connsiteX11" fmla="*/ 1162718 w 1165875"/>
                    <a:gd name="connsiteY11" fmla="*/ 419756 h 419756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  <a:gd name="connsiteX0" fmla="*/ 0 w 1165875"/>
                    <a:gd name="connsiteY0" fmla="*/ 73841 h 419474"/>
                    <a:gd name="connsiteX1" fmla="*/ 396239 w 1165875"/>
                    <a:gd name="connsiteY1" fmla="*/ 73841 h 419474"/>
                    <a:gd name="connsiteX2" fmla="*/ 473108 w 1165875"/>
                    <a:gd name="connsiteY2" fmla="*/ 374 h 419474"/>
                    <a:gd name="connsiteX3" fmla="*/ 537878 w 1165875"/>
                    <a:gd name="connsiteY3" fmla="*/ 114674 h 419474"/>
                    <a:gd name="connsiteX4" fmla="*/ 602648 w 1165875"/>
                    <a:gd name="connsiteY4" fmla="*/ 374 h 419474"/>
                    <a:gd name="connsiteX5" fmla="*/ 671228 w 1165875"/>
                    <a:gd name="connsiteY5" fmla="*/ 122294 h 419474"/>
                    <a:gd name="connsiteX6" fmla="*/ 743618 w 1165875"/>
                    <a:gd name="connsiteY6" fmla="*/ 374 h 419474"/>
                    <a:gd name="connsiteX7" fmla="*/ 808388 w 1165875"/>
                    <a:gd name="connsiteY7" fmla="*/ 118484 h 419474"/>
                    <a:gd name="connsiteX8" fmla="*/ 884588 w 1165875"/>
                    <a:gd name="connsiteY8" fmla="*/ 374 h 419474"/>
                    <a:gd name="connsiteX9" fmla="*/ 937928 w 1165875"/>
                    <a:gd name="connsiteY9" fmla="*/ 72764 h 419474"/>
                    <a:gd name="connsiteX10" fmla="*/ 1132238 w 1165875"/>
                    <a:gd name="connsiteY10" fmla="*/ 114674 h 419474"/>
                    <a:gd name="connsiteX11" fmla="*/ 1162718 w 1165875"/>
                    <a:gd name="connsiteY11" fmla="*/ 419474 h 419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65875" h="419474">
                      <a:moveTo>
                        <a:pt x="0" y="73841"/>
                      </a:moveTo>
                      <a:cubicBezTo>
                        <a:pt x="123079" y="77196"/>
                        <a:pt x="330723" y="75926"/>
                        <a:pt x="396239" y="73841"/>
                      </a:cubicBezTo>
                      <a:cubicBezTo>
                        <a:pt x="427354" y="82096"/>
                        <a:pt x="449502" y="-6432"/>
                        <a:pt x="473108" y="374"/>
                      </a:cubicBezTo>
                      <a:cubicBezTo>
                        <a:pt x="496715" y="7180"/>
                        <a:pt x="516288" y="114674"/>
                        <a:pt x="537878" y="114674"/>
                      </a:cubicBezTo>
                      <a:cubicBezTo>
                        <a:pt x="559468" y="114674"/>
                        <a:pt x="580423" y="-896"/>
                        <a:pt x="602648" y="374"/>
                      </a:cubicBezTo>
                      <a:cubicBezTo>
                        <a:pt x="624873" y="1644"/>
                        <a:pt x="647733" y="122294"/>
                        <a:pt x="671228" y="122294"/>
                      </a:cubicBezTo>
                      <a:cubicBezTo>
                        <a:pt x="694723" y="122294"/>
                        <a:pt x="720758" y="1009"/>
                        <a:pt x="743618" y="374"/>
                      </a:cubicBezTo>
                      <a:cubicBezTo>
                        <a:pt x="766478" y="-261"/>
                        <a:pt x="777273" y="118484"/>
                        <a:pt x="808388" y="118484"/>
                      </a:cubicBezTo>
                      <a:cubicBezTo>
                        <a:pt x="839503" y="118484"/>
                        <a:pt x="855378" y="-7246"/>
                        <a:pt x="884588" y="374"/>
                      </a:cubicBezTo>
                      <a:cubicBezTo>
                        <a:pt x="913798" y="7994"/>
                        <a:pt x="896653" y="53714"/>
                        <a:pt x="937928" y="72764"/>
                      </a:cubicBezTo>
                      <a:cubicBezTo>
                        <a:pt x="979203" y="91814"/>
                        <a:pt x="1094773" y="56889"/>
                        <a:pt x="1132238" y="114674"/>
                      </a:cubicBezTo>
                      <a:cubicBezTo>
                        <a:pt x="1169703" y="172459"/>
                        <a:pt x="1168750" y="277869"/>
                        <a:pt x="1162718" y="419474"/>
                      </a:cubicBezTo>
                    </a:path>
                  </a:pathLst>
                </a:cu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cxnSp>
            <p:nvCxnSpPr>
              <p:cNvPr id="36" name="Connettore 1 35"/>
              <p:cNvCxnSpPr/>
              <p:nvPr/>
            </p:nvCxnSpPr>
            <p:spPr>
              <a:xfrm>
                <a:off x="1846665" y="2573905"/>
                <a:ext cx="700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Ovale 21"/>
            <p:cNvSpPr/>
            <p:nvPr/>
          </p:nvSpPr>
          <p:spPr>
            <a:xfrm>
              <a:off x="2849341" y="2204093"/>
              <a:ext cx="45719" cy="496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Ovale 23"/>
            <p:cNvSpPr/>
            <p:nvPr/>
          </p:nvSpPr>
          <p:spPr>
            <a:xfrm flipH="1">
              <a:off x="1646675" y="2209208"/>
              <a:ext cx="45719" cy="496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Figura a mano libera 24"/>
            <p:cNvSpPr/>
            <p:nvPr/>
          </p:nvSpPr>
          <p:spPr>
            <a:xfrm flipH="1">
              <a:off x="1697620" y="2152661"/>
              <a:ext cx="324148" cy="61204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985489"/>
                <a:gd name="connsiteY0" fmla="*/ 73957 h 122409"/>
                <a:gd name="connsiteX1" fmla="*/ 289954 w 985489"/>
                <a:gd name="connsiteY1" fmla="*/ 73570 h 122409"/>
                <a:gd name="connsiteX2" fmla="*/ 345409 w 985489"/>
                <a:gd name="connsiteY2" fmla="*/ 489 h 122409"/>
                <a:gd name="connsiteX3" fmla="*/ 410179 w 985489"/>
                <a:gd name="connsiteY3" fmla="*/ 114789 h 122409"/>
                <a:gd name="connsiteX4" fmla="*/ 474949 w 985489"/>
                <a:gd name="connsiteY4" fmla="*/ 489 h 122409"/>
                <a:gd name="connsiteX5" fmla="*/ 543529 w 985489"/>
                <a:gd name="connsiteY5" fmla="*/ 122409 h 122409"/>
                <a:gd name="connsiteX6" fmla="*/ 615919 w 985489"/>
                <a:gd name="connsiteY6" fmla="*/ 489 h 122409"/>
                <a:gd name="connsiteX7" fmla="*/ 680689 w 985489"/>
                <a:gd name="connsiteY7" fmla="*/ 118599 h 122409"/>
                <a:gd name="connsiteX8" fmla="*/ 756889 w 985489"/>
                <a:gd name="connsiteY8" fmla="*/ 489 h 122409"/>
                <a:gd name="connsiteX9" fmla="*/ 810229 w 985489"/>
                <a:gd name="connsiteY9" fmla="*/ 72879 h 122409"/>
                <a:gd name="connsiteX10" fmla="*/ 985489 w 985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5489" h="122409">
                  <a:moveTo>
                    <a:pt x="0" y="73957"/>
                  </a:moveTo>
                  <a:cubicBezTo>
                    <a:pt x="20714" y="71988"/>
                    <a:pt x="255552" y="70575"/>
                    <a:pt x="289954" y="73570"/>
                  </a:cubicBezTo>
                  <a:cubicBezTo>
                    <a:pt x="324356" y="61325"/>
                    <a:pt x="325371" y="-6381"/>
                    <a:pt x="345409" y="489"/>
                  </a:cubicBezTo>
                  <a:cubicBezTo>
                    <a:pt x="365447" y="7359"/>
                    <a:pt x="377159" y="114789"/>
                    <a:pt x="410179" y="114789"/>
                  </a:cubicBezTo>
                  <a:cubicBezTo>
                    <a:pt x="443199" y="114789"/>
                    <a:pt x="452724" y="-781"/>
                    <a:pt x="474949" y="489"/>
                  </a:cubicBezTo>
                  <a:cubicBezTo>
                    <a:pt x="497174" y="1759"/>
                    <a:pt x="520034" y="122409"/>
                    <a:pt x="543529" y="122409"/>
                  </a:cubicBezTo>
                  <a:cubicBezTo>
                    <a:pt x="567024" y="122409"/>
                    <a:pt x="593059" y="1124"/>
                    <a:pt x="615919" y="489"/>
                  </a:cubicBezTo>
                  <a:cubicBezTo>
                    <a:pt x="638779" y="-146"/>
                    <a:pt x="649574" y="118599"/>
                    <a:pt x="680689" y="118599"/>
                  </a:cubicBezTo>
                  <a:cubicBezTo>
                    <a:pt x="711804" y="118599"/>
                    <a:pt x="727679" y="-7131"/>
                    <a:pt x="756889" y="489"/>
                  </a:cubicBezTo>
                  <a:cubicBezTo>
                    <a:pt x="786099" y="8109"/>
                    <a:pt x="772129" y="60179"/>
                    <a:pt x="810229" y="72879"/>
                  </a:cubicBezTo>
                  <a:cubicBezTo>
                    <a:pt x="848329" y="85579"/>
                    <a:pt x="890874" y="72244"/>
                    <a:pt x="985489" y="76689"/>
                  </a:cubicBezTo>
                </a:path>
              </a:pathLst>
            </a:custGeom>
            <a:ln w="9525">
              <a:solidFill>
                <a:srgbClr val="FFC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Figura a mano libera 25"/>
            <p:cNvSpPr/>
            <p:nvPr/>
          </p:nvSpPr>
          <p:spPr>
            <a:xfrm>
              <a:off x="1691680" y="2234585"/>
              <a:ext cx="562282" cy="69290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489" h="122409">
                  <a:moveTo>
                    <a:pt x="0" y="73956"/>
                  </a:moveTo>
                  <a:cubicBezTo>
                    <a:pt x="20714" y="71987"/>
                    <a:pt x="116552" y="70575"/>
                    <a:pt x="150954" y="73570"/>
                  </a:cubicBezTo>
                  <a:cubicBezTo>
                    <a:pt x="185356" y="61325"/>
                    <a:pt x="186371" y="-6381"/>
                    <a:pt x="206409" y="489"/>
                  </a:cubicBezTo>
                  <a:cubicBezTo>
                    <a:pt x="226447" y="7359"/>
                    <a:pt x="238159" y="114789"/>
                    <a:pt x="271179" y="114789"/>
                  </a:cubicBezTo>
                  <a:cubicBezTo>
                    <a:pt x="304199" y="114789"/>
                    <a:pt x="313724" y="-781"/>
                    <a:pt x="335949" y="489"/>
                  </a:cubicBezTo>
                  <a:cubicBezTo>
                    <a:pt x="358174" y="1759"/>
                    <a:pt x="381034" y="122409"/>
                    <a:pt x="404529" y="122409"/>
                  </a:cubicBezTo>
                  <a:cubicBezTo>
                    <a:pt x="428024" y="122409"/>
                    <a:pt x="454059" y="1124"/>
                    <a:pt x="476919" y="489"/>
                  </a:cubicBezTo>
                  <a:cubicBezTo>
                    <a:pt x="499779" y="-146"/>
                    <a:pt x="510574" y="118599"/>
                    <a:pt x="541689" y="118599"/>
                  </a:cubicBezTo>
                  <a:cubicBezTo>
                    <a:pt x="572804" y="118599"/>
                    <a:pt x="588679" y="-7131"/>
                    <a:pt x="617889" y="489"/>
                  </a:cubicBezTo>
                  <a:cubicBezTo>
                    <a:pt x="647099" y="8109"/>
                    <a:pt x="633129" y="60179"/>
                    <a:pt x="671229" y="72879"/>
                  </a:cubicBezTo>
                  <a:cubicBezTo>
                    <a:pt x="709329" y="85579"/>
                    <a:pt x="751874" y="72244"/>
                    <a:pt x="846489" y="76689"/>
                  </a:cubicBezTo>
                </a:path>
              </a:pathLst>
            </a:custGeom>
            <a:ln w="9525">
              <a:solidFill>
                <a:srgbClr val="FF0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2514879" y="2143840"/>
              <a:ext cx="324148" cy="61204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985489"/>
                <a:gd name="connsiteY0" fmla="*/ 73957 h 122409"/>
                <a:gd name="connsiteX1" fmla="*/ 289954 w 985489"/>
                <a:gd name="connsiteY1" fmla="*/ 73570 h 122409"/>
                <a:gd name="connsiteX2" fmla="*/ 345409 w 985489"/>
                <a:gd name="connsiteY2" fmla="*/ 489 h 122409"/>
                <a:gd name="connsiteX3" fmla="*/ 410179 w 985489"/>
                <a:gd name="connsiteY3" fmla="*/ 114789 h 122409"/>
                <a:gd name="connsiteX4" fmla="*/ 474949 w 985489"/>
                <a:gd name="connsiteY4" fmla="*/ 489 h 122409"/>
                <a:gd name="connsiteX5" fmla="*/ 543529 w 985489"/>
                <a:gd name="connsiteY5" fmla="*/ 122409 h 122409"/>
                <a:gd name="connsiteX6" fmla="*/ 615919 w 985489"/>
                <a:gd name="connsiteY6" fmla="*/ 489 h 122409"/>
                <a:gd name="connsiteX7" fmla="*/ 680689 w 985489"/>
                <a:gd name="connsiteY7" fmla="*/ 118599 h 122409"/>
                <a:gd name="connsiteX8" fmla="*/ 756889 w 985489"/>
                <a:gd name="connsiteY8" fmla="*/ 489 h 122409"/>
                <a:gd name="connsiteX9" fmla="*/ 810229 w 985489"/>
                <a:gd name="connsiteY9" fmla="*/ 72879 h 122409"/>
                <a:gd name="connsiteX10" fmla="*/ 985489 w 985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5489" h="122409">
                  <a:moveTo>
                    <a:pt x="0" y="73957"/>
                  </a:moveTo>
                  <a:cubicBezTo>
                    <a:pt x="20714" y="71988"/>
                    <a:pt x="255552" y="70575"/>
                    <a:pt x="289954" y="73570"/>
                  </a:cubicBezTo>
                  <a:cubicBezTo>
                    <a:pt x="324356" y="61325"/>
                    <a:pt x="325371" y="-6381"/>
                    <a:pt x="345409" y="489"/>
                  </a:cubicBezTo>
                  <a:cubicBezTo>
                    <a:pt x="365447" y="7359"/>
                    <a:pt x="377159" y="114789"/>
                    <a:pt x="410179" y="114789"/>
                  </a:cubicBezTo>
                  <a:cubicBezTo>
                    <a:pt x="443199" y="114789"/>
                    <a:pt x="452724" y="-781"/>
                    <a:pt x="474949" y="489"/>
                  </a:cubicBezTo>
                  <a:cubicBezTo>
                    <a:pt x="497174" y="1759"/>
                    <a:pt x="520034" y="122409"/>
                    <a:pt x="543529" y="122409"/>
                  </a:cubicBezTo>
                  <a:cubicBezTo>
                    <a:pt x="567024" y="122409"/>
                    <a:pt x="593059" y="1124"/>
                    <a:pt x="615919" y="489"/>
                  </a:cubicBezTo>
                  <a:cubicBezTo>
                    <a:pt x="638779" y="-146"/>
                    <a:pt x="649574" y="118599"/>
                    <a:pt x="680689" y="118599"/>
                  </a:cubicBezTo>
                  <a:cubicBezTo>
                    <a:pt x="711804" y="118599"/>
                    <a:pt x="727679" y="-7131"/>
                    <a:pt x="756889" y="489"/>
                  </a:cubicBezTo>
                  <a:cubicBezTo>
                    <a:pt x="786099" y="8109"/>
                    <a:pt x="772129" y="60179"/>
                    <a:pt x="810229" y="72879"/>
                  </a:cubicBezTo>
                  <a:cubicBezTo>
                    <a:pt x="848329" y="85579"/>
                    <a:pt x="890874" y="72244"/>
                    <a:pt x="985489" y="76689"/>
                  </a:cubicBezTo>
                </a:path>
              </a:pathLst>
            </a:custGeom>
            <a:ln w="9525">
              <a:solidFill>
                <a:srgbClr val="FFC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Figura a mano libera 30"/>
            <p:cNvSpPr/>
            <p:nvPr/>
          </p:nvSpPr>
          <p:spPr>
            <a:xfrm flipH="1">
              <a:off x="2276745" y="2234585"/>
              <a:ext cx="562282" cy="69290"/>
            </a:xfrm>
            <a:custGeom>
              <a:avLst/>
              <a:gdLst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35280 w 595507"/>
                <a:gd name="connsiteY10" fmla="*/ 15744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1930 w 595507"/>
                <a:gd name="connsiteY6" fmla="*/ 13458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84810 w 595507"/>
                <a:gd name="connsiteY11" fmla="*/ 1647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5507"/>
                <a:gd name="connsiteY0" fmla="*/ 73625 h 420335"/>
                <a:gd name="connsiteX1" fmla="*/ 41910 w 595507"/>
                <a:gd name="connsiteY1" fmla="*/ 1235 h 420335"/>
                <a:gd name="connsiteX2" fmla="*/ 60960 w 595507"/>
                <a:gd name="connsiteY2" fmla="*/ 126965 h 420335"/>
                <a:gd name="connsiteX3" fmla="*/ 110490 w 595507"/>
                <a:gd name="connsiteY3" fmla="*/ 5045 h 420335"/>
                <a:gd name="connsiteX4" fmla="*/ 133350 w 595507"/>
                <a:gd name="connsiteY4" fmla="*/ 134585 h 420335"/>
                <a:gd name="connsiteX5" fmla="*/ 179070 w 595507"/>
                <a:gd name="connsiteY5" fmla="*/ 8855 h 420335"/>
                <a:gd name="connsiteX6" fmla="*/ 209550 w 595507"/>
                <a:gd name="connsiteY6" fmla="*/ 149825 h 420335"/>
                <a:gd name="connsiteX7" fmla="*/ 243840 w 595507"/>
                <a:gd name="connsiteY7" fmla="*/ 1235 h 420335"/>
                <a:gd name="connsiteX8" fmla="*/ 270510 w 595507"/>
                <a:gd name="connsiteY8" fmla="*/ 146015 h 420335"/>
                <a:gd name="connsiteX9" fmla="*/ 316230 w 595507"/>
                <a:gd name="connsiteY9" fmla="*/ 5045 h 420335"/>
                <a:gd name="connsiteX10" fmla="*/ 354330 w 595507"/>
                <a:gd name="connsiteY10" fmla="*/ 138395 h 420335"/>
                <a:gd name="connsiteX11" fmla="*/ 396240 w 595507"/>
                <a:gd name="connsiteY11" fmla="*/ 12665 h 420335"/>
                <a:gd name="connsiteX12" fmla="*/ 407670 w 595507"/>
                <a:gd name="connsiteY12" fmla="*/ 107915 h 420335"/>
                <a:gd name="connsiteX13" fmla="*/ 567690 w 595507"/>
                <a:gd name="connsiteY13" fmla="*/ 123155 h 420335"/>
                <a:gd name="connsiteX14" fmla="*/ 594360 w 595507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3458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54330 w 594921"/>
                <a:gd name="connsiteY10" fmla="*/ 13839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1623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9624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4921"/>
                <a:gd name="connsiteY0" fmla="*/ 73625 h 420335"/>
                <a:gd name="connsiteX1" fmla="*/ 41910 w 594921"/>
                <a:gd name="connsiteY1" fmla="*/ 1235 h 420335"/>
                <a:gd name="connsiteX2" fmla="*/ 60960 w 594921"/>
                <a:gd name="connsiteY2" fmla="*/ 126965 h 420335"/>
                <a:gd name="connsiteX3" fmla="*/ 110490 w 594921"/>
                <a:gd name="connsiteY3" fmla="*/ 5045 h 420335"/>
                <a:gd name="connsiteX4" fmla="*/ 133350 w 594921"/>
                <a:gd name="connsiteY4" fmla="*/ 146015 h 420335"/>
                <a:gd name="connsiteX5" fmla="*/ 179070 w 594921"/>
                <a:gd name="connsiteY5" fmla="*/ 8855 h 420335"/>
                <a:gd name="connsiteX6" fmla="*/ 209550 w 594921"/>
                <a:gd name="connsiteY6" fmla="*/ 149825 h 420335"/>
                <a:gd name="connsiteX7" fmla="*/ 243840 w 594921"/>
                <a:gd name="connsiteY7" fmla="*/ 1235 h 420335"/>
                <a:gd name="connsiteX8" fmla="*/ 270510 w 594921"/>
                <a:gd name="connsiteY8" fmla="*/ 146015 h 420335"/>
                <a:gd name="connsiteX9" fmla="*/ 304800 w 594921"/>
                <a:gd name="connsiteY9" fmla="*/ 5045 h 420335"/>
                <a:gd name="connsiteX10" fmla="*/ 342900 w 594921"/>
                <a:gd name="connsiteY10" fmla="*/ 146015 h 420335"/>
                <a:gd name="connsiteX11" fmla="*/ 377190 w 594921"/>
                <a:gd name="connsiteY11" fmla="*/ 12665 h 420335"/>
                <a:gd name="connsiteX12" fmla="*/ 441960 w 594921"/>
                <a:gd name="connsiteY12" fmla="*/ 96485 h 420335"/>
                <a:gd name="connsiteX13" fmla="*/ 567690 w 594921"/>
                <a:gd name="connsiteY13" fmla="*/ 123155 h 420335"/>
                <a:gd name="connsiteX14" fmla="*/ 594360 w 594921"/>
                <a:gd name="connsiteY14" fmla="*/ 420335 h 420335"/>
                <a:gd name="connsiteX0" fmla="*/ 0 w 595256"/>
                <a:gd name="connsiteY0" fmla="*/ 73625 h 420335"/>
                <a:gd name="connsiteX1" fmla="*/ 41910 w 595256"/>
                <a:gd name="connsiteY1" fmla="*/ 1235 h 420335"/>
                <a:gd name="connsiteX2" fmla="*/ 60960 w 595256"/>
                <a:gd name="connsiteY2" fmla="*/ 126965 h 420335"/>
                <a:gd name="connsiteX3" fmla="*/ 110490 w 595256"/>
                <a:gd name="connsiteY3" fmla="*/ 5045 h 420335"/>
                <a:gd name="connsiteX4" fmla="*/ 133350 w 595256"/>
                <a:gd name="connsiteY4" fmla="*/ 146015 h 420335"/>
                <a:gd name="connsiteX5" fmla="*/ 179070 w 595256"/>
                <a:gd name="connsiteY5" fmla="*/ 8855 h 420335"/>
                <a:gd name="connsiteX6" fmla="*/ 209550 w 595256"/>
                <a:gd name="connsiteY6" fmla="*/ 149825 h 420335"/>
                <a:gd name="connsiteX7" fmla="*/ 243840 w 595256"/>
                <a:gd name="connsiteY7" fmla="*/ 1235 h 420335"/>
                <a:gd name="connsiteX8" fmla="*/ 270510 w 595256"/>
                <a:gd name="connsiteY8" fmla="*/ 146015 h 420335"/>
                <a:gd name="connsiteX9" fmla="*/ 304800 w 595256"/>
                <a:gd name="connsiteY9" fmla="*/ 5045 h 420335"/>
                <a:gd name="connsiteX10" fmla="*/ 342900 w 595256"/>
                <a:gd name="connsiteY10" fmla="*/ 146015 h 420335"/>
                <a:gd name="connsiteX11" fmla="*/ 377190 w 595256"/>
                <a:gd name="connsiteY11" fmla="*/ 12665 h 420335"/>
                <a:gd name="connsiteX12" fmla="*/ 419100 w 595256"/>
                <a:gd name="connsiteY12" fmla="*/ 96485 h 420335"/>
                <a:gd name="connsiteX13" fmla="*/ 567690 w 595256"/>
                <a:gd name="connsiteY13" fmla="*/ 123155 h 420335"/>
                <a:gd name="connsiteX14" fmla="*/ 594360 w 595256"/>
                <a:gd name="connsiteY14" fmla="*/ 420335 h 420335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10490 w 595256"/>
                <a:gd name="connsiteY3" fmla="*/ 601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6764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9906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9070 w 595256"/>
                <a:gd name="connsiteY5" fmla="*/ 982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9550 w 595256"/>
                <a:gd name="connsiteY6" fmla="*/ 15079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19812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595256"/>
                <a:gd name="connsiteY0" fmla="*/ 74598 h 421308"/>
                <a:gd name="connsiteX1" fmla="*/ 41910 w 595256"/>
                <a:gd name="connsiteY1" fmla="*/ 2208 h 421308"/>
                <a:gd name="connsiteX2" fmla="*/ 68580 w 595256"/>
                <a:gd name="connsiteY2" fmla="*/ 150798 h 421308"/>
                <a:gd name="connsiteX3" fmla="*/ 106680 w 595256"/>
                <a:gd name="connsiteY3" fmla="*/ 9828 h 421308"/>
                <a:gd name="connsiteX4" fmla="*/ 133350 w 595256"/>
                <a:gd name="connsiteY4" fmla="*/ 146988 h 421308"/>
                <a:gd name="connsiteX5" fmla="*/ 171450 w 595256"/>
                <a:gd name="connsiteY5" fmla="*/ 6018 h 421308"/>
                <a:gd name="connsiteX6" fmla="*/ 201930 w 595256"/>
                <a:gd name="connsiteY6" fmla="*/ 146988 h 421308"/>
                <a:gd name="connsiteX7" fmla="*/ 243840 w 595256"/>
                <a:gd name="connsiteY7" fmla="*/ 2208 h 421308"/>
                <a:gd name="connsiteX8" fmla="*/ 270510 w 595256"/>
                <a:gd name="connsiteY8" fmla="*/ 146988 h 421308"/>
                <a:gd name="connsiteX9" fmla="*/ 304800 w 595256"/>
                <a:gd name="connsiteY9" fmla="*/ 6018 h 421308"/>
                <a:gd name="connsiteX10" fmla="*/ 342900 w 595256"/>
                <a:gd name="connsiteY10" fmla="*/ 146988 h 421308"/>
                <a:gd name="connsiteX11" fmla="*/ 377190 w 595256"/>
                <a:gd name="connsiteY11" fmla="*/ 13638 h 421308"/>
                <a:gd name="connsiteX12" fmla="*/ 419100 w 595256"/>
                <a:gd name="connsiteY12" fmla="*/ 97458 h 421308"/>
                <a:gd name="connsiteX13" fmla="*/ 567690 w 595256"/>
                <a:gd name="connsiteY13" fmla="*/ 124128 h 421308"/>
                <a:gd name="connsiteX14" fmla="*/ 594360 w 595256"/>
                <a:gd name="connsiteY14" fmla="*/ 421308 h 421308"/>
                <a:gd name="connsiteX0" fmla="*/ 0 w 728606"/>
                <a:gd name="connsiteY0" fmla="*/ 114593 h 419393"/>
                <a:gd name="connsiteX1" fmla="*/ 175260 w 728606"/>
                <a:gd name="connsiteY1" fmla="*/ 293 h 419393"/>
                <a:gd name="connsiteX2" fmla="*/ 201930 w 728606"/>
                <a:gd name="connsiteY2" fmla="*/ 148883 h 419393"/>
                <a:gd name="connsiteX3" fmla="*/ 240030 w 728606"/>
                <a:gd name="connsiteY3" fmla="*/ 7913 h 419393"/>
                <a:gd name="connsiteX4" fmla="*/ 266700 w 728606"/>
                <a:gd name="connsiteY4" fmla="*/ 145073 h 419393"/>
                <a:gd name="connsiteX5" fmla="*/ 304800 w 728606"/>
                <a:gd name="connsiteY5" fmla="*/ 4103 h 419393"/>
                <a:gd name="connsiteX6" fmla="*/ 335280 w 728606"/>
                <a:gd name="connsiteY6" fmla="*/ 145073 h 419393"/>
                <a:gd name="connsiteX7" fmla="*/ 377190 w 728606"/>
                <a:gd name="connsiteY7" fmla="*/ 293 h 419393"/>
                <a:gd name="connsiteX8" fmla="*/ 403860 w 728606"/>
                <a:gd name="connsiteY8" fmla="*/ 145073 h 419393"/>
                <a:gd name="connsiteX9" fmla="*/ 438150 w 728606"/>
                <a:gd name="connsiteY9" fmla="*/ 4103 h 419393"/>
                <a:gd name="connsiteX10" fmla="*/ 476250 w 728606"/>
                <a:gd name="connsiteY10" fmla="*/ 145073 h 419393"/>
                <a:gd name="connsiteX11" fmla="*/ 510540 w 728606"/>
                <a:gd name="connsiteY11" fmla="*/ 11723 h 419393"/>
                <a:gd name="connsiteX12" fmla="*/ 552450 w 728606"/>
                <a:gd name="connsiteY12" fmla="*/ 95543 h 419393"/>
                <a:gd name="connsiteX13" fmla="*/ 701040 w 728606"/>
                <a:gd name="connsiteY13" fmla="*/ 122213 h 419393"/>
                <a:gd name="connsiteX14" fmla="*/ 727710 w 728606"/>
                <a:gd name="connsiteY14" fmla="*/ 419393 h 419393"/>
                <a:gd name="connsiteX0" fmla="*/ 0 w 728606"/>
                <a:gd name="connsiteY0" fmla="*/ 114336 h 419136"/>
                <a:gd name="connsiteX1" fmla="*/ 175260 w 728606"/>
                <a:gd name="connsiteY1" fmla="*/ 36 h 419136"/>
                <a:gd name="connsiteX2" fmla="*/ 201930 w 728606"/>
                <a:gd name="connsiteY2" fmla="*/ 148626 h 419136"/>
                <a:gd name="connsiteX3" fmla="*/ 240030 w 728606"/>
                <a:gd name="connsiteY3" fmla="*/ 7656 h 419136"/>
                <a:gd name="connsiteX4" fmla="*/ 266700 w 728606"/>
                <a:gd name="connsiteY4" fmla="*/ 144816 h 419136"/>
                <a:gd name="connsiteX5" fmla="*/ 304800 w 728606"/>
                <a:gd name="connsiteY5" fmla="*/ 3846 h 419136"/>
                <a:gd name="connsiteX6" fmla="*/ 335280 w 728606"/>
                <a:gd name="connsiteY6" fmla="*/ 144816 h 419136"/>
                <a:gd name="connsiteX7" fmla="*/ 377190 w 728606"/>
                <a:gd name="connsiteY7" fmla="*/ 36 h 419136"/>
                <a:gd name="connsiteX8" fmla="*/ 403860 w 728606"/>
                <a:gd name="connsiteY8" fmla="*/ 144816 h 419136"/>
                <a:gd name="connsiteX9" fmla="*/ 438150 w 728606"/>
                <a:gd name="connsiteY9" fmla="*/ 3846 h 419136"/>
                <a:gd name="connsiteX10" fmla="*/ 476250 w 728606"/>
                <a:gd name="connsiteY10" fmla="*/ 144816 h 419136"/>
                <a:gd name="connsiteX11" fmla="*/ 510540 w 728606"/>
                <a:gd name="connsiteY11" fmla="*/ 11466 h 419136"/>
                <a:gd name="connsiteX12" fmla="*/ 552450 w 728606"/>
                <a:gd name="connsiteY12" fmla="*/ 95286 h 419136"/>
                <a:gd name="connsiteX13" fmla="*/ 701040 w 728606"/>
                <a:gd name="connsiteY13" fmla="*/ 121956 h 419136"/>
                <a:gd name="connsiteX14" fmla="*/ 727710 w 728606"/>
                <a:gd name="connsiteY14" fmla="*/ 419136 h 419136"/>
                <a:gd name="connsiteX0" fmla="*/ 0 w 728606"/>
                <a:gd name="connsiteY0" fmla="*/ 114300 h 419100"/>
                <a:gd name="connsiteX1" fmla="*/ 163830 w 728606"/>
                <a:gd name="connsiteY1" fmla="*/ 3810 h 419100"/>
                <a:gd name="connsiteX2" fmla="*/ 201930 w 728606"/>
                <a:gd name="connsiteY2" fmla="*/ 148590 h 419100"/>
                <a:gd name="connsiteX3" fmla="*/ 240030 w 728606"/>
                <a:gd name="connsiteY3" fmla="*/ 7620 h 419100"/>
                <a:gd name="connsiteX4" fmla="*/ 266700 w 728606"/>
                <a:gd name="connsiteY4" fmla="*/ 144780 h 419100"/>
                <a:gd name="connsiteX5" fmla="*/ 304800 w 728606"/>
                <a:gd name="connsiteY5" fmla="*/ 3810 h 419100"/>
                <a:gd name="connsiteX6" fmla="*/ 335280 w 728606"/>
                <a:gd name="connsiteY6" fmla="*/ 144780 h 419100"/>
                <a:gd name="connsiteX7" fmla="*/ 377190 w 728606"/>
                <a:gd name="connsiteY7" fmla="*/ 0 h 419100"/>
                <a:gd name="connsiteX8" fmla="*/ 403860 w 728606"/>
                <a:gd name="connsiteY8" fmla="*/ 144780 h 419100"/>
                <a:gd name="connsiteX9" fmla="*/ 438150 w 728606"/>
                <a:gd name="connsiteY9" fmla="*/ 3810 h 419100"/>
                <a:gd name="connsiteX10" fmla="*/ 476250 w 728606"/>
                <a:gd name="connsiteY10" fmla="*/ 144780 h 419100"/>
                <a:gd name="connsiteX11" fmla="*/ 510540 w 728606"/>
                <a:gd name="connsiteY11" fmla="*/ 11430 h 419100"/>
                <a:gd name="connsiteX12" fmla="*/ 552450 w 728606"/>
                <a:gd name="connsiteY12" fmla="*/ 95250 h 419100"/>
                <a:gd name="connsiteX13" fmla="*/ 701040 w 728606"/>
                <a:gd name="connsiteY13" fmla="*/ 121920 h 419100"/>
                <a:gd name="connsiteX14" fmla="*/ 727710 w 728606"/>
                <a:gd name="connsiteY14" fmla="*/ 419100 h 419100"/>
                <a:gd name="connsiteX0" fmla="*/ 0 w 728606"/>
                <a:gd name="connsiteY0" fmla="*/ 114300 h 419100"/>
                <a:gd name="connsiteX1" fmla="*/ 64101 w 728606"/>
                <a:gd name="connsiteY1" fmla="*/ 5441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11430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606"/>
                <a:gd name="connsiteY0" fmla="*/ 99060 h 419100"/>
                <a:gd name="connsiteX1" fmla="*/ 117441 w 728606"/>
                <a:gd name="connsiteY1" fmla="*/ 88707 h 419100"/>
                <a:gd name="connsiteX2" fmla="*/ 163830 w 728606"/>
                <a:gd name="connsiteY2" fmla="*/ 3810 h 419100"/>
                <a:gd name="connsiteX3" fmla="*/ 201930 w 728606"/>
                <a:gd name="connsiteY3" fmla="*/ 148590 h 419100"/>
                <a:gd name="connsiteX4" fmla="*/ 240030 w 728606"/>
                <a:gd name="connsiteY4" fmla="*/ 7620 h 419100"/>
                <a:gd name="connsiteX5" fmla="*/ 266700 w 728606"/>
                <a:gd name="connsiteY5" fmla="*/ 144780 h 419100"/>
                <a:gd name="connsiteX6" fmla="*/ 304800 w 728606"/>
                <a:gd name="connsiteY6" fmla="*/ 3810 h 419100"/>
                <a:gd name="connsiteX7" fmla="*/ 335280 w 728606"/>
                <a:gd name="connsiteY7" fmla="*/ 144780 h 419100"/>
                <a:gd name="connsiteX8" fmla="*/ 377190 w 728606"/>
                <a:gd name="connsiteY8" fmla="*/ 0 h 419100"/>
                <a:gd name="connsiteX9" fmla="*/ 403860 w 728606"/>
                <a:gd name="connsiteY9" fmla="*/ 144780 h 419100"/>
                <a:gd name="connsiteX10" fmla="*/ 438150 w 728606"/>
                <a:gd name="connsiteY10" fmla="*/ 3810 h 419100"/>
                <a:gd name="connsiteX11" fmla="*/ 476250 w 728606"/>
                <a:gd name="connsiteY11" fmla="*/ 144780 h 419100"/>
                <a:gd name="connsiteX12" fmla="*/ 510540 w 728606"/>
                <a:gd name="connsiteY12" fmla="*/ 11430 h 419100"/>
                <a:gd name="connsiteX13" fmla="*/ 552450 w 728606"/>
                <a:gd name="connsiteY13" fmla="*/ 95250 h 419100"/>
                <a:gd name="connsiteX14" fmla="*/ 701040 w 728606"/>
                <a:gd name="connsiteY14" fmla="*/ 121920 h 419100"/>
                <a:gd name="connsiteX15" fmla="*/ 727710 w 728606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40030 w 728471"/>
                <a:gd name="connsiteY4" fmla="*/ 762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30480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7719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9906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17441 w 728471"/>
                <a:gd name="connsiteY1" fmla="*/ 8870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763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8471"/>
                <a:gd name="connsiteY0" fmla="*/ 83820 h 419100"/>
                <a:gd name="connsiteX1" fmla="*/ 125061 w 728471"/>
                <a:gd name="connsiteY1" fmla="*/ 84897 h 419100"/>
                <a:gd name="connsiteX2" fmla="*/ 163830 w 728471"/>
                <a:gd name="connsiteY2" fmla="*/ 3810 h 419100"/>
                <a:gd name="connsiteX3" fmla="*/ 201930 w 728471"/>
                <a:gd name="connsiteY3" fmla="*/ 148590 h 419100"/>
                <a:gd name="connsiteX4" fmla="*/ 232410 w 728471"/>
                <a:gd name="connsiteY4" fmla="*/ 3810 h 419100"/>
                <a:gd name="connsiteX5" fmla="*/ 266700 w 728471"/>
                <a:gd name="connsiteY5" fmla="*/ 144780 h 419100"/>
                <a:gd name="connsiteX6" fmla="*/ 297180 w 728471"/>
                <a:gd name="connsiteY6" fmla="*/ 3810 h 419100"/>
                <a:gd name="connsiteX7" fmla="*/ 335280 w 728471"/>
                <a:gd name="connsiteY7" fmla="*/ 144780 h 419100"/>
                <a:gd name="connsiteX8" fmla="*/ 365760 w 728471"/>
                <a:gd name="connsiteY8" fmla="*/ 0 h 419100"/>
                <a:gd name="connsiteX9" fmla="*/ 403860 w 728471"/>
                <a:gd name="connsiteY9" fmla="*/ 144780 h 419100"/>
                <a:gd name="connsiteX10" fmla="*/ 438150 w 728471"/>
                <a:gd name="connsiteY10" fmla="*/ 3810 h 419100"/>
                <a:gd name="connsiteX11" fmla="*/ 476250 w 728471"/>
                <a:gd name="connsiteY11" fmla="*/ 144780 h 419100"/>
                <a:gd name="connsiteX12" fmla="*/ 510540 w 728471"/>
                <a:gd name="connsiteY12" fmla="*/ 11430 h 419100"/>
                <a:gd name="connsiteX13" fmla="*/ 560070 w 728471"/>
                <a:gd name="connsiteY13" fmla="*/ 95250 h 419100"/>
                <a:gd name="connsiteX14" fmla="*/ 701040 w 728471"/>
                <a:gd name="connsiteY14" fmla="*/ 121920 h 419100"/>
                <a:gd name="connsiteX15" fmla="*/ 727710 w 72847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9144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121251 w 724661"/>
                <a:gd name="connsiteY1" fmla="*/ 84897 h 419100"/>
                <a:gd name="connsiteX2" fmla="*/ 160020 w 724661"/>
                <a:gd name="connsiteY2" fmla="*/ 3810 h 419100"/>
                <a:gd name="connsiteX3" fmla="*/ 198120 w 724661"/>
                <a:gd name="connsiteY3" fmla="*/ 148590 h 419100"/>
                <a:gd name="connsiteX4" fmla="*/ 228600 w 724661"/>
                <a:gd name="connsiteY4" fmla="*/ 3810 h 419100"/>
                <a:gd name="connsiteX5" fmla="*/ 262890 w 724661"/>
                <a:gd name="connsiteY5" fmla="*/ 144780 h 419100"/>
                <a:gd name="connsiteX6" fmla="*/ 293370 w 724661"/>
                <a:gd name="connsiteY6" fmla="*/ 3810 h 419100"/>
                <a:gd name="connsiteX7" fmla="*/ 331470 w 724661"/>
                <a:gd name="connsiteY7" fmla="*/ 144780 h 419100"/>
                <a:gd name="connsiteX8" fmla="*/ 361950 w 724661"/>
                <a:gd name="connsiteY8" fmla="*/ 0 h 419100"/>
                <a:gd name="connsiteX9" fmla="*/ 400050 w 724661"/>
                <a:gd name="connsiteY9" fmla="*/ 144780 h 419100"/>
                <a:gd name="connsiteX10" fmla="*/ 434340 w 724661"/>
                <a:gd name="connsiteY10" fmla="*/ 3810 h 419100"/>
                <a:gd name="connsiteX11" fmla="*/ 472440 w 724661"/>
                <a:gd name="connsiteY11" fmla="*/ 144780 h 419100"/>
                <a:gd name="connsiteX12" fmla="*/ 506730 w 724661"/>
                <a:gd name="connsiteY12" fmla="*/ 11430 h 419100"/>
                <a:gd name="connsiteX13" fmla="*/ 556260 w 724661"/>
                <a:gd name="connsiteY13" fmla="*/ 95250 h 419100"/>
                <a:gd name="connsiteX14" fmla="*/ 697230 w 724661"/>
                <a:gd name="connsiteY14" fmla="*/ 121920 h 419100"/>
                <a:gd name="connsiteX15" fmla="*/ 723900 w 724661"/>
                <a:gd name="connsiteY15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724661"/>
                <a:gd name="connsiteY0" fmla="*/ 87630 h 419100"/>
                <a:gd name="connsiteX1" fmla="*/ 41242 w 724661"/>
                <a:gd name="connsiteY1" fmla="*/ 84897 h 419100"/>
                <a:gd name="connsiteX2" fmla="*/ 121251 w 724661"/>
                <a:gd name="connsiteY2" fmla="*/ 84897 h 419100"/>
                <a:gd name="connsiteX3" fmla="*/ 160020 w 724661"/>
                <a:gd name="connsiteY3" fmla="*/ 3810 h 419100"/>
                <a:gd name="connsiteX4" fmla="*/ 198120 w 724661"/>
                <a:gd name="connsiteY4" fmla="*/ 148590 h 419100"/>
                <a:gd name="connsiteX5" fmla="*/ 228600 w 724661"/>
                <a:gd name="connsiteY5" fmla="*/ 3810 h 419100"/>
                <a:gd name="connsiteX6" fmla="*/ 262890 w 724661"/>
                <a:gd name="connsiteY6" fmla="*/ 144780 h 419100"/>
                <a:gd name="connsiteX7" fmla="*/ 293370 w 724661"/>
                <a:gd name="connsiteY7" fmla="*/ 3810 h 419100"/>
                <a:gd name="connsiteX8" fmla="*/ 331470 w 724661"/>
                <a:gd name="connsiteY8" fmla="*/ 144780 h 419100"/>
                <a:gd name="connsiteX9" fmla="*/ 361950 w 724661"/>
                <a:gd name="connsiteY9" fmla="*/ 0 h 419100"/>
                <a:gd name="connsiteX10" fmla="*/ 400050 w 724661"/>
                <a:gd name="connsiteY10" fmla="*/ 144780 h 419100"/>
                <a:gd name="connsiteX11" fmla="*/ 434340 w 724661"/>
                <a:gd name="connsiteY11" fmla="*/ 3810 h 419100"/>
                <a:gd name="connsiteX12" fmla="*/ 472440 w 724661"/>
                <a:gd name="connsiteY12" fmla="*/ 144780 h 419100"/>
                <a:gd name="connsiteX13" fmla="*/ 506730 w 724661"/>
                <a:gd name="connsiteY13" fmla="*/ 11430 h 419100"/>
                <a:gd name="connsiteX14" fmla="*/ 556260 w 724661"/>
                <a:gd name="connsiteY14" fmla="*/ 95250 h 419100"/>
                <a:gd name="connsiteX15" fmla="*/ 697230 w 724661"/>
                <a:gd name="connsiteY15" fmla="*/ 121920 h 419100"/>
                <a:gd name="connsiteX16" fmla="*/ 723900 w 724661"/>
                <a:gd name="connsiteY16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683419"/>
                <a:gd name="connsiteY0" fmla="*/ 84897 h 419100"/>
                <a:gd name="connsiteX1" fmla="*/ 80009 w 683419"/>
                <a:gd name="connsiteY1" fmla="*/ 84897 h 419100"/>
                <a:gd name="connsiteX2" fmla="*/ 118778 w 683419"/>
                <a:gd name="connsiteY2" fmla="*/ 3810 h 419100"/>
                <a:gd name="connsiteX3" fmla="*/ 156878 w 683419"/>
                <a:gd name="connsiteY3" fmla="*/ 148590 h 419100"/>
                <a:gd name="connsiteX4" fmla="*/ 187358 w 683419"/>
                <a:gd name="connsiteY4" fmla="*/ 3810 h 419100"/>
                <a:gd name="connsiteX5" fmla="*/ 221648 w 683419"/>
                <a:gd name="connsiteY5" fmla="*/ 144780 h 419100"/>
                <a:gd name="connsiteX6" fmla="*/ 252128 w 683419"/>
                <a:gd name="connsiteY6" fmla="*/ 3810 h 419100"/>
                <a:gd name="connsiteX7" fmla="*/ 290228 w 683419"/>
                <a:gd name="connsiteY7" fmla="*/ 144780 h 419100"/>
                <a:gd name="connsiteX8" fmla="*/ 320708 w 683419"/>
                <a:gd name="connsiteY8" fmla="*/ 0 h 419100"/>
                <a:gd name="connsiteX9" fmla="*/ 358808 w 683419"/>
                <a:gd name="connsiteY9" fmla="*/ 144780 h 419100"/>
                <a:gd name="connsiteX10" fmla="*/ 393098 w 683419"/>
                <a:gd name="connsiteY10" fmla="*/ 3810 h 419100"/>
                <a:gd name="connsiteX11" fmla="*/ 431198 w 683419"/>
                <a:gd name="connsiteY11" fmla="*/ 144780 h 419100"/>
                <a:gd name="connsiteX12" fmla="*/ 465488 w 683419"/>
                <a:gd name="connsiteY12" fmla="*/ 11430 h 419100"/>
                <a:gd name="connsiteX13" fmla="*/ 515018 w 683419"/>
                <a:gd name="connsiteY13" fmla="*/ 95250 h 419100"/>
                <a:gd name="connsiteX14" fmla="*/ 655988 w 683419"/>
                <a:gd name="connsiteY14" fmla="*/ 121920 h 419100"/>
                <a:gd name="connsiteX15" fmla="*/ 682658 w 68341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5018 w 732949"/>
                <a:gd name="connsiteY12" fmla="*/ 1143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3091 h 419674"/>
                <a:gd name="connsiteX1" fmla="*/ 129539 w 732949"/>
                <a:gd name="connsiteY1" fmla="*/ 85471 h 419674"/>
                <a:gd name="connsiteX2" fmla="*/ 168308 w 732949"/>
                <a:gd name="connsiteY2" fmla="*/ 4384 h 419674"/>
                <a:gd name="connsiteX3" fmla="*/ 206408 w 732949"/>
                <a:gd name="connsiteY3" fmla="*/ 149164 h 419674"/>
                <a:gd name="connsiteX4" fmla="*/ 236888 w 732949"/>
                <a:gd name="connsiteY4" fmla="*/ 4384 h 419674"/>
                <a:gd name="connsiteX5" fmla="*/ 271178 w 732949"/>
                <a:gd name="connsiteY5" fmla="*/ 145354 h 419674"/>
                <a:gd name="connsiteX6" fmla="*/ 301658 w 732949"/>
                <a:gd name="connsiteY6" fmla="*/ 4384 h 419674"/>
                <a:gd name="connsiteX7" fmla="*/ 339758 w 732949"/>
                <a:gd name="connsiteY7" fmla="*/ 145354 h 419674"/>
                <a:gd name="connsiteX8" fmla="*/ 370238 w 732949"/>
                <a:gd name="connsiteY8" fmla="*/ 574 h 419674"/>
                <a:gd name="connsiteX9" fmla="*/ 408338 w 732949"/>
                <a:gd name="connsiteY9" fmla="*/ 145354 h 419674"/>
                <a:gd name="connsiteX10" fmla="*/ 442628 w 732949"/>
                <a:gd name="connsiteY10" fmla="*/ 4384 h 419674"/>
                <a:gd name="connsiteX11" fmla="*/ 480728 w 732949"/>
                <a:gd name="connsiteY11" fmla="*/ 145354 h 419674"/>
                <a:gd name="connsiteX12" fmla="*/ 515018 w 732949"/>
                <a:gd name="connsiteY12" fmla="*/ 574 h 419674"/>
                <a:gd name="connsiteX13" fmla="*/ 564548 w 732949"/>
                <a:gd name="connsiteY13" fmla="*/ 95824 h 419674"/>
                <a:gd name="connsiteX14" fmla="*/ 705518 w 732949"/>
                <a:gd name="connsiteY14" fmla="*/ 122494 h 419674"/>
                <a:gd name="connsiteX15" fmla="*/ 732188 w 732949"/>
                <a:gd name="connsiteY15" fmla="*/ 419674 h 419674"/>
                <a:gd name="connsiteX0" fmla="*/ 0 w 732949"/>
                <a:gd name="connsiteY0" fmla="*/ 92521 h 419104"/>
                <a:gd name="connsiteX1" fmla="*/ 129539 w 732949"/>
                <a:gd name="connsiteY1" fmla="*/ 84901 h 419104"/>
                <a:gd name="connsiteX2" fmla="*/ 168308 w 732949"/>
                <a:gd name="connsiteY2" fmla="*/ 3814 h 419104"/>
                <a:gd name="connsiteX3" fmla="*/ 206408 w 732949"/>
                <a:gd name="connsiteY3" fmla="*/ 148594 h 419104"/>
                <a:gd name="connsiteX4" fmla="*/ 236888 w 732949"/>
                <a:gd name="connsiteY4" fmla="*/ 3814 h 419104"/>
                <a:gd name="connsiteX5" fmla="*/ 271178 w 732949"/>
                <a:gd name="connsiteY5" fmla="*/ 144784 h 419104"/>
                <a:gd name="connsiteX6" fmla="*/ 301658 w 732949"/>
                <a:gd name="connsiteY6" fmla="*/ 3814 h 419104"/>
                <a:gd name="connsiteX7" fmla="*/ 339758 w 732949"/>
                <a:gd name="connsiteY7" fmla="*/ 144784 h 419104"/>
                <a:gd name="connsiteX8" fmla="*/ 370238 w 732949"/>
                <a:gd name="connsiteY8" fmla="*/ 4 h 419104"/>
                <a:gd name="connsiteX9" fmla="*/ 408338 w 732949"/>
                <a:gd name="connsiteY9" fmla="*/ 144784 h 419104"/>
                <a:gd name="connsiteX10" fmla="*/ 442628 w 732949"/>
                <a:gd name="connsiteY10" fmla="*/ 3814 h 419104"/>
                <a:gd name="connsiteX11" fmla="*/ 480728 w 732949"/>
                <a:gd name="connsiteY11" fmla="*/ 144784 h 419104"/>
                <a:gd name="connsiteX12" fmla="*/ 515018 w 732949"/>
                <a:gd name="connsiteY12" fmla="*/ 4 h 419104"/>
                <a:gd name="connsiteX13" fmla="*/ 564548 w 732949"/>
                <a:gd name="connsiteY13" fmla="*/ 95254 h 419104"/>
                <a:gd name="connsiteX14" fmla="*/ 705518 w 732949"/>
                <a:gd name="connsiteY14" fmla="*/ 121924 h 419104"/>
                <a:gd name="connsiteX15" fmla="*/ 732188 w 732949"/>
                <a:gd name="connsiteY15" fmla="*/ 419104 h 419104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2644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949"/>
                <a:gd name="connsiteY0" fmla="*/ 92517 h 419100"/>
                <a:gd name="connsiteX1" fmla="*/ 129539 w 732949"/>
                <a:gd name="connsiteY1" fmla="*/ 84897 h 419100"/>
                <a:gd name="connsiteX2" fmla="*/ 168308 w 732949"/>
                <a:gd name="connsiteY2" fmla="*/ 3810 h 419100"/>
                <a:gd name="connsiteX3" fmla="*/ 206408 w 732949"/>
                <a:gd name="connsiteY3" fmla="*/ 148590 h 419100"/>
                <a:gd name="connsiteX4" fmla="*/ 236888 w 732949"/>
                <a:gd name="connsiteY4" fmla="*/ 3810 h 419100"/>
                <a:gd name="connsiteX5" fmla="*/ 271178 w 732949"/>
                <a:gd name="connsiteY5" fmla="*/ 144780 h 419100"/>
                <a:gd name="connsiteX6" fmla="*/ 301658 w 732949"/>
                <a:gd name="connsiteY6" fmla="*/ 3810 h 419100"/>
                <a:gd name="connsiteX7" fmla="*/ 339758 w 732949"/>
                <a:gd name="connsiteY7" fmla="*/ 144780 h 419100"/>
                <a:gd name="connsiteX8" fmla="*/ 370238 w 732949"/>
                <a:gd name="connsiteY8" fmla="*/ 0 h 419100"/>
                <a:gd name="connsiteX9" fmla="*/ 408338 w 732949"/>
                <a:gd name="connsiteY9" fmla="*/ 144780 h 419100"/>
                <a:gd name="connsiteX10" fmla="*/ 442628 w 732949"/>
                <a:gd name="connsiteY10" fmla="*/ 3810 h 419100"/>
                <a:gd name="connsiteX11" fmla="*/ 480728 w 732949"/>
                <a:gd name="connsiteY11" fmla="*/ 144780 h 419100"/>
                <a:gd name="connsiteX12" fmla="*/ 518828 w 732949"/>
                <a:gd name="connsiteY12" fmla="*/ 3810 h 419100"/>
                <a:gd name="connsiteX13" fmla="*/ 564548 w 732949"/>
                <a:gd name="connsiteY13" fmla="*/ 95250 h 419100"/>
                <a:gd name="connsiteX14" fmla="*/ 705518 w 732949"/>
                <a:gd name="connsiteY14" fmla="*/ 121920 h 419100"/>
                <a:gd name="connsiteX15" fmla="*/ 732188 w 7329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2749"/>
                <a:gd name="connsiteY0" fmla="*/ 92517 h 419100"/>
                <a:gd name="connsiteX1" fmla="*/ 129539 w 732749"/>
                <a:gd name="connsiteY1" fmla="*/ 84897 h 419100"/>
                <a:gd name="connsiteX2" fmla="*/ 168308 w 732749"/>
                <a:gd name="connsiteY2" fmla="*/ 3810 h 419100"/>
                <a:gd name="connsiteX3" fmla="*/ 206408 w 732749"/>
                <a:gd name="connsiteY3" fmla="*/ 148590 h 419100"/>
                <a:gd name="connsiteX4" fmla="*/ 236888 w 732749"/>
                <a:gd name="connsiteY4" fmla="*/ 3810 h 419100"/>
                <a:gd name="connsiteX5" fmla="*/ 271178 w 732749"/>
                <a:gd name="connsiteY5" fmla="*/ 144780 h 419100"/>
                <a:gd name="connsiteX6" fmla="*/ 301658 w 732749"/>
                <a:gd name="connsiteY6" fmla="*/ 3810 h 419100"/>
                <a:gd name="connsiteX7" fmla="*/ 339758 w 732749"/>
                <a:gd name="connsiteY7" fmla="*/ 144780 h 419100"/>
                <a:gd name="connsiteX8" fmla="*/ 370238 w 732749"/>
                <a:gd name="connsiteY8" fmla="*/ 0 h 419100"/>
                <a:gd name="connsiteX9" fmla="*/ 408338 w 732749"/>
                <a:gd name="connsiteY9" fmla="*/ 144780 h 419100"/>
                <a:gd name="connsiteX10" fmla="*/ 442628 w 732749"/>
                <a:gd name="connsiteY10" fmla="*/ 3810 h 419100"/>
                <a:gd name="connsiteX11" fmla="*/ 480728 w 732749"/>
                <a:gd name="connsiteY11" fmla="*/ 144780 h 419100"/>
                <a:gd name="connsiteX12" fmla="*/ 518828 w 732749"/>
                <a:gd name="connsiteY12" fmla="*/ 3810 h 419100"/>
                <a:gd name="connsiteX13" fmla="*/ 579788 w 732749"/>
                <a:gd name="connsiteY13" fmla="*/ 95250 h 419100"/>
                <a:gd name="connsiteX14" fmla="*/ 705518 w 732749"/>
                <a:gd name="connsiteY14" fmla="*/ 121920 h 419100"/>
                <a:gd name="connsiteX15" fmla="*/ 732188 w 732749"/>
                <a:gd name="connsiteY15" fmla="*/ 419100 h 419100"/>
                <a:gd name="connsiteX0" fmla="*/ 0 w 733084"/>
                <a:gd name="connsiteY0" fmla="*/ 92517 h 419100"/>
                <a:gd name="connsiteX1" fmla="*/ 129539 w 733084"/>
                <a:gd name="connsiteY1" fmla="*/ 84897 h 419100"/>
                <a:gd name="connsiteX2" fmla="*/ 168308 w 733084"/>
                <a:gd name="connsiteY2" fmla="*/ 3810 h 419100"/>
                <a:gd name="connsiteX3" fmla="*/ 206408 w 733084"/>
                <a:gd name="connsiteY3" fmla="*/ 148590 h 419100"/>
                <a:gd name="connsiteX4" fmla="*/ 236888 w 733084"/>
                <a:gd name="connsiteY4" fmla="*/ 3810 h 419100"/>
                <a:gd name="connsiteX5" fmla="*/ 271178 w 733084"/>
                <a:gd name="connsiteY5" fmla="*/ 144780 h 419100"/>
                <a:gd name="connsiteX6" fmla="*/ 301658 w 733084"/>
                <a:gd name="connsiteY6" fmla="*/ 3810 h 419100"/>
                <a:gd name="connsiteX7" fmla="*/ 339758 w 733084"/>
                <a:gd name="connsiteY7" fmla="*/ 144780 h 419100"/>
                <a:gd name="connsiteX8" fmla="*/ 370238 w 733084"/>
                <a:gd name="connsiteY8" fmla="*/ 0 h 419100"/>
                <a:gd name="connsiteX9" fmla="*/ 408338 w 733084"/>
                <a:gd name="connsiteY9" fmla="*/ 144780 h 419100"/>
                <a:gd name="connsiteX10" fmla="*/ 442628 w 733084"/>
                <a:gd name="connsiteY10" fmla="*/ 3810 h 419100"/>
                <a:gd name="connsiteX11" fmla="*/ 480728 w 733084"/>
                <a:gd name="connsiteY11" fmla="*/ 144780 h 419100"/>
                <a:gd name="connsiteX12" fmla="*/ 518828 w 733084"/>
                <a:gd name="connsiteY12" fmla="*/ 3810 h 419100"/>
                <a:gd name="connsiteX13" fmla="*/ 579788 w 733084"/>
                <a:gd name="connsiteY13" fmla="*/ 95250 h 419100"/>
                <a:gd name="connsiteX14" fmla="*/ 705518 w 733084"/>
                <a:gd name="connsiteY14" fmla="*/ 121920 h 419100"/>
                <a:gd name="connsiteX15" fmla="*/ 732188 w 733084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6830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01658 w 734457"/>
                <a:gd name="connsiteY6" fmla="*/ 381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7 h 419100"/>
                <a:gd name="connsiteX1" fmla="*/ 129539 w 734457"/>
                <a:gd name="connsiteY1" fmla="*/ 84897 h 419100"/>
                <a:gd name="connsiteX2" fmla="*/ 175928 w 734457"/>
                <a:gd name="connsiteY2" fmla="*/ 3810 h 419100"/>
                <a:gd name="connsiteX3" fmla="*/ 206408 w 734457"/>
                <a:gd name="connsiteY3" fmla="*/ 148590 h 419100"/>
                <a:gd name="connsiteX4" fmla="*/ 236888 w 734457"/>
                <a:gd name="connsiteY4" fmla="*/ 3810 h 419100"/>
                <a:gd name="connsiteX5" fmla="*/ 271178 w 734457"/>
                <a:gd name="connsiteY5" fmla="*/ 144780 h 419100"/>
                <a:gd name="connsiteX6" fmla="*/ 313088 w 734457"/>
                <a:gd name="connsiteY6" fmla="*/ 0 h 419100"/>
                <a:gd name="connsiteX7" fmla="*/ 339758 w 734457"/>
                <a:gd name="connsiteY7" fmla="*/ 144780 h 419100"/>
                <a:gd name="connsiteX8" fmla="*/ 370238 w 734457"/>
                <a:gd name="connsiteY8" fmla="*/ 0 h 419100"/>
                <a:gd name="connsiteX9" fmla="*/ 408338 w 734457"/>
                <a:gd name="connsiteY9" fmla="*/ 144780 h 419100"/>
                <a:gd name="connsiteX10" fmla="*/ 442628 w 734457"/>
                <a:gd name="connsiteY10" fmla="*/ 3810 h 419100"/>
                <a:gd name="connsiteX11" fmla="*/ 480728 w 734457"/>
                <a:gd name="connsiteY11" fmla="*/ 144780 h 419100"/>
                <a:gd name="connsiteX12" fmla="*/ 518828 w 734457"/>
                <a:gd name="connsiteY12" fmla="*/ 3810 h 419100"/>
                <a:gd name="connsiteX13" fmla="*/ 579788 w 734457"/>
                <a:gd name="connsiteY13" fmla="*/ 95250 h 419100"/>
                <a:gd name="connsiteX14" fmla="*/ 705518 w 734457"/>
                <a:gd name="connsiteY14" fmla="*/ 121920 h 419100"/>
                <a:gd name="connsiteX15" fmla="*/ 732188 w 734457"/>
                <a:gd name="connsiteY15" fmla="*/ 419100 h 419100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7592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19 h 419102"/>
                <a:gd name="connsiteX1" fmla="*/ 129539 w 734457"/>
                <a:gd name="connsiteY1" fmla="*/ 84899 h 419102"/>
                <a:gd name="connsiteX2" fmla="*/ 145448 w 734457"/>
                <a:gd name="connsiteY2" fmla="*/ 3812 h 419102"/>
                <a:gd name="connsiteX3" fmla="*/ 206408 w 734457"/>
                <a:gd name="connsiteY3" fmla="*/ 148592 h 419102"/>
                <a:gd name="connsiteX4" fmla="*/ 248318 w 734457"/>
                <a:gd name="connsiteY4" fmla="*/ 2 h 419102"/>
                <a:gd name="connsiteX5" fmla="*/ 271178 w 734457"/>
                <a:gd name="connsiteY5" fmla="*/ 144782 h 419102"/>
                <a:gd name="connsiteX6" fmla="*/ 313088 w 734457"/>
                <a:gd name="connsiteY6" fmla="*/ 2 h 419102"/>
                <a:gd name="connsiteX7" fmla="*/ 339758 w 734457"/>
                <a:gd name="connsiteY7" fmla="*/ 144782 h 419102"/>
                <a:gd name="connsiteX8" fmla="*/ 370238 w 734457"/>
                <a:gd name="connsiteY8" fmla="*/ 2 h 419102"/>
                <a:gd name="connsiteX9" fmla="*/ 408338 w 734457"/>
                <a:gd name="connsiteY9" fmla="*/ 144782 h 419102"/>
                <a:gd name="connsiteX10" fmla="*/ 442628 w 734457"/>
                <a:gd name="connsiteY10" fmla="*/ 3812 h 419102"/>
                <a:gd name="connsiteX11" fmla="*/ 480728 w 734457"/>
                <a:gd name="connsiteY11" fmla="*/ 144782 h 419102"/>
                <a:gd name="connsiteX12" fmla="*/ 518828 w 734457"/>
                <a:gd name="connsiteY12" fmla="*/ 3812 h 419102"/>
                <a:gd name="connsiteX13" fmla="*/ 579788 w 734457"/>
                <a:gd name="connsiteY13" fmla="*/ 95252 h 419102"/>
                <a:gd name="connsiteX14" fmla="*/ 705518 w 734457"/>
                <a:gd name="connsiteY14" fmla="*/ 121922 h 419102"/>
                <a:gd name="connsiteX15" fmla="*/ 732188 w 734457"/>
                <a:gd name="connsiteY15" fmla="*/ 419102 h 419102"/>
                <a:gd name="connsiteX0" fmla="*/ 0 w 734457"/>
                <a:gd name="connsiteY0" fmla="*/ 92525 h 419108"/>
                <a:gd name="connsiteX1" fmla="*/ 129539 w 734457"/>
                <a:gd name="connsiteY1" fmla="*/ 84905 h 419108"/>
                <a:gd name="connsiteX2" fmla="*/ 145448 w 734457"/>
                <a:gd name="connsiteY2" fmla="*/ 3818 h 419108"/>
                <a:gd name="connsiteX3" fmla="*/ 214028 w 734457"/>
                <a:gd name="connsiteY3" fmla="*/ 152408 h 419108"/>
                <a:gd name="connsiteX4" fmla="*/ 248318 w 734457"/>
                <a:gd name="connsiteY4" fmla="*/ 8 h 419108"/>
                <a:gd name="connsiteX5" fmla="*/ 271178 w 734457"/>
                <a:gd name="connsiteY5" fmla="*/ 144788 h 419108"/>
                <a:gd name="connsiteX6" fmla="*/ 313088 w 734457"/>
                <a:gd name="connsiteY6" fmla="*/ 8 h 419108"/>
                <a:gd name="connsiteX7" fmla="*/ 339758 w 734457"/>
                <a:gd name="connsiteY7" fmla="*/ 144788 h 419108"/>
                <a:gd name="connsiteX8" fmla="*/ 370238 w 734457"/>
                <a:gd name="connsiteY8" fmla="*/ 8 h 419108"/>
                <a:gd name="connsiteX9" fmla="*/ 408338 w 734457"/>
                <a:gd name="connsiteY9" fmla="*/ 144788 h 419108"/>
                <a:gd name="connsiteX10" fmla="*/ 442628 w 734457"/>
                <a:gd name="connsiteY10" fmla="*/ 3818 h 419108"/>
                <a:gd name="connsiteX11" fmla="*/ 480728 w 734457"/>
                <a:gd name="connsiteY11" fmla="*/ 144788 h 419108"/>
                <a:gd name="connsiteX12" fmla="*/ 518828 w 734457"/>
                <a:gd name="connsiteY12" fmla="*/ 3818 h 419108"/>
                <a:gd name="connsiteX13" fmla="*/ 579788 w 734457"/>
                <a:gd name="connsiteY13" fmla="*/ 95258 h 419108"/>
                <a:gd name="connsiteX14" fmla="*/ 705518 w 734457"/>
                <a:gd name="connsiteY14" fmla="*/ 121928 h 419108"/>
                <a:gd name="connsiteX15" fmla="*/ 732188 w 734457"/>
                <a:gd name="connsiteY15" fmla="*/ 419108 h 419108"/>
                <a:gd name="connsiteX0" fmla="*/ 0 w 734457"/>
                <a:gd name="connsiteY0" fmla="*/ 92535 h 419118"/>
                <a:gd name="connsiteX1" fmla="*/ 129539 w 734457"/>
                <a:gd name="connsiteY1" fmla="*/ 84915 h 419118"/>
                <a:gd name="connsiteX2" fmla="*/ 145448 w 734457"/>
                <a:gd name="connsiteY2" fmla="*/ 3828 h 419118"/>
                <a:gd name="connsiteX3" fmla="*/ 210218 w 734457"/>
                <a:gd name="connsiteY3" fmla="*/ 156228 h 419118"/>
                <a:gd name="connsiteX4" fmla="*/ 248318 w 734457"/>
                <a:gd name="connsiteY4" fmla="*/ 18 h 419118"/>
                <a:gd name="connsiteX5" fmla="*/ 271178 w 734457"/>
                <a:gd name="connsiteY5" fmla="*/ 144798 h 419118"/>
                <a:gd name="connsiteX6" fmla="*/ 313088 w 734457"/>
                <a:gd name="connsiteY6" fmla="*/ 18 h 419118"/>
                <a:gd name="connsiteX7" fmla="*/ 339758 w 734457"/>
                <a:gd name="connsiteY7" fmla="*/ 144798 h 419118"/>
                <a:gd name="connsiteX8" fmla="*/ 370238 w 734457"/>
                <a:gd name="connsiteY8" fmla="*/ 18 h 419118"/>
                <a:gd name="connsiteX9" fmla="*/ 408338 w 734457"/>
                <a:gd name="connsiteY9" fmla="*/ 144798 h 419118"/>
                <a:gd name="connsiteX10" fmla="*/ 442628 w 734457"/>
                <a:gd name="connsiteY10" fmla="*/ 3828 h 419118"/>
                <a:gd name="connsiteX11" fmla="*/ 480728 w 734457"/>
                <a:gd name="connsiteY11" fmla="*/ 144798 h 419118"/>
                <a:gd name="connsiteX12" fmla="*/ 518828 w 734457"/>
                <a:gd name="connsiteY12" fmla="*/ 3828 h 419118"/>
                <a:gd name="connsiteX13" fmla="*/ 579788 w 734457"/>
                <a:gd name="connsiteY13" fmla="*/ 95268 h 419118"/>
                <a:gd name="connsiteX14" fmla="*/ 705518 w 734457"/>
                <a:gd name="connsiteY14" fmla="*/ 121938 h 419118"/>
                <a:gd name="connsiteX15" fmla="*/ 732188 w 734457"/>
                <a:gd name="connsiteY15" fmla="*/ 419118 h 419118"/>
                <a:gd name="connsiteX0" fmla="*/ 0 w 734457"/>
                <a:gd name="connsiteY0" fmla="*/ 92537 h 419120"/>
                <a:gd name="connsiteX1" fmla="*/ 129539 w 734457"/>
                <a:gd name="connsiteY1" fmla="*/ 84917 h 419120"/>
                <a:gd name="connsiteX2" fmla="*/ 145448 w 734457"/>
                <a:gd name="connsiteY2" fmla="*/ 3830 h 419120"/>
                <a:gd name="connsiteX3" fmla="*/ 210218 w 734457"/>
                <a:gd name="connsiteY3" fmla="*/ 133370 h 419120"/>
                <a:gd name="connsiteX4" fmla="*/ 248318 w 734457"/>
                <a:gd name="connsiteY4" fmla="*/ 20 h 419120"/>
                <a:gd name="connsiteX5" fmla="*/ 271178 w 734457"/>
                <a:gd name="connsiteY5" fmla="*/ 144800 h 419120"/>
                <a:gd name="connsiteX6" fmla="*/ 313088 w 734457"/>
                <a:gd name="connsiteY6" fmla="*/ 20 h 419120"/>
                <a:gd name="connsiteX7" fmla="*/ 339758 w 734457"/>
                <a:gd name="connsiteY7" fmla="*/ 144800 h 419120"/>
                <a:gd name="connsiteX8" fmla="*/ 370238 w 734457"/>
                <a:gd name="connsiteY8" fmla="*/ 20 h 419120"/>
                <a:gd name="connsiteX9" fmla="*/ 408338 w 734457"/>
                <a:gd name="connsiteY9" fmla="*/ 144800 h 419120"/>
                <a:gd name="connsiteX10" fmla="*/ 442628 w 734457"/>
                <a:gd name="connsiteY10" fmla="*/ 3830 h 419120"/>
                <a:gd name="connsiteX11" fmla="*/ 480728 w 734457"/>
                <a:gd name="connsiteY11" fmla="*/ 144800 h 419120"/>
                <a:gd name="connsiteX12" fmla="*/ 518828 w 734457"/>
                <a:gd name="connsiteY12" fmla="*/ 3830 h 419120"/>
                <a:gd name="connsiteX13" fmla="*/ 579788 w 734457"/>
                <a:gd name="connsiteY13" fmla="*/ 95270 h 419120"/>
                <a:gd name="connsiteX14" fmla="*/ 705518 w 734457"/>
                <a:gd name="connsiteY14" fmla="*/ 121940 h 419120"/>
                <a:gd name="connsiteX15" fmla="*/ 732188 w 734457"/>
                <a:gd name="connsiteY15" fmla="*/ 419120 h 419120"/>
                <a:gd name="connsiteX0" fmla="*/ 0 w 734457"/>
                <a:gd name="connsiteY0" fmla="*/ 92635 h 419218"/>
                <a:gd name="connsiteX1" fmla="*/ 129539 w 734457"/>
                <a:gd name="connsiteY1" fmla="*/ 85015 h 419218"/>
                <a:gd name="connsiteX2" fmla="*/ 145448 w 734457"/>
                <a:gd name="connsiteY2" fmla="*/ 3928 h 419218"/>
                <a:gd name="connsiteX3" fmla="*/ 210218 w 734457"/>
                <a:gd name="connsiteY3" fmla="*/ 118228 h 419218"/>
                <a:gd name="connsiteX4" fmla="*/ 248318 w 734457"/>
                <a:gd name="connsiteY4" fmla="*/ 118 h 419218"/>
                <a:gd name="connsiteX5" fmla="*/ 271178 w 734457"/>
                <a:gd name="connsiteY5" fmla="*/ 144898 h 419218"/>
                <a:gd name="connsiteX6" fmla="*/ 313088 w 734457"/>
                <a:gd name="connsiteY6" fmla="*/ 118 h 419218"/>
                <a:gd name="connsiteX7" fmla="*/ 339758 w 734457"/>
                <a:gd name="connsiteY7" fmla="*/ 144898 h 419218"/>
                <a:gd name="connsiteX8" fmla="*/ 370238 w 734457"/>
                <a:gd name="connsiteY8" fmla="*/ 118 h 419218"/>
                <a:gd name="connsiteX9" fmla="*/ 408338 w 734457"/>
                <a:gd name="connsiteY9" fmla="*/ 144898 h 419218"/>
                <a:gd name="connsiteX10" fmla="*/ 442628 w 734457"/>
                <a:gd name="connsiteY10" fmla="*/ 3928 h 419218"/>
                <a:gd name="connsiteX11" fmla="*/ 480728 w 734457"/>
                <a:gd name="connsiteY11" fmla="*/ 144898 h 419218"/>
                <a:gd name="connsiteX12" fmla="*/ 518828 w 734457"/>
                <a:gd name="connsiteY12" fmla="*/ 3928 h 419218"/>
                <a:gd name="connsiteX13" fmla="*/ 579788 w 734457"/>
                <a:gd name="connsiteY13" fmla="*/ 95368 h 419218"/>
                <a:gd name="connsiteX14" fmla="*/ 705518 w 734457"/>
                <a:gd name="connsiteY14" fmla="*/ 122038 h 419218"/>
                <a:gd name="connsiteX15" fmla="*/ 732188 w 734457"/>
                <a:gd name="connsiteY15" fmla="*/ 419218 h 41921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48318 w 734457"/>
                <a:gd name="connsiteY4" fmla="*/ 5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34457"/>
                <a:gd name="connsiteY0" fmla="*/ 92575 h 419158"/>
                <a:gd name="connsiteX1" fmla="*/ 129539 w 734457"/>
                <a:gd name="connsiteY1" fmla="*/ 84955 h 419158"/>
                <a:gd name="connsiteX2" fmla="*/ 145448 w 734457"/>
                <a:gd name="connsiteY2" fmla="*/ 3868 h 419158"/>
                <a:gd name="connsiteX3" fmla="*/ 210218 w 734457"/>
                <a:gd name="connsiteY3" fmla="*/ 118168 h 419158"/>
                <a:gd name="connsiteX4" fmla="*/ 274988 w 734457"/>
                <a:gd name="connsiteY4" fmla="*/ 3868 h 419158"/>
                <a:gd name="connsiteX5" fmla="*/ 328328 w 734457"/>
                <a:gd name="connsiteY5" fmla="*/ 125788 h 419158"/>
                <a:gd name="connsiteX6" fmla="*/ 313088 w 734457"/>
                <a:gd name="connsiteY6" fmla="*/ 58 h 419158"/>
                <a:gd name="connsiteX7" fmla="*/ 339758 w 734457"/>
                <a:gd name="connsiteY7" fmla="*/ 144838 h 419158"/>
                <a:gd name="connsiteX8" fmla="*/ 370238 w 734457"/>
                <a:gd name="connsiteY8" fmla="*/ 58 h 419158"/>
                <a:gd name="connsiteX9" fmla="*/ 408338 w 734457"/>
                <a:gd name="connsiteY9" fmla="*/ 144838 h 419158"/>
                <a:gd name="connsiteX10" fmla="*/ 442628 w 734457"/>
                <a:gd name="connsiteY10" fmla="*/ 3868 h 419158"/>
                <a:gd name="connsiteX11" fmla="*/ 480728 w 734457"/>
                <a:gd name="connsiteY11" fmla="*/ 144838 h 419158"/>
                <a:gd name="connsiteX12" fmla="*/ 518828 w 734457"/>
                <a:gd name="connsiteY12" fmla="*/ 3868 h 419158"/>
                <a:gd name="connsiteX13" fmla="*/ 579788 w 734457"/>
                <a:gd name="connsiteY13" fmla="*/ 95308 h 419158"/>
                <a:gd name="connsiteX14" fmla="*/ 705518 w 734457"/>
                <a:gd name="connsiteY14" fmla="*/ 121978 h 419158"/>
                <a:gd name="connsiteX15" fmla="*/ 732188 w 734457"/>
                <a:gd name="connsiteY15" fmla="*/ 419158 h 419158"/>
                <a:gd name="connsiteX0" fmla="*/ 0 w 793052"/>
                <a:gd name="connsiteY0" fmla="*/ 107757 h 434340"/>
                <a:gd name="connsiteX1" fmla="*/ 129539 w 793052"/>
                <a:gd name="connsiteY1" fmla="*/ 100137 h 434340"/>
                <a:gd name="connsiteX2" fmla="*/ 145448 w 793052"/>
                <a:gd name="connsiteY2" fmla="*/ 19050 h 434340"/>
                <a:gd name="connsiteX3" fmla="*/ 210218 w 793052"/>
                <a:gd name="connsiteY3" fmla="*/ 133350 h 434340"/>
                <a:gd name="connsiteX4" fmla="*/ 274988 w 793052"/>
                <a:gd name="connsiteY4" fmla="*/ 19050 h 434340"/>
                <a:gd name="connsiteX5" fmla="*/ 328328 w 793052"/>
                <a:gd name="connsiteY5" fmla="*/ 140970 h 434340"/>
                <a:gd name="connsiteX6" fmla="*/ 313088 w 793052"/>
                <a:gd name="connsiteY6" fmla="*/ 15240 h 434340"/>
                <a:gd name="connsiteX7" fmla="*/ 339758 w 793052"/>
                <a:gd name="connsiteY7" fmla="*/ 160020 h 434340"/>
                <a:gd name="connsiteX8" fmla="*/ 370238 w 793052"/>
                <a:gd name="connsiteY8" fmla="*/ 15240 h 434340"/>
                <a:gd name="connsiteX9" fmla="*/ 408338 w 793052"/>
                <a:gd name="connsiteY9" fmla="*/ 160020 h 434340"/>
                <a:gd name="connsiteX10" fmla="*/ 442628 w 793052"/>
                <a:gd name="connsiteY10" fmla="*/ 19050 h 434340"/>
                <a:gd name="connsiteX11" fmla="*/ 480728 w 793052"/>
                <a:gd name="connsiteY11" fmla="*/ 160020 h 434340"/>
                <a:gd name="connsiteX12" fmla="*/ 789338 w 793052"/>
                <a:gd name="connsiteY12" fmla="*/ 0 h 434340"/>
                <a:gd name="connsiteX13" fmla="*/ 579788 w 793052"/>
                <a:gd name="connsiteY13" fmla="*/ 110490 h 434340"/>
                <a:gd name="connsiteX14" fmla="*/ 705518 w 793052"/>
                <a:gd name="connsiteY14" fmla="*/ 137160 h 434340"/>
                <a:gd name="connsiteX15" fmla="*/ 732188 w 793052"/>
                <a:gd name="connsiteY15" fmla="*/ 434340 h 434340"/>
                <a:gd name="connsiteX0" fmla="*/ 0 w 793052"/>
                <a:gd name="connsiteY0" fmla="*/ 134555 h 461138"/>
                <a:gd name="connsiteX1" fmla="*/ 129539 w 793052"/>
                <a:gd name="connsiteY1" fmla="*/ 126935 h 461138"/>
                <a:gd name="connsiteX2" fmla="*/ 145448 w 793052"/>
                <a:gd name="connsiteY2" fmla="*/ 45848 h 461138"/>
                <a:gd name="connsiteX3" fmla="*/ 210218 w 793052"/>
                <a:gd name="connsiteY3" fmla="*/ 160148 h 461138"/>
                <a:gd name="connsiteX4" fmla="*/ 274988 w 793052"/>
                <a:gd name="connsiteY4" fmla="*/ 45848 h 461138"/>
                <a:gd name="connsiteX5" fmla="*/ 328328 w 793052"/>
                <a:gd name="connsiteY5" fmla="*/ 167768 h 461138"/>
                <a:gd name="connsiteX6" fmla="*/ 313088 w 793052"/>
                <a:gd name="connsiteY6" fmla="*/ 42038 h 461138"/>
                <a:gd name="connsiteX7" fmla="*/ 339758 w 793052"/>
                <a:gd name="connsiteY7" fmla="*/ 186818 h 461138"/>
                <a:gd name="connsiteX8" fmla="*/ 370238 w 793052"/>
                <a:gd name="connsiteY8" fmla="*/ 42038 h 461138"/>
                <a:gd name="connsiteX9" fmla="*/ 408338 w 793052"/>
                <a:gd name="connsiteY9" fmla="*/ 186818 h 461138"/>
                <a:gd name="connsiteX10" fmla="*/ 442628 w 793052"/>
                <a:gd name="connsiteY10" fmla="*/ 45848 h 461138"/>
                <a:gd name="connsiteX11" fmla="*/ 713138 w 793052"/>
                <a:gd name="connsiteY11" fmla="*/ 128 h 461138"/>
                <a:gd name="connsiteX12" fmla="*/ 789338 w 793052"/>
                <a:gd name="connsiteY12" fmla="*/ 26798 h 461138"/>
                <a:gd name="connsiteX13" fmla="*/ 579788 w 793052"/>
                <a:gd name="connsiteY13" fmla="*/ 137288 h 461138"/>
                <a:gd name="connsiteX14" fmla="*/ 705518 w 793052"/>
                <a:gd name="connsiteY14" fmla="*/ 163958 h 461138"/>
                <a:gd name="connsiteX15" fmla="*/ 732188 w 793052"/>
                <a:gd name="connsiteY15" fmla="*/ 461138 h 461138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37023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408338 w 793052"/>
                <a:gd name="connsiteY9" fmla="*/ 18700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339758 w 793052"/>
                <a:gd name="connsiteY7" fmla="*/ 18700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1308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2832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351188 w 793052"/>
                <a:gd name="connsiteY6" fmla="*/ 3841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04528 w 793052"/>
                <a:gd name="connsiteY6" fmla="*/ 4222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34738 h 461321"/>
                <a:gd name="connsiteX1" fmla="*/ 129539 w 793052"/>
                <a:gd name="connsiteY1" fmla="*/ 127118 h 461321"/>
                <a:gd name="connsiteX2" fmla="*/ 145448 w 793052"/>
                <a:gd name="connsiteY2" fmla="*/ 46031 h 461321"/>
                <a:gd name="connsiteX3" fmla="*/ 210218 w 793052"/>
                <a:gd name="connsiteY3" fmla="*/ 160331 h 461321"/>
                <a:gd name="connsiteX4" fmla="*/ 274988 w 793052"/>
                <a:gd name="connsiteY4" fmla="*/ 46031 h 461321"/>
                <a:gd name="connsiteX5" fmla="*/ 343568 w 793052"/>
                <a:gd name="connsiteY5" fmla="*/ 167951 h 461321"/>
                <a:gd name="connsiteX6" fmla="*/ 415958 w 793052"/>
                <a:gd name="connsiteY6" fmla="*/ 46031 h 461321"/>
                <a:gd name="connsiteX7" fmla="*/ 415958 w 793052"/>
                <a:gd name="connsiteY7" fmla="*/ 156521 h 461321"/>
                <a:gd name="connsiteX8" fmla="*/ 476918 w 793052"/>
                <a:gd name="connsiteY8" fmla="*/ 42221 h 461321"/>
                <a:gd name="connsiteX9" fmla="*/ 553118 w 793052"/>
                <a:gd name="connsiteY9" fmla="*/ 164141 h 461321"/>
                <a:gd name="connsiteX10" fmla="*/ 606458 w 793052"/>
                <a:gd name="connsiteY10" fmla="*/ 57461 h 461321"/>
                <a:gd name="connsiteX11" fmla="*/ 713138 w 793052"/>
                <a:gd name="connsiteY11" fmla="*/ 311 h 461321"/>
                <a:gd name="connsiteX12" fmla="*/ 789338 w 793052"/>
                <a:gd name="connsiteY12" fmla="*/ 26981 h 461321"/>
                <a:gd name="connsiteX13" fmla="*/ 579788 w 793052"/>
                <a:gd name="connsiteY13" fmla="*/ 137471 h 461321"/>
                <a:gd name="connsiteX14" fmla="*/ 705518 w 793052"/>
                <a:gd name="connsiteY14" fmla="*/ 164141 h 461321"/>
                <a:gd name="connsiteX15" fmla="*/ 732188 w 793052"/>
                <a:gd name="connsiteY15" fmla="*/ 461321 h 461321"/>
                <a:gd name="connsiteX0" fmla="*/ 0 w 793052"/>
                <a:gd name="connsiteY0" fmla="*/ 176343 h 502926"/>
                <a:gd name="connsiteX1" fmla="*/ 129539 w 793052"/>
                <a:gd name="connsiteY1" fmla="*/ 168723 h 502926"/>
                <a:gd name="connsiteX2" fmla="*/ 145448 w 793052"/>
                <a:gd name="connsiteY2" fmla="*/ 87636 h 502926"/>
                <a:gd name="connsiteX3" fmla="*/ 210218 w 793052"/>
                <a:gd name="connsiteY3" fmla="*/ 201936 h 502926"/>
                <a:gd name="connsiteX4" fmla="*/ 274988 w 793052"/>
                <a:gd name="connsiteY4" fmla="*/ 87636 h 502926"/>
                <a:gd name="connsiteX5" fmla="*/ 343568 w 793052"/>
                <a:gd name="connsiteY5" fmla="*/ 209556 h 502926"/>
                <a:gd name="connsiteX6" fmla="*/ 415958 w 793052"/>
                <a:gd name="connsiteY6" fmla="*/ 87636 h 502926"/>
                <a:gd name="connsiteX7" fmla="*/ 415958 w 793052"/>
                <a:gd name="connsiteY7" fmla="*/ 198126 h 502926"/>
                <a:gd name="connsiteX8" fmla="*/ 671228 w 793052"/>
                <a:gd name="connsiteY8" fmla="*/ 6 h 502926"/>
                <a:gd name="connsiteX9" fmla="*/ 553118 w 793052"/>
                <a:gd name="connsiteY9" fmla="*/ 205746 h 502926"/>
                <a:gd name="connsiteX10" fmla="*/ 606458 w 793052"/>
                <a:gd name="connsiteY10" fmla="*/ 99066 h 502926"/>
                <a:gd name="connsiteX11" fmla="*/ 713138 w 793052"/>
                <a:gd name="connsiteY11" fmla="*/ 41916 h 502926"/>
                <a:gd name="connsiteX12" fmla="*/ 789338 w 793052"/>
                <a:gd name="connsiteY12" fmla="*/ 68586 h 502926"/>
                <a:gd name="connsiteX13" fmla="*/ 579788 w 793052"/>
                <a:gd name="connsiteY13" fmla="*/ 179076 h 502926"/>
                <a:gd name="connsiteX14" fmla="*/ 705518 w 793052"/>
                <a:gd name="connsiteY14" fmla="*/ 205746 h 502926"/>
                <a:gd name="connsiteX15" fmla="*/ 732188 w 793052"/>
                <a:gd name="connsiteY15" fmla="*/ 502926 h 502926"/>
                <a:gd name="connsiteX0" fmla="*/ 0 w 793052"/>
                <a:gd name="connsiteY0" fmla="*/ 176337 h 502920"/>
                <a:gd name="connsiteX1" fmla="*/ 129539 w 793052"/>
                <a:gd name="connsiteY1" fmla="*/ 168717 h 502920"/>
                <a:gd name="connsiteX2" fmla="*/ 145448 w 793052"/>
                <a:gd name="connsiteY2" fmla="*/ 87630 h 502920"/>
                <a:gd name="connsiteX3" fmla="*/ 210218 w 793052"/>
                <a:gd name="connsiteY3" fmla="*/ 201930 h 502920"/>
                <a:gd name="connsiteX4" fmla="*/ 274988 w 793052"/>
                <a:gd name="connsiteY4" fmla="*/ 87630 h 502920"/>
                <a:gd name="connsiteX5" fmla="*/ 343568 w 793052"/>
                <a:gd name="connsiteY5" fmla="*/ 209550 h 502920"/>
                <a:gd name="connsiteX6" fmla="*/ 415958 w 793052"/>
                <a:gd name="connsiteY6" fmla="*/ 87630 h 502920"/>
                <a:gd name="connsiteX7" fmla="*/ 480728 w 793052"/>
                <a:gd name="connsiteY7" fmla="*/ 205740 h 502920"/>
                <a:gd name="connsiteX8" fmla="*/ 671228 w 793052"/>
                <a:gd name="connsiteY8" fmla="*/ 0 h 502920"/>
                <a:gd name="connsiteX9" fmla="*/ 553118 w 793052"/>
                <a:gd name="connsiteY9" fmla="*/ 205740 h 502920"/>
                <a:gd name="connsiteX10" fmla="*/ 606458 w 793052"/>
                <a:gd name="connsiteY10" fmla="*/ 99060 h 502920"/>
                <a:gd name="connsiteX11" fmla="*/ 713138 w 793052"/>
                <a:gd name="connsiteY11" fmla="*/ 41910 h 502920"/>
                <a:gd name="connsiteX12" fmla="*/ 789338 w 793052"/>
                <a:gd name="connsiteY12" fmla="*/ 68580 h 502920"/>
                <a:gd name="connsiteX13" fmla="*/ 579788 w 793052"/>
                <a:gd name="connsiteY13" fmla="*/ 179070 h 502920"/>
                <a:gd name="connsiteX14" fmla="*/ 705518 w 793052"/>
                <a:gd name="connsiteY14" fmla="*/ 205740 h 502920"/>
                <a:gd name="connsiteX15" fmla="*/ 732188 w 793052"/>
                <a:gd name="connsiteY15" fmla="*/ 502920 h 502920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553118 w 793052"/>
                <a:gd name="connsiteY9" fmla="*/ 164142 h 461322"/>
                <a:gd name="connsiteX10" fmla="*/ 606458 w 793052"/>
                <a:gd name="connsiteY10" fmla="*/ 57462 h 461322"/>
                <a:gd name="connsiteX11" fmla="*/ 713138 w 793052"/>
                <a:gd name="connsiteY11" fmla="*/ 312 h 461322"/>
                <a:gd name="connsiteX12" fmla="*/ 789338 w 793052"/>
                <a:gd name="connsiteY12" fmla="*/ 26982 h 461322"/>
                <a:gd name="connsiteX13" fmla="*/ 579788 w 793052"/>
                <a:gd name="connsiteY13" fmla="*/ 137472 h 461322"/>
                <a:gd name="connsiteX14" fmla="*/ 705518 w 793052"/>
                <a:gd name="connsiteY14" fmla="*/ 164142 h 461322"/>
                <a:gd name="connsiteX15" fmla="*/ 732188 w 793052"/>
                <a:gd name="connsiteY15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606458 w 793052"/>
                <a:gd name="connsiteY9" fmla="*/ 57462 h 461322"/>
                <a:gd name="connsiteX10" fmla="*/ 713138 w 793052"/>
                <a:gd name="connsiteY10" fmla="*/ 312 h 461322"/>
                <a:gd name="connsiteX11" fmla="*/ 789338 w 793052"/>
                <a:gd name="connsiteY11" fmla="*/ 26982 h 461322"/>
                <a:gd name="connsiteX12" fmla="*/ 579788 w 793052"/>
                <a:gd name="connsiteY12" fmla="*/ 137472 h 461322"/>
                <a:gd name="connsiteX13" fmla="*/ 705518 w 793052"/>
                <a:gd name="connsiteY13" fmla="*/ 164142 h 461322"/>
                <a:gd name="connsiteX14" fmla="*/ 732188 w 793052"/>
                <a:gd name="connsiteY14" fmla="*/ 461322 h 461322"/>
                <a:gd name="connsiteX0" fmla="*/ 0 w 793052"/>
                <a:gd name="connsiteY0" fmla="*/ 134739 h 461322"/>
                <a:gd name="connsiteX1" fmla="*/ 129539 w 793052"/>
                <a:gd name="connsiteY1" fmla="*/ 127119 h 461322"/>
                <a:gd name="connsiteX2" fmla="*/ 145448 w 793052"/>
                <a:gd name="connsiteY2" fmla="*/ 46032 h 461322"/>
                <a:gd name="connsiteX3" fmla="*/ 210218 w 793052"/>
                <a:gd name="connsiteY3" fmla="*/ 160332 h 461322"/>
                <a:gd name="connsiteX4" fmla="*/ 274988 w 793052"/>
                <a:gd name="connsiteY4" fmla="*/ 46032 h 461322"/>
                <a:gd name="connsiteX5" fmla="*/ 343568 w 793052"/>
                <a:gd name="connsiteY5" fmla="*/ 167952 h 461322"/>
                <a:gd name="connsiteX6" fmla="*/ 415958 w 793052"/>
                <a:gd name="connsiteY6" fmla="*/ 46032 h 461322"/>
                <a:gd name="connsiteX7" fmla="*/ 480728 w 793052"/>
                <a:gd name="connsiteY7" fmla="*/ 164142 h 461322"/>
                <a:gd name="connsiteX8" fmla="*/ 556928 w 793052"/>
                <a:gd name="connsiteY8" fmla="*/ 46032 h 461322"/>
                <a:gd name="connsiteX9" fmla="*/ 713138 w 793052"/>
                <a:gd name="connsiteY9" fmla="*/ 312 h 461322"/>
                <a:gd name="connsiteX10" fmla="*/ 789338 w 793052"/>
                <a:gd name="connsiteY10" fmla="*/ 26982 h 461322"/>
                <a:gd name="connsiteX11" fmla="*/ 579788 w 793052"/>
                <a:gd name="connsiteY11" fmla="*/ 137472 h 461322"/>
                <a:gd name="connsiteX12" fmla="*/ 705518 w 793052"/>
                <a:gd name="connsiteY12" fmla="*/ 164142 h 461322"/>
                <a:gd name="connsiteX13" fmla="*/ 732188 w 793052"/>
                <a:gd name="connsiteY13" fmla="*/ 461322 h 461322"/>
                <a:gd name="connsiteX0" fmla="*/ 0 w 789391"/>
                <a:gd name="connsiteY0" fmla="*/ 114697 h 441280"/>
                <a:gd name="connsiteX1" fmla="*/ 129539 w 789391"/>
                <a:gd name="connsiteY1" fmla="*/ 107077 h 441280"/>
                <a:gd name="connsiteX2" fmla="*/ 145448 w 789391"/>
                <a:gd name="connsiteY2" fmla="*/ 25990 h 441280"/>
                <a:gd name="connsiteX3" fmla="*/ 210218 w 789391"/>
                <a:gd name="connsiteY3" fmla="*/ 140290 h 441280"/>
                <a:gd name="connsiteX4" fmla="*/ 274988 w 789391"/>
                <a:gd name="connsiteY4" fmla="*/ 25990 h 441280"/>
                <a:gd name="connsiteX5" fmla="*/ 343568 w 789391"/>
                <a:gd name="connsiteY5" fmla="*/ 147910 h 441280"/>
                <a:gd name="connsiteX6" fmla="*/ 415958 w 789391"/>
                <a:gd name="connsiteY6" fmla="*/ 25990 h 441280"/>
                <a:gd name="connsiteX7" fmla="*/ 480728 w 789391"/>
                <a:gd name="connsiteY7" fmla="*/ 144100 h 441280"/>
                <a:gd name="connsiteX8" fmla="*/ 556928 w 789391"/>
                <a:gd name="connsiteY8" fmla="*/ 25990 h 441280"/>
                <a:gd name="connsiteX9" fmla="*/ 789338 w 789391"/>
                <a:gd name="connsiteY9" fmla="*/ 6940 h 441280"/>
                <a:gd name="connsiteX10" fmla="*/ 579788 w 789391"/>
                <a:gd name="connsiteY10" fmla="*/ 117430 h 441280"/>
                <a:gd name="connsiteX11" fmla="*/ 705518 w 789391"/>
                <a:gd name="connsiteY11" fmla="*/ 144100 h 441280"/>
                <a:gd name="connsiteX12" fmla="*/ 732188 w 789391"/>
                <a:gd name="connsiteY12" fmla="*/ 441280 h 441280"/>
                <a:gd name="connsiteX0" fmla="*/ 0 w 734457"/>
                <a:gd name="connsiteY0" fmla="*/ 89026 h 415609"/>
                <a:gd name="connsiteX1" fmla="*/ 129539 w 734457"/>
                <a:gd name="connsiteY1" fmla="*/ 81406 h 415609"/>
                <a:gd name="connsiteX2" fmla="*/ 145448 w 734457"/>
                <a:gd name="connsiteY2" fmla="*/ 319 h 415609"/>
                <a:gd name="connsiteX3" fmla="*/ 210218 w 734457"/>
                <a:gd name="connsiteY3" fmla="*/ 114619 h 415609"/>
                <a:gd name="connsiteX4" fmla="*/ 274988 w 734457"/>
                <a:gd name="connsiteY4" fmla="*/ 319 h 415609"/>
                <a:gd name="connsiteX5" fmla="*/ 343568 w 734457"/>
                <a:gd name="connsiteY5" fmla="*/ 122239 h 415609"/>
                <a:gd name="connsiteX6" fmla="*/ 415958 w 734457"/>
                <a:gd name="connsiteY6" fmla="*/ 319 h 415609"/>
                <a:gd name="connsiteX7" fmla="*/ 480728 w 734457"/>
                <a:gd name="connsiteY7" fmla="*/ 118429 h 415609"/>
                <a:gd name="connsiteX8" fmla="*/ 556928 w 734457"/>
                <a:gd name="connsiteY8" fmla="*/ 319 h 415609"/>
                <a:gd name="connsiteX9" fmla="*/ 579788 w 734457"/>
                <a:gd name="connsiteY9" fmla="*/ 91759 h 415609"/>
                <a:gd name="connsiteX10" fmla="*/ 705518 w 734457"/>
                <a:gd name="connsiteY10" fmla="*/ 118429 h 415609"/>
                <a:gd name="connsiteX11" fmla="*/ 732188 w 734457"/>
                <a:gd name="connsiteY11" fmla="*/ 415609 h 415609"/>
                <a:gd name="connsiteX0" fmla="*/ 0 w 732530"/>
                <a:gd name="connsiteY0" fmla="*/ 89368 h 415951"/>
                <a:gd name="connsiteX1" fmla="*/ 129539 w 732530"/>
                <a:gd name="connsiteY1" fmla="*/ 81748 h 415951"/>
                <a:gd name="connsiteX2" fmla="*/ 145448 w 732530"/>
                <a:gd name="connsiteY2" fmla="*/ 661 h 415951"/>
                <a:gd name="connsiteX3" fmla="*/ 210218 w 732530"/>
                <a:gd name="connsiteY3" fmla="*/ 114961 h 415951"/>
                <a:gd name="connsiteX4" fmla="*/ 274988 w 732530"/>
                <a:gd name="connsiteY4" fmla="*/ 661 h 415951"/>
                <a:gd name="connsiteX5" fmla="*/ 343568 w 732530"/>
                <a:gd name="connsiteY5" fmla="*/ 122581 h 415951"/>
                <a:gd name="connsiteX6" fmla="*/ 415958 w 732530"/>
                <a:gd name="connsiteY6" fmla="*/ 661 h 415951"/>
                <a:gd name="connsiteX7" fmla="*/ 480728 w 732530"/>
                <a:gd name="connsiteY7" fmla="*/ 118771 h 415951"/>
                <a:gd name="connsiteX8" fmla="*/ 556928 w 732530"/>
                <a:gd name="connsiteY8" fmla="*/ 661 h 415951"/>
                <a:gd name="connsiteX9" fmla="*/ 610268 w 732530"/>
                <a:gd name="connsiteY9" fmla="*/ 73051 h 415951"/>
                <a:gd name="connsiteX10" fmla="*/ 705518 w 732530"/>
                <a:gd name="connsiteY10" fmla="*/ 118771 h 415951"/>
                <a:gd name="connsiteX11" fmla="*/ 732188 w 732530"/>
                <a:gd name="connsiteY11" fmla="*/ 415951 h 415951"/>
                <a:gd name="connsiteX0" fmla="*/ 0 w 732530"/>
                <a:gd name="connsiteY0" fmla="*/ 89493 h 416076"/>
                <a:gd name="connsiteX1" fmla="*/ 129539 w 732530"/>
                <a:gd name="connsiteY1" fmla="*/ 81873 h 416076"/>
                <a:gd name="connsiteX2" fmla="*/ 145448 w 732530"/>
                <a:gd name="connsiteY2" fmla="*/ 786 h 416076"/>
                <a:gd name="connsiteX3" fmla="*/ 210218 w 732530"/>
                <a:gd name="connsiteY3" fmla="*/ 115086 h 416076"/>
                <a:gd name="connsiteX4" fmla="*/ 274988 w 732530"/>
                <a:gd name="connsiteY4" fmla="*/ 786 h 416076"/>
                <a:gd name="connsiteX5" fmla="*/ 343568 w 732530"/>
                <a:gd name="connsiteY5" fmla="*/ 122706 h 416076"/>
                <a:gd name="connsiteX6" fmla="*/ 415958 w 732530"/>
                <a:gd name="connsiteY6" fmla="*/ 786 h 416076"/>
                <a:gd name="connsiteX7" fmla="*/ 480728 w 732530"/>
                <a:gd name="connsiteY7" fmla="*/ 118896 h 416076"/>
                <a:gd name="connsiteX8" fmla="*/ 556928 w 732530"/>
                <a:gd name="connsiteY8" fmla="*/ 786 h 416076"/>
                <a:gd name="connsiteX9" fmla="*/ 610268 w 732530"/>
                <a:gd name="connsiteY9" fmla="*/ 73176 h 416076"/>
                <a:gd name="connsiteX10" fmla="*/ 705518 w 732530"/>
                <a:gd name="connsiteY10" fmla="*/ 118896 h 416076"/>
                <a:gd name="connsiteX11" fmla="*/ 732188 w 732530"/>
                <a:gd name="connsiteY11" fmla="*/ 416076 h 416076"/>
                <a:gd name="connsiteX0" fmla="*/ 0 w 732530"/>
                <a:gd name="connsiteY0" fmla="*/ 89504 h 416087"/>
                <a:gd name="connsiteX1" fmla="*/ 102869 w 732530"/>
                <a:gd name="connsiteY1" fmla="*/ 66644 h 416087"/>
                <a:gd name="connsiteX2" fmla="*/ 145448 w 732530"/>
                <a:gd name="connsiteY2" fmla="*/ 797 h 416087"/>
                <a:gd name="connsiteX3" fmla="*/ 210218 w 732530"/>
                <a:gd name="connsiteY3" fmla="*/ 115097 h 416087"/>
                <a:gd name="connsiteX4" fmla="*/ 274988 w 732530"/>
                <a:gd name="connsiteY4" fmla="*/ 797 h 416087"/>
                <a:gd name="connsiteX5" fmla="*/ 343568 w 732530"/>
                <a:gd name="connsiteY5" fmla="*/ 122717 h 416087"/>
                <a:gd name="connsiteX6" fmla="*/ 415958 w 732530"/>
                <a:gd name="connsiteY6" fmla="*/ 797 h 416087"/>
                <a:gd name="connsiteX7" fmla="*/ 480728 w 732530"/>
                <a:gd name="connsiteY7" fmla="*/ 118907 h 416087"/>
                <a:gd name="connsiteX8" fmla="*/ 556928 w 732530"/>
                <a:gd name="connsiteY8" fmla="*/ 797 h 416087"/>
                <a:gd name="connsiteX9" fmla="*/ 610268 w 732530"/>
                <a:gd name="connsiteY9" fmla="*/ 73187 h 416087"/>
                <a:gd name="connsiteX10" fmla="*/ 705518 w 732530"/>
                <a:gd name="connsiteY10" fmla="*/ 118907 h 416087"/>
                <a:gd name="connsiteX11" fmla="*/ 732188 w 732530"/>
                <a:gd name="connsiteY11" fmla="*/ 416087 h 416087"/>
                <a:gd name="connsiteX0" fmla="*/ 0 w 1048760"/>
                <a:gd name="connsiteY0" fmla="*/ 81884 h 416087"/>
                <a:gd name="connsiteX1" fmla="*/ 419099 w 1048760"/>
                <a:gd name="connsiteY1" fmla="*/ 66644 h 416087"/>
                <a:gd name="connsiteX2" fmla="*/ 461678 w 1048760"/>
                <a:gd name="connsiteY2" fmla="*/ 797 h 416087"/>
                <a:gd name="connsiteX3" fmla="*/ 526448 w 1048760"/>
                <a:gd name="connsiteY3" fmla="*/ 115097 h 416087"/>
                <a:gd name="connsiteX4" fmla="*/ 591218 w 1048760"/>
                <a:gd name="connsiteY4" fmla="*/ 797 h 416087"/>
                <a:gd name="connsiteX5" fmla="*/ 659798 w 1048760"/>
                <a:gd name="connsiteY5" fmla="*/ 122717 h 416087"/>
                <a:gd name="connsiteX6" fmla="*/ 732188 w 1048760"/>
                <a:gd name="connsiteY6" fmla="*/ 797 h 416087"/>
                <a:gd name="connsiteX7" fmla="*/ 796958 w 1048760"/>
                <a:gd name="connsiteY7" fmla="*/ 118907 h 416087"/>
                <a:gd name="connsiteX8" fmla="*/ 873158 w 1048760"/>
                <a:gd name="connsiteY8" fmla="*/ 797 h 416087"/>
                <a:gd name="connsiteX9" fmla="*/ 926498 w 1048760"/>
                <a:gd name="connsiteY9" fmla="*/ 73187 h 416087"/>
                <a:gd name="connsiteX10" fmla="*/ 1021748 w 1048760"/>
                <a:gd name="connsiteY10" fmla="*/ 118907 h 416087"/>
                <a:gd name="connsiteX11" fmla="*/ 1048418 w 1048760"/>
                <a:gd name="connsiteY11" fmla="*/ 416087 h 416087"/>
                <a:gd name="connsiteX0" fmla="*/ 0 w 1052570"/>
                <a:gd name="connsiteY0" fmla="*/ 70454 h 416087"/>
                <a:gd name="connsiteX1" fmla="*/ 422909 w 1052570"/>
                <a:gd name="connsiteY1" fmla="*/ 66644 h 416087"/>
                <a:gd name="connsiteX2" fmla="*/ 465488 w 1052570"/>
                <a:gd name="connsiteY2" fmla="*/ 797 h 416087"/>
                <a:gd name="connsiteX3" fmla="*/ 530258 w 1052570"/>
                <a:gd name="connsiteY3" fmla="*/ 115097 h 416087"/>
                <a:gd name="connsiteX4" fmla="*/ 595028 w 1052570"/>
                <a:gd name="connsiteY4" fmla="*/ 797 h 416087"/>
                <a:gd name="connsiteX5" fmla="*/ 663608 w 1052570"/>
                <a:gd name="connsiteY5" fmla="*/ 122717 h 416087"/>
                <a:gd name="connsiteX6" fmla="*/ 735998 w 1052570"/>
                <a:gd name="connsiteY6" fmla="*/ 797 h 416087"/>
                <a:gd name="connsiteX7" fmla="*/ 800768 w 1052570"/>
                <a:gd name="connsiteY7" fmla="*/ 118907 h 416087"/>
                <a:gd name="connsiteX8" fmla="*/ 876968 w 1052570"/>
                <a:gd name="connsiteY8" fmla="*/ 797 h 416087"/>
                <a:gd name="connsiteX9" fmla="*/ 930308 w 1052570"/>
                <a:gd name="connsiteY9" fmla="*/ 73187 h 416087"/>
                <a:gd name="connsiteX10" fmla="*/ 1025558 w 1052570"/>
                <a:gd name="connsiteY10" fmla="*/ 118907 h 416087"/>
                <a:gd name="connsiteX11" fmla="*/ 1052228 w 1052570"/>
                <a:gd name="connsiteY11" fmla="*/ 416087 h 41608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2570"/>
                <a:gd name="connsiteY0" fmla="*/ 70444 h 416077"/>
                <a:gd name="connsiteX1" fmla="*/ 392429 w 1052570"/>
                <a:gd name="connsiteY1" fmla="*/ 70444 h 416077"/>
                <a:gd name="connsiteX2" fmla="*/ 465488 w 1052570"/>
                <a:gd name="connsiteY2" fmla="*/ 787 h 416077"/>
                <a:gd name="connsiteX3" fmla="*/ 530258 w 1052570"/>
                <a:gd name="connsiteY3" fmla="*/ 115087 h 416077"/>
                <a:gd name="connsiteX4" fmla="*/ 595028 w 1052570"/>
                <a:gd name="connsiteY4" fmla="*/ 787 h 416077"/>
                <a:gd name="connsiteX5" fmla="*/ 663608 w 1052570"/>
                <a:gd name="connsiteY5" fmla="*/ 122707 h 416077"/>
                <a:gd name="connsiteX6" fmla="*/ 735998 w 1052570"/>
                <a:gd name="connsiteY6" fmla="*/ 787 h 416077"/>
                <a:gd name="connsiteX7" fmla="*/ 800768 w 1052570"/>
                <a:gd name="connsiteY7" fmla="*/ 118897 h 416077"/>
                <a:gd name="connsiteX8" fmla="*/ 876968 w 1052570"/>
                <a:gd name="connsiteY8" fmla="*/ 787 h 416077"/>
                <a:gd name="connsiteX9" fmla="*/ 930308 w 1052570"/>
                <a:gd name="connsiteY9" fmla="*/ 73177 h 416077"/>
                <a:gd name="connsiteX10" fmla="*/ 1025558 w 1052570"/>
                <a:gd name="connsiteY10" fmla="*/ 118897 h 416077"/>
                <a:gd name="connsiteX11" fmla="*/ 1052228 w 1052570"/>
                <a:gd name="connsiteY11" fmla="*/ 416077 h 416077"/>
                <a:gd name="connsiteX0" fmla="*/ 0 w 1056380"/>
                <a:gd name="connsiteY0" fmla="*/ 81874 h 416077"/>
                <a:gd name="connsiteX1" fmla="*/ 396239 w 1056380"/>
                <a:gd name="connsiteY1" fmla="*/ 70444 h 416077"/>
                <a:gd name="connsiteX2" fmla="*/ 469298 w 1056380"/>
                <a:gd name="connsiteY2" fmla="*/ 787 h 416077"/>
                <a:gd name="connsiteX3" fmla="*/ 534068 w 1056380"/>
                <a:gd name="connsiteY3" fmla="*/ 115087 h 416077"/>
                <a:gd name="connsiteX4" fmla="*/ 598838 w 1056380"/>
                <a:gd name="connsiteY4" fmla="*/ 787 h 416077"/>
                <a:gd name="connsiteX5" fmla="*/ 667418 w 1056380"/>
                <a:gd name="connsiteY5" fmla="*/ 122707 h 416077"/>
                <a:gd name="connsiteX6" fmla="*/ 739808 w 1056380"/>
                <a:gd name="connsiteY6" fmla="*/ 787 h 416077"/>
                <a:gd name="connsiteX7" fmla="*/ 804578 w 1056380"/>
                <a:gd name="connsiteY7" fmla="*/ 118897 h 416077"/>
                <a:gd name="connsiteX8" fmla="*/ 880778 w 1056380"/>
                <a:gd name="connsiteY8" fmla="*/ 787 h 416077"/>
                <a:gd name="connsiteX9" fmla="*/ 934118 w 1056380"/>
                <a:gd name="connsiteY9" fmla="*/ 73177 h 416077"/>
                <a:gd name="connsiteX10" fmla="*/ 1029368 w 1056380"/>
                <a:gd name="connsiteY10" fmla="*/ 118897 h 416077"/>
                <a:gd name="connsiteX11" fmla="*/ 1056038 w 105638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400049 w 1060190"/>
                <a:gd name="connsiteY1" fmla="*/ 7044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060190"/>
                <a:gd name="connsiteY0" fmla="*/ 74254 h 416077"/>
                <a:gd name="connsiteX1" fmla="*/ 396239 w 1060190"/>
                <a:gd name="connsiteY1" fmla="*/ 74254 h 416077"/>
                <a:gd name="connsiteX2" fmla="*/ 473108 w 1060190"/>
                <a:gd name="connsiteY2" fmla="*/ 787 h 416077"/>
                <a:gd name="connsiteX3" fmla="*/ 537878 w 1060190"/>
                <a:gd name="connsiteY3" fmla="*/ 115087 h 416077"/>
                <a:gd name="connsiteX4" fmla="*/ 602648 w 1060190"/>
                <a:gd name="connsiteY4" fmla="*/ 787 h 416077"/>
                <a:gd name="connsiteX5" fmla="*/ 671228 w 1060190"/>
                <a:gd name="connsiteY5" fmla="*/ 122707 h 416077"/>
                <a:gd name="connsiteX6" fmla="*/ 743618 w 1060190"/>
                <a:gd name="connsiteY6" fmla="*/ 787 h 416077"/>
                <a:gd name="connsiteX7" fmla="*/ 808388 w 1060190"/>
                <a:gd name="connsiteY7" fmla="*/ 118897 h 416077"/>
                <a:gd name="connsiteX8" fmla="*/ 884588 w 1060190"/>
                <a:gd name="connsiteY8" fmla="*/ 787 h 416077"/>
                <a:gd name="connsiteX9" fmla="*/ 937928 w 1060190"/>
                <a:gd name="connsiteY9" fmla="*/ 73177 h 416077"/>
                <a:gd name="connsiteX10" fmla="*/ 1033178 w 1060190"/>
                <a:gd name="connsiteY10" fmla="*/ 118897 h 416077"/>
                <a:gd name="connsiteX11" fmla="*/ 1059848 w 1060190"/>
                <a:gd name="connsiteY11" fmla="*/ 416077 h 416077"/>
                <a:gd name="connsiteX0" fmla="*/ 0 w 1135209"/>
                <a:gd name="connsiteY0" fmla="*/ 74123 h 415946"/>
                <a:gd name="connsiteX1" fmla="*/ 396239 w 1135209"/>
                <a:gd name="connsiteY1" fmla="*/ 74123 h 415946"/>
                <a:gd name="connsiteX2" fmla="*/ 473108 w 1135209"/>
                <a:gd name="connsiteY2" fmla="*/ 656 h 415946"/>
                <a:gd name="connsiteX3" fmla="*/ 537878 w 1135209"/>
                <a:gd name="connsiteY3" fmla="*/ 114956 h 415946"/>
                <a:gd name="connsiteX4" fmla="*/ 602648 w 1135209"/>
                <a:gd name="connsiteY4" fmla="*/ 656 h 415946"/>
                <a:gd name="connsiteX5" fmla="*/ 671228 w 1135209"/>
                <a:gd name="connsiteY5" fmla="*/ 122576 h 415946"/>
                <a:gd name="connsiteX6" fmla="*/ 743618 w 1135209"/>
                <a:gd name="connsiteY6" fmla="*/ 656 h 415946"/>
                <a:gd name="connsiteX7" fmla="*/ 808388 w 1135209"/>
                <a:gd name="connsiteY7" fmla="*/ 118766 h 415946"/>
                <a:gd name="connsiteX8" fmla="*/ 884588 w 1135209"/>
                <a:gd name="connsiteY8" fmla="*/ 656 h 415946"/>
                <a:gd name="connsiteX9" fmla="*/ 937928 w 1135209"/>
                <a:gd name="connsiteY9" fmla="*/ 73046 h 415946"/>
                <a:gd name="connsiteX10" fmla="*/ 1132238 w 1135209"/>
                <a:gd name="connsiteY10" fmla="*/ 114956 h 415946"/>
                <a:gd name="connsiteX11" fmla="*/ 1059848 w 1135209"/>
                <a:gd name="connsiteY11" fmla="*/ 415946 h 415946"/>
                <a:gd name="connsiteX0" fmla="*/ 0 w 1147137"/>
                <a:gd name="connsiteY0" fmla="*/ 74123 h 423566"/>
                <a:gd name="connsiteX1" fmla="*/ 396239 w 1147137"/>
                <a:gd name="connsiteY1" fmla="*/ 74123 h 423566"/>
                <a:gd name="connsiteX2" fmla="*/ 473108 w 1147137"/>
                <a:gd name="connsiteY2" fmla="*/ 656 h 423566"/>
                <a:gd name="connsiteX3" fmla="*/ 537878 w 1147137"/>
                <a:gd name="connsiteY3" fmla="*/ 114956 h 423566"/>
                <a:gd name="connsiteX4" fmla="*/ 602648 w 1147137"/>
                <a:gd name="connsiteY4" fmla="*/ 656 h 423566"/>
                <a:gd name="connsiteX5" fmla="*/ 671228 w 1147137"/>
                <a:gd name="connsiteY5" fmla="*/ 122576 h 423566"/>
                <a:gd name="connsiteX6" fmla="*/ 743618 w 1147137"/>
                <a:gd name="connsiteY6" fmla="*/ 656 h 423566"/>
                <a:gd name="connsiteX7" fmla="*/ 808388 w 1147137"/>
                <a:gd name="connsiteY7" fmla="*/ 118766 h 423566"/>
                <a:gd name="connsiteX8" fmla="*/ 884588 w 1147137"/>
                <a:gd name="connsiteY8" fmla="*/ 656 h 423566"/>
                <a:gd name="connsiteX9" fmla="*/ 937928 w 1147137"/>
                <a:gd name="connsiteY9" fmla="*/ 73046 h 423566"/>
                <a:gd name="connsiteX10" fmla="*/ 1132238 w 1147137"/>
                <a:gd name="connsiteY10" fmla="*/ 114956 h 423566"/>
                <a:gd name="connsiteX11" fmla="*/ 1132238 w 1147137"/>
                <a:gd name="connsiteY11" fmla="*/ 423566 h 423566"/>
                <a:gd name="connsiteX0" fmla="*/ 0 w 1150166"/>
                <a:gd name="connsiteY0" fmla="*/ 74123 h 423566"/>
                <a:gd name="connsiteX1" fmla="*/ 396239 w 1150166"/>
                <a:gd name="connsiteY1" fmla="*/ 74123 h 423566"/>
                <a:gd name="connsiteX2" fmla="*/ 473108 w 1150166"/>
                <a:gd name="connsiteY2" fmla="*/ 656 h 423566"/>
                <a:gd name="connsiteX3" fmla="*/ 537878 w 1150166"/>
                <a:gd name="connsiteY3" fmla="*/ 114956 h 423566"/>
                <a:gd name="connsiteX4" fmla="*/ 602648 w 1150166"/>
                <a:gd name="connsiteY4" fmla="*/ 656 h 423566"/>
                <a:gd name="connsiteX5" fmla="*/ 671228 w 1150166"/>
                <a:gd name="connsiteY5" fmla="*/ 122576 h 423566"/>
                <a:gd name="connsiteX6" fmla="*/ 743618 w 1150166"/>
                <a:gd name="connsiteY6" fmla="*/ 656 h 423566"/>
                <a:gd name="connsiteX7" fmla="*/ 808388 w 1150166"/>
                <a:gd name="connsiteY7" fmla="*/ 118766 h 423566"/>
                <a:gd name="connsiteX8" fmla="*/ 884588 w 1150166"/>
                <a:gd name="connsiteY8" fmla="*/ 656 h 423566"/>
                <a:gd name="connsiteX9" fmla="*/ 937928 w 1150166"/>
                <a:gd name="connsiteY9" fmla="*/ 73046 h 423566"/>
                <a:gd name="connsiteX10" fmla="*/ 1132238 w 1150166"/>
                <a:gd name="connsiteY10" fmla="*/ 114956 h 423566"/>
                <a:gd name="connsiteX11" fmla="*/ 1132238 w 1150166"/>
                <a:gd name="connsiteY11" fmla="*/ 423566 h 423566"/>
                <a:gd name="connsiteX0" fmla="*/ 0 w 1160733"/>
                <a:gd name="connsiteY0" fmla="*/ 74123 h 423566"/>
                <a:gd name="connsiteX1" fmla="*/ 396239 w 1160733"/>
                <a:gd name="connsiteY1" fmla="*/ 74123 h 423566"/>
                <a:gd name="connsiteX2" fmla="*/ 473108 w 1160733"/>
                <a:gd name="connsiteY2" fmla="*/ 656 h 423566"/>
                <a:gd name="connsiteX3" fmla="*/ 537878 w 1160733"/>
                <a:gd name="connsiteY3" fmla="*/ 114956 h 423566"/>
                <a:gd name="connsiteX4" fmla="*/ 602648 w 1160733"/>
                <a:gd name="connsiteY4" fmla="*/ 656 h 423566"/>
                <a:gd name="connsiteX5" fmla="*/ 671228 w 1160733"/>
                <a:gd name="connsiteY5" fmla="*/ 122576 h 423566"/>
                <a:gd name="connsiteX6" fmla="*/ 743618 w 1160733"/>
                <a:gd name="connsiteY6" fmla="*/ 656 h 423566"/>
                <a:gd name="connsiteX7" fmla="*/ 808388 w 1160733"/>
                <a:gd name="connsiteY7" fmla="*/ 118766 h 423566"/>
                <a:gd name="connsiteX8" fmla="*/ 884588 w 1160733"/>
                <a:gd name="connsiteY8" fmla="*/ 656 h 423566"/>
                <a:gd name="connsiteX9" fmla="*/ 937928 w 1160733"/>
                <a:gd name="connsiteY9" fmla="*/ 73046 h 423566"/>
                <a:gd name="connsiteX10" fmla="*/ 1132238 w 1160733"/>
                <a:gd name="connsiteY10" fmla="*/ 114956 h 423566"/>
                <a:gd name="connsiteX11" fmla="*/ 1151288 w 1160733"/>
                <a:gd name="connsiteY11" fmla="*/ 423566 h 423566"/>
                <a:gd name="connsiteX0" fmla="*/ 0 w 1154505"/>
                <a:gd name="connsiteY0" fmla="*/ 74123 h 423566"/>
                <a:gd name="connsiteX1" fmla="*/ 396239 w 1154505"/>
                <a:gd name="connsiteY1" fmla="*/ 74123 h 423566"/>
                <a:gd name="connsiteX2" fmla="*/ 473108 w 1154505"/>
                <a:gd name="connsiteY2" fmla="*/ 656 h 423566"/>
                <a:gd name="connsiteX3" fmla="*/ 537878 w 1154505"/>
                <a:gd name="connsiteY3" fmla="*/ 114956 h 423566"/>
                <a:gd name="connsiteX4" fmla="*/ 602648 w 1154505"/>
                <a:gd name="connsiteY4" fmla="*/ 656 h 423566"/>
                <a:gd name="connsiteX5" fmla="*/ 671228 w 1154505"/>
                <a:gd name="connsiteY5" fmla="*/ 122576 h 423566"/>
                <a:gd name="connsiteX6" fmla="*/ 743618 w 1154505"/>
                <a:gd name="connsiteY6" fmla="*/ 656 h 423566"/>
                <a:gd name="connsiteX7" fmla="*/ 808388 w 1154505"/>
                <a:gd name="connsiteY7" fmla="*/ 118766 h 423566"/>
                <a:gd name="connsiteX8" fmla="*/ 884588 w 1154505"/>
                <a:gd name="connsiteY8" fmla="*/ 656 h 423566"/>
                <a:gd name="connsiteX9" fmla="*/ 937928 w 1154505"/>
                <a:gd name="connsiteY9" fmla="*/ 73046 h 423566"/>
                <a:gd name="connsiteX10" fmla="*/ 1132238 w 1154505"/>
                <a:gd name="connsiteY10" fmla="*/ 114956 h 423566"/>
                <a:gd name="connsiteX11" fmla="*/ 1151288 w 1154505"/>
                <a:gd name="connsiteY11" fmla="*/ 423566 h 423566"/>
                <a:gd name="connsiteX0" fmla="*/ 0 w 1157533"/>
                <a:gd name="connsiteY0" fmla="*/ 74123 h 423566"/>
                <a:gd name="connsiteX1" fmla="*/ 396239 w 1157533"/>
                <a:gd name="connsiteY1" fmla="*/ 74123 h 423566"/>
                <a:gd name="connsiteX2" fmla="*/ 473108 w 1157533"/>
                <a:gd name="connsiteY2" fmla="*/ 656 h 423566"/>
                <a:gd name="connsiteX3" fmla="*/ 537878 w 1157533"/>
                <a:gd name="connsiteY3" fmla="*/ 114956 h 423566"/>
                <a:gd name="connsiteX4" fmla="*/ 602648 w 1157533"/>
                <a:gd name="connsiteY4" fmla="*/ 656 h 423566"/>
                <a:gd name="connsiteX5" fmla="*/ 671228 w 1157533"/>
                <a:gd name="connsiteY5" fmla="*/ 122576 h 423566"/>
                <a:gd name="connsiteX6" fmla="*/ 743618 w 1157533"/>
                <a:gd name="connsiteY6" fmla="*/ 656 h 423566"/>
                <a:gd name="connsiteX7" fmla="*/ 808388 w 1157533"/>
                <a:gd name="connsiteY7" fmla="*/ 118766 h 423566"/>
                <a:gd name="connsiteX8" fmla="*/ 884588 w 1157533"/>
                <a:gd name="connsiteY8" fmla="*/ 656 h 423566"/>
                <a:gd name="connsiteX9" fmla="*/ 937928 w 1157533"/>
                <a:gd name="connsiteY9" fmla="*/ 73046 h 423566"/>
                <a:gd name="connsiteX10" fmla="*/ 1132238 w 1157533"/>
                <a:gd name="connsiteY10" fmla="*/ 114956 h 423566"/>
                <a:gd name="connsiteX11" fmla="*/ 1151288 w 1157533"/>
                <a:gd name="connsiteY11" fmla="*/ 423566 h 423566"/>
                <a:gd name="connsiteX0" fmla="*/ 0 w 1165875"/>
                <a:gd name="connsiteY0" fmla="*/ 74123 h 419756"/>
                <a:gd name="connsiteX1" fmla="*/ 396239 w 1165875"/>
                <a:gd name="connsiteY1" fmla="*/ 74123 h 419756"/>
                <a:gd name="connsiteX2" fmla="*/ 473108 w 1165875"/>
                <a:gd name="connsiteY2" fmla="*/ 656 h 419756"/>
                <a:gd name="connsiteX3" fmla="*/ 537878 w 1165875"/>
                <a:gd name="connsiteY3" fmla="*/ 114956 h 419756"/>
                <a:gd name="connsiteX4" fmla="*/ 602648 w 1165875"/>
                <a:gd name="connsiteY4" fmla="*/ 656 h 419756"/>
                <a:gd name="connsiteX5" fmla="*/ 671228 w 1165875"/>
                <a:gd name="connsiteY5" fmla="*/ 122576 h 419756"/>
                <a:gd name="connsiteX6" fmla="*/ 743618 w 1165875"/>
                <a:gd name="connsiteY6" fmla="*/ 656 h 419756"/>
                <a:gd name="connsiteX7" fmla="*/ 808388 w 1165875"/>
                <a:gd name="connsiteY7" fmla="*/ 118766 h 419756"/>
                <a:gd name="connsiteX8" fmla="*/ 884588 w 1165875"/>
                <a:gd name="connsiteY8" fmla="*/ 656 h 419756"/>
                <a:gd name="connsiteX9" fmla="*/ 937928 w 1165875"/>
                <a:gd name="connsiteY9" fmla="*/ 73046 h 419756"/>
                <a:gd name="connsiteX10" fmla="*/ 1132238 w 1165875"/>
                <a:gd name="connsiteY10" fmla="*/ 114956 h 419756"/>
                <a:gd name="connsiteX11" fmla="*/ 1162718 w 1165875"/>
                <a:gd name="connsiteY11" fmla="*/ 419756 h 419756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65875"/>
                <a:gd name="connsiteY0" fmla="*/ 73841 h 419474"/>
                <a:gd name="connsiteX1" fmla="*/ 396239 w 1165875"/>
                <a:gd name="connsiteY1" fmla="*/ 73841 h 419474"/>
                <a:gd name="connsiteX2" fmla="*/ 473108 w 1165875"/>
                <a:gd name="connsiteY2" fmla="*/ 374 h 419474"/>
                <a:gd name="connsiteX3" fmla="*/ 537878 w 1165875"/>
                <a:gd name="connsiteY3" fmla="*/ 114674 h 419474"/>
                <a:gd name="connsiteX4" fmla="*/ 602648 w 1165875"/>
                <a:gd name="connsiteY4" fmla="*/ 374 h 419474"/>
                <a:gd name="connsiteX5" fmla="*/ 671228 w 1165875"/>
                <a:gd name="connsiteY5" fmla="*/ 122294 h 419474"/>
                <a:gd name="connsiteX6" fmla="*/ 743618 w 1165875"/>
                <a:gd name="connsiteY6" fmla="*/ 374 h 419474"/>
                <a:gd name="connsiteX7" fmla="*/ 808388 w 1165875"/>
                <a:gd name="connsiteY7" fmla="*/ 118484 h 419474"/>
                <a:gd name="connsiteX8" fmla="*/ 884588 w 1165875"/>
                <a:gd name="connsiteY8" fmla="*/ 374 h 419474"/>
                <a:gd name="connsiteX9" fmla="*/ 937928 w 1165875"/>
                <a:gd name="connsiteY9" fmla="*/ 72764 h 419474"/>
                <a:gd name="connsiteX10" fmla="*/ 1132238 w 1165875"/>
                <a:gd name="connsiteY10" fmla="*/ 114674 h 419474"/>
                <a:gd name="connsiteX11" fmla="*/ 1162718 w 1165875"/>
                <a:gd name="connsiteY11" fmla="*/ 419474 h 419474"/>
                <a:gd name="connsiteX0" fmla="*/ 0 w 1132238"/>
                <a:gd name="connsiteY0" fmla="*/ 73841 h 122294"/>
                <a:gd name="connsiteX1" fmla="*/ 396239 w 1132238"/>
                <a:gd name="connsiteY1" fmla="*/ 73841 h 122294"/>
                <a:gd name="connsiteX2" fmla="*/ 473108 w 1132238"/>
                <a:gd name="connsiteY2" fmla="*/ 374 h 122294"/>
                <a:gd name="connsiteX3" fmla="*/ 537878 w 1132238"/>
                <a:gd name="connsiteY3" fmla="*/ 114674 h 122294"/>
                <a:gd name="connsiteX4" fmla="*/ 602648 w 1132238"/>
                <a:gd name="connsiteY4" fmla="*/ 374 h 122294"/>
                <a:gd name="connsiteX5" fmla="*/ 671228 w 1132238"/>
                <a:gd name="connsiteY5" fmla="*/ 122294 h 122294"/>
                <a:gd name="connsiteX6" fmla="*/ 743618 w 1132238"/>
                <a:gd name="connsiteY6" fmla="*/ 374 h 122294"/>
                <a:gd name="connsiteX7" fmla="*/ 808388 w 1132238"/>
                <a:gd name="connsiteY7" fmla="*/ 118484 h 122294"/>
                <a:gd name="connsiteX8" fmla="*/ 884588 w 1132238"/>
                <a:gd name="connsiteY8" fmla="*/ 374 h 122294"/>
                <a:gd name="connsiteX9" fmla="*/ 937928 w 1132238"/>
                <a:gd name="connsiteY9" fmla="*/ 72764 h 122294"/>
                <a:gd name="connsiteX10" fmla="*/ 1132238 w 1132238"/>
                <a:gd name="connsiteY10" fmla="*/ 1146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8419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276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1113188"/>
                <a:gd name="connsiteY0" fmla="*/ 73841 h 122294"/>
                <a:gd name="connsiteX1" fmla="*/ 396239 w 1113188"/>
                <a:gd name="connsiteY1" fmla="*/ 73841 h 122294"/>
                <a:gd name="connsiteX2" fmla="*/ 473108 w 1113188"/>
                <a:gd name="connsiteY2" fmla="*/ 374 h 122294"/>
                <a:gd name="connsiteX3" fmla="*/ 537878 w 1113188"/>
                <a:gd name="connsiteY3" fmla="*/ 114674 h 122294"/>
                <a:gd name="connsiteX4" fmla="*/ 602648 w 1113188"/>
                <a:gd name="connsiteY4" fmla="*/ 374 h 122294"/>
                <a:gd name="connsiteX5" fmla="*/ 671228 w 1113188"/>
                <a:gd name="connsiteY5" fmla="*/ 122294 h 122294"/>
                <a:gd name="connsiteX6" fmla="*/ 743618 w 1113188"/>
                <a:gd name="connsiteY6" fmla="*/ 374 h 122294"/>
                <a:gd name="connsiteX7" fmla="*/ 808388 w 1113188"/>
                <a:gd name="connsiteY7" fmla="*/ 118484 h 122294"/>
                <a:gd name="connsiteX8" fmla="*/ 884588 w 1113188"/>
                <a:gd name="connsiteY8" fmla="*/ 374 h 122294"/>
                <a:gd name="connsiteX9" fmla="*/ 937928 w 1113188"/>
                <a:gd name="connsiteY9" fmla="*/ 72764 h 122294"/>
                <a:gd name="connsiteX10" fmla="*/ 1113188 w 1113188"/>
                <a:gd name="connsiteY10" fmla="*/ 76574 h 122294"/>
                <a:gd name="connsiteX0" fmla="*/ 0 w 716949"/>
                <a:gd name="connsiteY0" fmla="*/ 73841 h 122294"/>
                <a:gd name="connsiteX1" fmla="*/ 76869 w 716949"/>
                <a:gd name="connsiteY1" fmla="*/ 374 h 122294"/>
                <a:gd name="connsiteX2" fmla="*/ 141639 w 716949"/>
                <a:gd name="connsiteY2" fmla="*/ 114674 h 122294"/>
                <a:gd name="connsiteX3" fmla="*/ 206409 w 716949"/>
                <a:gd name="connsiteY3" fmla="*/ 374 h 122294"/>
                <a:gd name="connsiteX4" fmla="*/ 274989 w 716949"/>
                <a:gd name="connsiteY4" fmla="*/ 122294 h 122294"/>
                <a:gd name="connsiteX5" fmla="*/ 347379 w 716949"/>
                <a:gd name="connsiteY5" fmla="*/ 374 h 122294"/>
                <a:gd name="connsiteX6" fmla="*/ 412149 w 716949"/>
                <a:gd name="connsiteY6" fmla="*/ 118484 h 122294"/>
                <a:gd name="connsiteX7" fmla="*/ 488349 w 716949"/>
                <a:gd name="connsiteY7" fmla="*/ 374 h 122294"/>
                <a:gd name="connsiteX8" fmla="*/ 541689 w 716949"/>
                <a:gd name="connsiteY8" fmla="*/ 72764 h 122294"/>
                <a:gd name="connsiteX9" fmla="*/ 716949 w 716949"/>
                <a:gd name="connsiteY9" fmla="*/ 76574 h 122294"/>
                <a:gd name="connsiteX0" fmla="*/ 0 w 755049"/>
                <a:gd name="connsiteY0" fmla="*/ 73841 h 122294"/>
                <a:gd name="connsiteX1" fmla="*/ 114969 w 755049"/>
                <a:gd name="connsiteY1" fmla="*/ 374 h 122294"/>
                <a:gd name="connsiteX2" fmla="*/ 179739 w 755049"/>
                <a:gd name="connsiteY2" fmla="*/ 114674 h 122294"/>
                <a:gd name="connsiteX3" fmla="*/ 244509 w 755049"/>
                <a:gd name="connsiteY3" fmla="*/ 374 h 122294"/>
                <a:gd name="connsiteX4" fmla="*/ 313089 w 755049"/>
                <a:gd name="connsiteY4" fmla="*/ 122294 h 122294"/>
                <a:gd name="connsiteX5" fmla="*/ 385479 w 755049"/>
                <a:gd name="connsiteY5" fmla="*/ 374 h 122294"/>
                <a:gd name="connsiteX6" fmla="*/ 450249 w 755049"/>
                <a:gd name="connsiteY6" fmla="*/ 118484 h 122294"/>
                <a:gd name="connsiteX7" fmla="*/ 526449 w 755049"/>
                <a:gd name="connsiteY7" fmla="*/ 374 h 122294"/>
                <a:gd name="connsiteX8" fmla="*/ 579789 w 755049"/>
                <a:gd name="connsiteY8" fmla="*/ 72764 h 122294"/>
                <a:gd name="connsiteX9" fmla="*/ 755049 w 755049"/>
                <a:gd name="connsiteY9" fmla="*/ 76574 h 122294"/>
                <a:gd name="connsiteX0" fmla="*/ 0 w 755049"/>
                <a:gd name="connsiteY0" fmla="*/ 73873 h 122326"/>
                <a:gd name="connsiteX1" fmla="*/ 114969 w 755049"/>
                <a:gd name="connsiteY1" fmla="*/ 406 h 122326"/>
                <a:gd name="connsiteX2" fmla="*/ 179739 w 755049"/>
                <a:gd name="connsiteY2" fmla="*/ 114706 h 122326"/>
                <a:gd name="connsiteX3" fmla="*/ 244509 w 755049"/>
                <a:gd name="connsiteY3" fmla="*/ 406 h 122326"/>
                <a:gd name="connsiteX4" fmla="*/ 313089 w 755049"/>
                <a:gd name="connsiteY4" fmla="*/ 122326 h 122326"/>
                <a:gd name="connsiteX5" fmla="*/ 385479 w 755049"/>
                <a:gd name="connsiteY5" fmla="*/ 406 h 122326"/>
                <a:gd name="connsiteX6" fmla="*/ 450249 w 755049"/>
                <a:gd name="connsiteY6" fmla="*/ 118516 h 122326"/>
                <a:gd name="connsiteX7" fmla="*/ 526449 w 755049"/>
                <a:gd name="connsiteY7" fmla="*/ 406 h 122326"/>
                <a:gd name="connsiteX8" fmla="*/ 579789 w 755049"/>
                <a:gd name="connsiteY8" fmla="*/ 72796 h 122326"/>
                <a:gd name="connsiteX9" fmla="*/ 755049 w 75504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73 h 122326"/>
                <a:gd name="connsiteX1" fmla="*/ 168309 w 808389"/>
                <a:gd name="connsiteY1" fmla="*/ 406 h 122326"/>
                <a:gd name="connsiteX2" fmla="*/ 233079 w 808389"/>
                <a:gd name="connsiteY2" fmla="*/ 114706 h 122326"/>
                <a:gd name="connsiteX3" fmla="*/ 297849 w 808389"/>
                <a:gd name="connsiteY3" fmla="*/ 406 h 122326"/>
                <a:gd name="connsiteX4" fmla="*/ 366429 w 808389"/>
                <a:gd name="connsiteY4" fmla="*/ 122326 h 122326"/>
                <a:gd name="connsiteX5" fmla="*/ 438819 w 808389"/>
                <a:gd name="connsiteY5" fmla="*/ 406 h 122326"/>
                <a:gd name="connsiteX6" fmla="*/ 503589 w 808389"/>
                <a:gd name="connsiteY6" fmla="*/ 118516 h 122326"/>
                <a:gd name="connsiteX7" fmla="*/ 579789 w 808389"/>
                <a:gd name="connsiteY7" fmla="*/ 406 h 122326"/>
                <a:gd name="connsiteX8" fmla="*/ 633129 w 808389"/>
                <a:gd name="connsiteY8" fmla="*/ 72796 h 122326"/>
                <a:gd name="connsiteX9" fmla="*/ 808389 w 808389"/>
                <a:gd name="connsiteY9" fmla="*/ 76606 h 122326"/>
                <a:gd name="connsiteX0" fmla="*/ 0 w 808389"/>
                <a:gd name="connsiteY0" fmla="*/ 73857 h 122310"/>
                <a:gd name="connsiteX1" fmla="*/ 168309 w 808389"/>
                <a:gd name="connsiteY1" fmla="*/ 390 h 122310"/>
                <a:gd name="connsiteX2" fmla="*/ 233079 w 808389"/>
                <a:gd name="connsiteY2" fmla="*/ 114690 h 122310"/>
                <a:gd name="connsiteX3" fmla="*/ 297849 w 808389"/>
                <a:gd name="connsiteY3" fmla="*/ 390 h 122310"/>
                <a:gd name="connsiteX4" fmla="*/ 366429 w 808389"/>
                <a:gd name="connsiteY4" fmla="*/ 122310 h 122310"/>
                <a:gd name="connsiteX5" fmla="*/ 438819 w 808389"/>
                <a:gd name="connsiteY5" fmla="*/ 390 h 122310"/>
                <a:gd name="connsiteX6" fmla="*/ 503589 w 808389"/>
                <a:gd name="connsiteY6" fmla="*/ 118500 h 122310"/>
                <a:gd name="connsiteX7" fmla="*/ 579789 w 808389"/>
                <a:gd name="connsiteY7" fmla="*/ 390 h 122310"/>
                <a:gd name="connsiteX8" fmla="*/ 633129 w 808389"/>
                <a:gd name="connsiteY8" fmla="*/ 72780 h 122310"/>
                <a:gd name="connsiteX9" fmla="*/ 808389 w 808389"/>
                <a:gd name="connsiteY9" fmla="*/ 76590 h 122310"/>
                <a:gd name="connsiteX0" fmla="*/ 0 w 846489"/>
                <a:gd name="connsiteY0" fmla="*/ 73857 h 122310"/>
                <a:gd name="connsiteX1" fmla="*/ 206409 w 846489"/>
                <a:gd name="connsiteY1" fmla="*/ 390 h 122310"/>
                <a:gd name="connsiteX2" fmla="*/ 271179 w 846489"/>
                <a:gd name="connsiteY2" fmla="*/ 114690 h 122310"/>
                <a:gd name="connsiteX3" fmla="*/ 335949 w 846489"/>
                <a:gd name="connsiteY3" fmla="*/ 390 h 122310"/>
                <a:gd name="connsiteX4" fmla="*/ 404529 w 846489"/>
                <a:gd name="connsiteY4" fmla="*/ 122310 h 122310"/>
                <a:gd name="connsiteX5" fmla="*/ 476919 w 846489"/>
                <a:gd name="connsiteY5" fmla="*/ 390 h 122310"/>
                <a:gd name="connsiteX6" fmla="*/ 541689 w 846489"/>
                <a:gd name="connsiteY6" fmla="*/ 118500 h 122310"/>
                <a:gd name="connsiteX7" fmla="*/ 617889 w 846489"/>
                <a:gd name="connsiteY7" fmla="*/ 390 h 122310"/>
                <a:gd name="connsiteX8" fmla="*/ 671229 w 846489"/>
                <a:gd name="connsiteY8" fmla="*/ 72780 h 122310"/>
                <a:gd name="connsiteX9" fmla="*/ 846489 w 846489"/>
                <a:gd name="connsiteY9" fmla="*/ 76590 h 122310"/>
                <a:gd name="connsiteX0" fmla="*/ 0 w 846489"/>
                <a:gd name="connsiteY0" fmla="*/ 73841 h 122294"/>
                <a:gd name="connsiteX1" fmla="*/ 206409 w 846489"/>
                <a:gd name="connsiteY1" fmla="*/ 374 h 122294"/>
                <a:gd name="connsiteX2" fmla="*/ 271179 w 846489"/>
                <a:gd name="connsiteY2" fmla="*/ 114674 h 122294"/>
                <a:gd name="connsiteX3" fmla="*/ 335949 w 846489"/>
                <a:gd name="connsiteY3" fmla="*/ 374 h 122294"/>
                <a:gd name="connsiteX4" fmla="*/ 404529 w 846489"/>
                <a:gd name="connsiteY4" fmla="*/ 122294 h 122294"/>
                <a:gd name="connsiteX5" fmla="*/ 476919 w 846489"/>
                <a:gd name="connsiteY5" fmla="*/ 374 h 122294"/>
                <a:gd name="connsiteX6" fmla="*/ 541689 w 846489"/>
                <a:gd name="connsiteY6" fmla="*/ 118484 h 122294"/>
                <a:gd name="connsiteX7" fmla="*/ 617889 w 846489"/>
                <a:gd name="connsiteY7" fmla="*/ 374 h 122294"/>
                <a:gd name="connsiteX8" fmla="*/ 671229 w 846489"/>
                <a:gd name="connsiteY8" fmla="*/ 72764 h 122294"/>
                <a:gd name="connsiteX9" fmla="*/ 846489 w 846489"/>
                <a:gd name="connsiteY9" fmla="*/ 76574 h 122294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3873 h 122326"/>
                <a:gd name="connsiteX1" fmla="*/ 206409 w 846489"/>
                <a:gd name="connsiteY1" fmla="*/ 406 h 122326"/>
                <a:gd name="connsiteX2" fmla="*/ 271179 w 846489"/>
                <a:gd name="connsiteY2" fmla="*/ 114706 h 122326"/>
                <a:gd name="connsiteX3" fmla="*/ 335949 w 846489"/>
                <a:gd name="connsiteY3" fmla="*/ 406 h 122326"/>
                <a:gd name="connsiteX4" fmla="*/ 404529 w 846489"/>
                <a:gd name="connsiteY4" fmla="*/ 122326 h 122326"/>
                <a:gd name="connsiteX5" fmla="*/ 476919 w 846489"/>
                <a:gd name="connsiteY5" fmla="*/ 406 h 122326"/>
                <a:gd name="connsiteX6" fmla="*/ 541689 w 846489"/>
                <a:gd name="connsiteY6" fmla="*/ 118516 h 122326"/>
                <a:gd name="connsiteX7" fmla="*/ 617889 w 846489"/>
                <a:gd name="connsiteY7" fmla="*/ 406 h 122326"/>
                <a:gd name="connsiteX8" fmla="*/ 671229 w 846489"/>
                <a:gd name="connsiteY8" fmla="*/ 72796 h 122326"/>
                <a:gd name="connsiteX9" fmla="*/ 846489 w 846489"/>
                <a:gd name="connsiteY9" fmla="*/ 76606 h 122326"/>
                <a:gd name="connsiteX0" fmla="*/ 0 w 846489"/>
                <a:gd name="connsiteY0" fmla="*/ 74364 h 122817"/>
                <a:gd name="connsiteX1" fmla="*/ 124284 w 846489"/>
                <a:gd name="connsiteY1" fmla="*/ 62548 h 122817"/>
                <a:gd name="connsiteX2" fmla="*/ 206409 w 846489"/>
                <a:gd name="connsiteY2" fmla="*/ 897 h 122817"/>
                <a:gd name="connsiteX3" fmla="*/ 271179 w 846489"/>
                <a:gd name="connsiteY3" fmla="*/ 115197 h 122817"/>
                <a:gd name="connsiteX4" fmla="*/ 335949 w 846489"/>
                <a:gd name="connsiteY4" fmla="*/ 897 h 122817"/>
                <a:gd name="connsiteX5" fmla="*/ 404529 w 846489"/>
                <a:gd name="connsiteY5" fmla="*/ 122817 h 122817"/>
                <a:gd name="connsiteX6" fmla="*/ 476919 w 846489"/>
                <a:gd name="connsiteY6" fmla="*/ 897 h 122817"/>
                <a:gd name="connsiteX7" fmla="*/ 541689 w 846489"/>
                <a:gd name="connsiteY7" fmla="*/ 119007 h 122817"/>
                <a:gd name="connsiteX8" fmla="*/ 617889 w 846489"/>
                <a:gd name="connsiteY8" fmla="*/ 897 h 122817"/>
                <a:gd name="connsiteX9" fmla="*/ 671229 w 846489"/>
                <a:gd name="connsiteY9" fmla="*/ 73287 h 122817"/>
                <a:gd name="connsiteX10" fmla="*/ 846489 w 846489"/>
                <a:gd name="connsiteY10" fmla="*/ 77097 h 122817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  <a:gd name="connsiteX0" fmla="*/ 0 w 846489"/>
                <a:gd name="connsiteY0" fmla="*/ 73956 h 122409"/>
                <a:gd name="connsiteX1" fmla="*/ 150954 w 846489"/>
                <a:gd name="connsiteY1" fmla="*/ 73570 h 122409"/>
                <a:gd name="connsiteX2" fmla="*/ 206409 w 846489"/>
                <a:gd name="connsiteY2" fmla="*/ 489 h 122409"/>
                <a:gd name="connsiteX3" fmla="*/ 271179 w 846489"/>
                <a:gd name="connsiteY3" fmla="*/ 114789 h 122409"/>
                <a:gd name="connsiteX4" fmla="*/ 335949 w 846489"/>
                <a:gd name="connsiteY4" fmla="*/ 489 h 122409"/>
                <a:gd name="connsiteX5" fmla="*/ 404529 w 846489"/>
                <a:gd name="connsiteY5" fmla="*/ 122409 h 122409"/>
                <a:gd name="connsiteX6" fmla="*/ 476919 w 846489"/>
                <a:gd name="connsiteY6" fmla="*/ 489 h 122409"/>
                <a:gd name="connsiteX7" fmla="*/ 541689 w 846489"/>
                <a:gd name="connsiteY7" fmla="*/ 118599 h 122409"/>
                <a:gd name="connsiteX8" fmla="*/ 617889 w 846489"/>
                <a:gd name="connsiteY8" fmla="*/ 489 h 122409"/>
                <a:gd name="connsiteX9" fmla="*/ 671229 w 846489"/>
                <a:gd name="connsiteY9" fmla="*/ 72879 h 122409"/>
                <a:gd name="connsiteX10" fmla="*/ 846489 w 846489"/>
                <a:gd name="connsiteY10" fmla="*/ 76689 h 12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489" h="122409">
                  <a:moveTo>
                    <a:pt x="0" y="73956"/>
                  </a:moveTo>
                  <a:cubicBezTo>
                    <a:pt x="20714" y="71987"/>
                    <a:pt x="116552" y="70575"/>
                    <a:pt x="150954" y="73570"/>
                  </a:cubicBezTo>
                  <a:cubicBezTo>
                    <a:pt x="185356" y="61325"/>
                    <a:pt x="186371" y="-6381"/>
                    <a:pt x="206409" y="489"/>
                  </a:cubicBezTo>
                  <a:cubicBezTo>
                    <a:pt x="226447" y="7359"/>
                    <a:pt x="238159" y="114789"/>
                    <a:pt x="271179" y="114789"/>
                  </a:cubicBezTo>
                  <a:cubicBezTo>
                    <a:pt x="304199" y="114789"/>
                    <a:pt x="313724" y="-781"/>
                    <a:pt x="335949" y="489"/>
                  </a:cubicBezTo>
                  <a:cubicBezTo>
                    <a:pt x="358174" y="1759"/>
                    <a:pt x="381034" y="122409"/>
                    <a:pt x="404529" y="122409"/>
                  </a:cubicBezTo>
                  <a:cubicBezTo>
                    <a:pt x="428024" y="122409"/>
                    <a:pt x="454059" y="1124"/>
                    <a:pt x="476919" y="489"/>
                  </a:cubicBezTo>
                  <a:cubicBezTo>
                    <a:pt x="499779" y="-146"/>
                    <a:pt x="510574" y="118599"/>
                    <a:pt x="541689" y="118599"/>
                  </a:cubicBezTo>
                  <a:cubicBezTo>
                    <a:pt x="572804" y="118599"/>
                    <a:pt x="588679" y="-7131"/>
                    <a:pt x="617889" y="489"/>
                  </a:cubicBezTo>
                  <a:cubicBezTo>
                    <a:pt x="647099" y="8109"/>
                    <a:pt x="633129" y="60179"/>
                    <a:pt x="671229" y="72879"/>
                  </a:cubicBezTo>
                  <a:cubicBezTo>
                    <a:pt x="709329" y="85579"/>
                    <a:pt x="751874" y="72244"/>
                    <a:pt x="846489" y="76689"/>
                  </a:cubicBezTo>
                </a:path>
              </a:pathLst>
            </a:custGeom>
            <a:ln w="9525">
              <a:solidFill>
                <a:srgbClr val="FF0000"/>
              </a:solidFill>
              <a:headEnd type="triangle" w="sm" len="sm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74" name="CasellaDiTesto 19"/>
          <p:cNvSpPr txBox="1"/>
          <p:nvPr/>
        </p:nvSpPr>
        <p:spPr>
          <a:xfrm>
            <a:off x="1043608" y="692696"/>
            <a:ext cx="233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“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Double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”</a:t>
            </a:r>
            <a:r>
              <a:rPr lang="it-IT" dirty="0" smtClean="0">
                <a:solidFill>
                  <a:srgbClr val="92D050"/>
                </a:solidFill>
                <a:latin typeface="Bernard MT Condensed" pitchFamily="18" charset="0"/>
              </a:rPr>
              <a:t> FEL oscillator</a:t>
            </a:r>
          </a:p>
        </p:txBody>
      </p:sp>
      <p:sp>
        <p:nvSpPr>
          <p:cNvPr id="75" name="Rettangolo 28"/>
          <p:cNvSpPr/>
          <p:nvPr/>
        </p:nvSpPr>
        <p:spPr>
          <a:xfrm>
            <a:off x="4788024" y="1530464"/>
            <a:ext cx="36724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ym typeface="Mathematica1"/>
              </a:rPr>
              <a:t>Composed of two identical </a:t>
            </a:r>
            <a:r>
              <a:rPr lang="en-US" sz="1400" dirty="0" err="1" smtClean="0">
                <a:sym typeface="Mathematica1"/>
              </a:rPr>
              <a:t>undulator</a:t>
            </a:r>
            <a:r>
              <a:rPr lang="en-US" sz="1400" dirty="0" smtClean="0">
                <a:sym typeface="Mathematica1"/>
              </a:rPr>
              <a:t> sections closed within an optical cavity, and driven by two independent, but perfectly synchronized,  electron beams.</a:t>
            </a:r>
          </a:p>
          <a:p>
            <a:pPr algn="just"/>
            <a:endParaRPr lang="en-US" sz="1400" dirty="0">
              <a:sym typeface="Mathematica1"/>
            </a:endParaRPr>
          </a:p>
          <a:p>
            <a:pPr algn="just"/>
            <a:r>
              <a:rPr lang="en-US" sz="1400" dirty="0" smtClean="0">
                <a:sym typeface="Mathematica1"/>
              </a:rPr>
              <a:t>In each </a:t>
            </a:r>
            <a:r>
              <a:rPr lang="en-US" sz="1400" dirty="0" err="1" smtClean="0">
                <a:sym typeface="Mathematica1"/>
              </a:rPr>
              <a:t>undulator</a:t>
            </a:r>
            <a:r>
              <a:rPr lang="en-US" sz="1400" dirty="0" smtClean="0">
                <a:sym typeface="Mathematica1"/>
              </a:rPr>
              <a:t> section, an e-beam is injected with a two-fold objective:</a:t>
            </a:r>
          </a:p>
          <a:p>
            <a:pPr algn="just"/>
            <a:endParaRPr lang="en-US" sz="1400" dirty="0">
              <a:sym typeface="Mathematica1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sym typeface="Mathematica1"/>
              </a:rPr>
              <a:t>To produce FEL radiation in the  cavity within a suitable frequency range.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400" dirty="0" smtClean="0">
              <a:sym typeface="Mathematica1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sym typeface="Mathematica1"/>
              </a:rPr>
              <a:t>To scatter FEL photons (through Compton back-scattering) into higher-energy photons (possibly -photons) to facilitate the detection of photon-photon collisions, on account of the behavior  of (</a:t>
            </a:r>
            <a:r>
              <a:rPr lang="en-US" sz="1400" dirty="0" smtClean="0">
                <a:latin typeface="Brush Script MT" pitchFamily="66" charset="0"/>
              </a:rPr>
              <a:t>E</a:t>
            </a:r>
            <a:r>
              <a:rPr lang="en-US" sz="1400" baseline="-25000" dirty="0" smtClean="0">
                <a:sym typeface="Symbol"/>
              </a:rPr>
              <a:t></a:t>
            </a:r>
            <a:r>
              <a:rPr lang="en-US" sz="1400" dirty="0" smtClean="0">
                <a:sym typeface="Mathematica1"/>
              </a:rPr>
              <a:t>).</a:t>
            </a:r>
            <a:endParaRPr lang="en-US" sz="1600" dirty="0" smtClean="0"/>
          </a:p>
        </p:txBody>
      </p:sp>
      <p:sp>
        <p:nvSpPr>
          <p:cNvPr id="2" name="Oval 1"/>
          <p:cNvSpPr/>
          <p:nvPr/>
        </p:nvSpPr>
        <p:spPr>
          <a:xfrm>
            <a:off x="1795834" y="2081614"/>
            <a:ext cx="327894" cy="28588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 75"/>
          <p:cNvSpPr/>
          <p:nvPr/>
        </p:nvSpPr>
        <p:spPr>
          <a:xfrm>
            <a:off x="2897368" y="2072897"/>
            <a:ext cx="327894" cy="28588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Straight Arrow Connector 3"/>
          <p:cNvCxnSpPr>
            <a:endCxn id="78" idx="0"/>
          </p:cNvCxnSpPr>
          <p:nvPr/>
        </p:nvCxnSpPr>
        <p:spPr>
          <a:xfrm flipH="1">
            <a:off x="1689440" y="2351389"/>
            <a:ext cx="270342" cy="196843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8" idx="0"/>
          </p:cNvCxnSpPr>
          <p:nvPr/>
        </p:nvCxnSpPr>
        <p:spPr>
          <a:xfrm flipH="1">
            <a:off x="1689440" y="2378204"/>
            <a:ext cx="1306538" cy="19416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tangolo 28"/>
          <p:cNvSpPr/>
          <p:nvPr/>
        </p:nvSpPr>
        <p:spPr>
          <a:xfrm>
            <a:off x="535071" y="4319820"/>
            <a:ext cx="2308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ym typeface="Mathematica1"/>
              </a:rPr>
              <a:t>Conversion regions, where, through Compton back-scattering of FEL photons by incoming electrons, higher-frequency photons are produced .</a:t>
            </a:r>
          </a:p>
        </p:txBody>
      </p:sp>
      <p:sp>
        <p:nvSpPr>
          <p:cNvPr id="79" name="Oval 78"/>
          <p:cNvSpPr/>
          <p:nvPr/>
        </p:nvSpPr>
        <p:spPr>
          <a:xfrm>
            <a:off x="2336365" y="2031342"/>
            <a:ext cx="279113" cy="43828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" name="Straight Arrow Connector 79"/>
          <p:cNvCxnSpPr>
            <a:stCxn id="79" idx="4"/>
          </p:cNvCxnSpPr>
          <p:nvPr/>
        </p:nvCxnSpPr>
        <p:spPr>
          <a:xfrm>
            <a:off x="2475922" y="2469625"/>
            <a:ext cx="1620180" cy="32102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tangolo 28"/>
          <p:cNvSpPr/>
          <p:nvPr/>
        </p:nvSpPr>
        <p:spPr>
          <a:xfrm>
            <a:off x="3264287" y="5641503"/>
            <a:ext cx="2099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ym typeface="Mathematica1"/>
              </a:rPr>
              <a:t>Head-on photon-photon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6" grpId="0" animBg="1"/>
      <p:bldP spid="78" grpId="0"/>
      <p:bldP spid="79" grpId="0" animBg="1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69647" y="692696"/>
            <a:ext cx="391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(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Linearly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polarized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)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Undulator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parameters</a:t>
            </a:r>
            <a:endParaRPr lang="it-IT" dirty="0">
              <a:solidFill>
                <a:schemeClr val="accent6"/>
              </a:solidFill>
              <a:latin typeface="Bernard MT Condensed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8072" y="16288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it-IT" baseline="-25000" dirty="0" smtClean="0">
                <a:solidFill>
                  <a:schemeClr val="bg1"/>
                </a:solidFill>
                <a:sym typeface="Symbol"/>
              </a:rPr>
              <a:t>U </a:t>
            </a:r>
            <a:r>
              <a:rPr lang="it-IT" dirty="0" smtClean="0">
                <a:solidFill>
                  <a:schemeClr val="bg1"/>
                </a:solidFill>
                <a:sym typeface="Symbol"/>
              </a:rPr>
              <a:t>,   </a:t>
            </a:r>
            <a:r>
              <a:rPr lang="it-IT" sz="1400" dirty="0" smtClean="0">
                <a:cs typeface="Times New Roman" pitchFamily="18" charset="0"/>
                <a:sym typeface="Symbol"/>
              </a:rPr>
              <a:t>undulator period 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it-IT" sz="1400" dirty="0" smtClean="0">
                <a:cs typeface="Times New Roman" pitchFamily="18" charset="0"/>
                <a:sym typeface="Symbol"/>
              </a:rPr>
              <a:t>]</a:t>
            </a:r>
            <a:r>
              <a:rPr lang="it-IT" dirty="0" smtClean="0">
                <a:sym typeface="Symbol"/>
              </a:rPr>
              <a:t>    </a:t>
            </a:r>
            <a:endParaRPr lang="it-IT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49420"/>
              </p:ext>
            </p:extLst>
          </p:nvPr>
        </p:nvGraphicFramePr>
        <p:xfrm>
          <a:off x="728663" y="4067532"/>
          <a:ext cx="19161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3" imgW="1307532" imgH="393529" progId="Equation.3">
                  <p:embed/>
                </p:oleObj>
              </mc:Choice>
              <mc:Fallback>
                <p:oleObj name="Equation" r:id="rId3" imgW="1307532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4067532"/>
                        <a:ext cx="19161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/>
          <p:cNvSpPr/>
          <p:nvPr/>
        </p:nvSpPr>
        <p:spPr>
          <a:xfrm>
            <a:off x="3779912" y="2080272"/>
            <a:ext cx="79208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852852"/>
              </p:ext>
            </p:extLst>
          </p:nvPr>
        </p:nvGraphicFramePr>
        <p:xfrm>
          <a:off x="4757738" y="1917700"/>
          <a:ext cx="11525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zione" r:id="rId5" imgW="761669" imgH="660113" progId="Equation.3">
                  <p:embed/>
                </p:oleObj>
              </mc:Choice>
              <mc:Fallback>
                <p:oleObj name="Equazione" r:id="rId5" imgW="761669" imgH="660113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1917700"/>
                        <a:ext cx="11525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648072" y="2555612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it-IT" baseline="-25000" dirty="0" smtClean="0">
                <a:solidFill>
                  <a:schemeClr val="bg1"/>
                </a:solidFill>
                <a:sym typeface="Symbol"/>
              </a:rPr>
              <a:t>U</a:t>
            </a:r>
            <a:r>
              <a:rPr lang="it-IT" dirty="0" smtClean="0">
                <a:solidFill>
                  <a:schemeClr val="bg1"/>
                </a:solidFill>
                <a:sym typeface="Symbol"/>
              </a:rPr>
              <a:t> ,</a:t>
            </a:r>
            <a:r>
              <a:rPr lang="it-IT" dirty="0" smtClean="0">
                <a:sym typeface="Symbol"/>
              </a:rPr>
              <a:t>  </a:t>
            </a:r>
            <a:r>
              <a:rPr lang="it-IT" sz="1400" dirty="0" smtClean="0">
                <a:sym typeface="Symbol"/>
              </a:rPr>
              <a:t>number of undulator periods 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828677" y="413978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undulator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strength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parameter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244501" y="47878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it-IT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it-IT" dirty="0" smtClean="0">
                <a:solidFill>
                  <a:schemeClr val="bg1"/>
                </a:solidFill>
                <a:sym typeface="Symbol"/>
              </a:rPr>
              <a:t>,   </a:t>
            </a:r>
            <a:r>
              <a:rPr lang="it-IT" sz="1400" dirty="0" smtClean="0">
                <a:sym typeface="Symbol"/>
              </a:rPr>
              <a:t>on </a:t>
            </a:r>
            <a:r>
              <a:rPr lang="it-IT" sz="1400" dirty="0" err="1" smtClean="0">
                <a:sym typeface="Symbol"/>
              </a:rPr>
              <a:t>axis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cs typeface="Times New Roman" pitchFamily="18" charset="0"/>
                <a:sym typeface="Symbol"/>
              </a:rPr>
              <a:t>undulator</a:t>
            </a:r>
            <a:r>
              <a:rPr lang="it-IT" sz="1400" dirty="0" smtClean="0">
                <a:cs typeface="Times New Roman" pitchFamily="18" charset="0"/>
                <a:sym typeface="Symbol"/>
              </a:rPr>
              <a:t>  </a:t>
            </a:r>
            <a:r>
              <a:rPr lang="it-IT" sz="1400" dirty="0" err="1" smtClean="0">
                <a:cs typeface="Times New Roman" pitchFamily="18" charset="0"/>
                <a:sym typeface="Symbol"/>
              </a:rPr>
              <a:t>magnetic</a:t>
            </a:r>
            <a:r>
              <a:rPr lang="it-IT" sz="1400" dirty="0" smtClean="0">
                <a:cs typeface="Times New Roman" pitchFamily="18" charset="0"/>
                <a:sym typeface="Symbol"/>
              </a:rPr>
              <a:t> </a:t>
            </a:r>
            <a:r>
              <a:rPr lang="it-IT" sz="1400" dirty="0" err="1" smtClean="0">
                <a:cs typeface="Times New Roman" pitchFamily="18" charset="0"/>
                <a:sym typeface="Symbol"/>
              </a:rPr>
              <a:t>field</a:t>
            </a:r>
            <a:r>
              <a:rPr lang="it-IT" sz="1400" dirty="0" smtClean="0">
                <a:cs typeface="Times New Roman" pitchFamily="18" charset="0"/>
                <a:sym typeface="Symbol"/>
              </a:rPr>
              <a:t> [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kG</a:t>
            </a:r>
            <a:r>
              <a:rPr lang="it-IT" sz="1400" dirty="0" smtClean="0">
                <a:cs typeface="Times New Roman" pitchFamily="18" charset="0"/>
                <a:sym typeface="Symbol"/>
              </a:rPr>
              <a:t>]</a:t>
            </a:r>
            <a:r>
              <a:rPr lang="it-IT" dirty="0" smtClean="0">
                <a:sym typeface="Symbol"/>
              </a:rPr>
              <a:t>   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012160" y="1920057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undulator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length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it-IT" sz="1400" dirty="0" smtClean="0">
                <a:sym typeface="Symbol"/>
              </a:rPr>
              <a:t>]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012160" y="2352105"/>
            <a:ext cx="305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undulator</a:t>
            </a:r>
            <a:r>
              <a:rPr lang="it-IT" sz="1400" dirty="0" smtClean="0">
                <a:sym typeface="Symbol"/>
              </a:rPr>
              <a:t> (</a:t>
            </a:r>
            <a:r>
              <a:rPr lang="it-IT" sz="1400" dirty="0" err="1" smtClean="0">
                <a:sym typeface="Symbol"/>
              </a:rPr>
              <a:t>angular</a:t>
            </a:r>
            <a:r>
              <a:rPr lang="it-IT" sz="1400" dirty="0" smtClean="0">
                <a:sym typeface="Symbol"/>
              </a:rPr>
              <a:t>) </a:t>
            </a:r>
            <a:r>
              <a:rPr lang="it-IT" sz="1400" dirty="0" err="1" smtClean="0">
                <a:sym typeface="Symbol"/>
              </a:rPr>
              <a:t>frequency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s 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-1 </a:t>
            </a:r>
            <a:r>
              <a:rPr lang="it-IT" sz="1400" dirty="0" smtClean="0">
                <a:cs typeface="Times New Roman" pitchFamily="18" charset="0"/>
                <a:sym typeface="Symbol"/>
              </a:rPr>
              <a:t>]</a:t>
            </a:r>
            <a:endParaRPr lang="it-IT" dirty="0">
              <a:cs typeface="Times New Roman" pitchFamily="18" charset="0"/>
            </a:endParaRPr>
          </a:p>
        </p:txBody>
      </p:sp>
      <p:sp>
        <p:nvSpPr>
          <p:cNvPr id="12" name="CasellaDiTesto 4"/>
          <p:cNvSpPr txBox="1"/>
          <p:nvPr/>
        </p:nvSpPr>
        <p:spPr>
          <a:xfrm>
            <a:off x="4669708" y="2996952"/>
            <a:ext cx="415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ym typeface="Symbol"/>
              </a:rPr>
              <a:t>With</a:t>
            </a:r>
            <a:r>
              <a:rPr lang="it-IT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it-IT" sz="1600" i="1" dirty="0" smtClean="0">
                <a:sym typeface="Symbol"/>
              </a:rPr>
              <a:t></a:t>
            </a:r>
            <a:r>
              <a:rPr lang="it-IT" sz="1600" baseline="-25000" dirty="0" smtClean="0">
                <a:sym typeface="Symbol"/>
              </a:rPr>
              <a:t>U  </a:t>
            </a:r>
            <a:r>
              <a:rPr lang="it-IT" sz="1400" dirty="0" smtClean="0">
                <a:sym typeface="Symbol"/>
              </a:rPr>
              <a:t>~ </a:t>
            </a:r>
            <a:r>
              <a:rPr lang="it-IT" sz="1600" dirty="0" smtClean="0">
                <a:latin typeface="cmbsy10" pitchFamily="34" charset="0"/>
                <a:sym typeface="Symbol"/>
              </a:rPr>
              <a:t>O</a:t>
            </a:r>
            <a:r>
              <a:rPr lang="it-IT" sz="1400" dirty="0" smtClean="0">
                <a:sym typeface="Symbol"/>
              </a:rPr>
              <a:t>(cm),   </a:t>
            </a:r>
            <a:r>
              <a:rPr lang="it-IT" sz="1600" dirty="0" smtClean="0">
                <a:sym typeface="Mathematica1"/>
              </a:rPr>
              <a:t></a:t>
            </a:r>
            <a:r>
              <a:rPr lang="it-IT" sz="1600" baseline="-25000" dirty="0" smtClean="0">
                <a:sym typeface="Mathematica1"/>
              </a:rPr>
              <a:t>U</a:t>
            </a:r>
            <a:r>
              <a:rPr lang="it-IT" sz="1400" dirty="0" smtClean="0">
                <a:sym typeface="Mathematica1"/>
              </a:rPr>
              <a:t> ~ </a:t>
            </a:r>
            <a:r>
              <a:rPr lang="it-IT" sz="1600" dirty="0" smtClean="0">
                <a:latin typeface="cmbsy10" pitchFamily="34" charset="0"/>
                <a:sym typeface="Mathematica1"/>
              </a:rPr>
              <a:t>O</a:t>
            </a:r>
            <a:r>
              <a:rPr lang="it-IT" sz="1400" dirty="0" smtClean="0">
                <a:sym typeface="Mathematica1"/>
              </a:rPr>
              <a:t>(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10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-10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11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Hz</a:t>
            </a:r>
            <a:r>
              <a:rPr lang="it-IT" sz="1400" dirty="0" smtClean="0">
                <a:sym typeface="Mathematica1"/>
              </a:rPr>
              <a:t>) is in the microwave region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1297390" y="710526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Electron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beam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parameters</a:t>
            </a:r>
            <a:endParaRPr lang="it-IT" dirty="0">
              <a:solidFill>
                <a:schemeClr val="accent6"/>
              </a:solidFill>
              <a:latin typeface="Bernard MT Condensed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55576" y="126876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chemeClr val="bg1"/>
                </a:solidFill>
                <a:sym typeface="Symbol"/>
              </a:rPr>
              <a:t></a:t>
            </a:r>
            <a:r>
              <a:rPr lang="it-IT" sz="2000" baseline="-25000" dirty="0" smtClean="0">
                <a:solidFill>
                  <a:schemeClr val="bg1"/>
                </a:solidFill>
                <a:sym typeface="Symbol"/>
              </a:rPr>
              <a:t>e </a:t>
            </a:r>
            <a:r>
              <a:rPr lang="it-IT" sz="2000" dirty="0" smtClean="0">
                <a:solidFill>
                  <a:schemeClr val="bg1"/>
                </a:solidFill>
                <a:sym typeface="Symbol"/>
              </a:rPr>
              <a:t>,   </a:t>
            </a:r>
            <a:r>
              <a:rPr lang="it-IT" sz="1400" dirty="0" err="1" smtClean="0">
                <a:sym typeface="Symbol"/>
              </a:rPr>
              <a:t>relativistic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factor</a:t>
            </a:r>
            <a:endParaRPr lang="it-IT" sz="2000" dirty="0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494860"/>
              </p:ext>
            </p:extLst>
          </p:nvPr>
        </p:nvGraphicFramePr>
        <p:xfrm>
          <a:off x="755650" y="3121024"/>
          <a:ext cx="2208926" cy="668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zione" r:id="rId3" imgW="1473200" imgH="444500" progId="Equation.3">
                  <p:embed/>
                </p:oleObj>
              </mc:Choice>
              <mc:Fallback>
                <p:oleObj name="Equazione" r:id="rId3" imgW="1473200" imgH="444500" progId="Equation.3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121024"/>
                        <a:ext cx="2208926" cy="668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4067944" y="4653136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beam sizes 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it-IT" sz="1400" dirty="0" smtClean="0"/>
              <a:t>], respectively  in the horizontal and vertical directions, defined by the pertinent variances of the  beam particle density,</a:t>
            </a:r>
            <a:endParaRPr lang="it-IT" sz="1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55576" y="21328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  <a:sym typeface="Symbol"/>
              </a:rPr>
              <a:t></a:t>
            </a:r>
            <a:r>
              <a:rPr lang="it-IT" baseline="-25000" dirty="0" smtClean="0">
                <a:solidFill>
                  <a:schemeClr val="bg1"/>
                </a:solidFill>
                <a:sym typeface="Symbol"/>
              </a:rPr>
              <a:t>e </a:t>
            </a:r>
            <a:r>
              <a:rPr lang="it-IT" dirty="0" smtClean="0">
                <a:solidFill>
                  <a:schemeClr val="bg1"/>
                </a:solidFill>
                <a:sym typeface="Symbol"/>
              </a:rPr>
              <a:t>, 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203848" y="3193811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electron </a:t>
            </a:r>
            <a:r>
              <a:rPr lang="it-IT" sz="1400" dirty="0" err="1" smtClean="0"/>
              <a:t>beam</a:t>
            </a:r>
            <a:r>
              <a:rPr lang="it-IT" sz="1400" dirty="0" smtClean="0"/>
              <a:t> (</a:t>
            </a:r>
            <a:r>
              <a:rPr lang="it-IT" sz="1400" dirty="0" err="1" smtClean="0"/>
              <a:t>peak</a:t>
            </a:r>
            <a:r>
              <a:rPr lang="it-IT" sz="1400" dirty="0" smtClean="0"/>
              <a:t>) </a:t>
            </a:r>
            <a:r>
              <a:rPr lang="it-IT" sz="1400" dirty="0" err="1" smtClean="0"/>
              <a:t>current</a:t>
            </a:r>
            <a:r>
              <a:rPr lang="it-IT" sz="1400" dirty="0" smtClean="0"/>
              <a:t> density 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A/cm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/>
              <a:t>],  </a:t>
            </a:r>
            <a:r>
              <a:rPr lang="it-IT" sz="1400" dirty="0" err="1" smtClean="0"/>
              <a:t>conforming</a:t>
            </a:r>
            <a:r>
              <a:rPr lang="it-IT" sz="1400" dirty="0" smtClean="0"/>
              <a:t> </a:t>
            </a:r>
            <a:r>
              <a:rPr lang="it-IT" sz="1400" dirty="0" err="1" smtClean="0"/>
              <a:t>to</a:t>
            </a:r>
            <a:r>
              <a:rPr lang="it-IT" sz="1400" dirty="0" smtClean="0"/>
              <a:t> a </a:t>
            </a:r>
            <a:r>
              <a:rPr lang="it-IT" sz="1400" dirty="0" err="1" smtClean="0"/>
              <a:t>transverse</a:t>
            </a:r>
            <a:r>
              <a:rPr lang="it-IT" sz="1400" dirty="0" smtClean="0"/>
              <a:t> </a:t>
            </a:r>
            <a:r>
              <a:rPr lang="it-IT" sz="1400" dirty="0" err="1" smtClean="0"/>
              <a:t>dependence</a:t>
            </a:r>
            <a:r>
              <a:rPr lang="it-IT" sz="1400" dirty="0" smtClean="0"/>
              <a:t> </a:t>
            </a:r>
            <a:r>
              <a:rPr lang="it-IT" sz="1400" dirty="0" err="1" smtClean="0"/>
              <a:t>like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851670"/>
              </p:ext>
            </p:extLst>
          </p:nvPr>
        </p:nvGraphicFramePr>
        <p:xfrm>
          <a:off x="3955207" y="3861048"/>
          <a:ext cx="19129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Equazione" r:id="rId5" imgW="1384300" imgH="419100" progId="Equation.3">
                  <p:embed/>
                </p:oleObj>
              </mc:Choice>
              <mc:Fallback>
                <p:oleObj name="Equazione" r:id="rId5" imgW="1384300" imgH="419100" progId="Equation.3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207" y="3861048"/>
                        <a:ext cx="191293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884995"/>
              </p:ext>
            </p:extLst>
          </p:nvPr>
        </p:nvGraphicFramePr>
        <p:xfrm>
          <a:off x="3347864" y="4653136"/>
          <a:ext cx="678364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Equazione" r:id="rId7" imgW="406224" imgH="241195" progId="Equation.3">
                  <p:embed/>
                </p:oleObj>
              </mc:Choice>
              <mc:Fallback>
                <p:oleObj name="Equazione" r:id="rId7" imgW="406224" imgH="241195" progId="Equation.3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653136"/>
                        <a:ext cx="678364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1259632" y="22048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ym typeface="Symbol"/>
              </a:rPr>
              <a:t>cross </a:t>
            </a:r>
            <a:r>
              <a:rPr lang="it-IT" sz="1400" dirty="0" err="1" smtClean="0">
                <a:sym typeface="Symbol"/>
              </a:rPr>
              <a:t>sectional</a:t>
            </a:r>
            <a:r>
              <a:rPr lang="it-IT" sz="1400" dirty="0" smtClean="0">
                <a:sym typeface="Symbol"/>
              </a:rPr>
              <a:t> area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the electron </a:t>
            </a:r>
            <a:r>
              <a:rPr lang="it-IT" sz="1400" dirty="0" err="1" smtClean="0">
                <a:sym typeface="Symbol"/>
              </a:rPr>
              <a:t>beam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/>
              <a:t>] </a:t>
            </a:r>
            <a:endParaRPr lang="it-IT" dirty="0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649133"/>
              </p:ext>
            </p:extLst>
          </p:nvPr>
        </p:nvGraphicFramePr>
        <p:xfrm>
          <a:off x="3779912" y="2204864"/>
          <a:ext cx="1090359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Equazione" r:id="rId9" imgW="736600" imgH="241300" progId="Equation.3">
                  <p:embed/>
                </p:oleObj>
              </mc:Choice>
              <mc:Fallback>
                <p:oleObj name="Equazione" r:id="rId9" imgW="736600" imgH="241300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204864"/>
                        <a:ext cx="1090359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8"/>
          <p:cNvSpPr txBox="1"/>
          <p:nvPr/>
        </p:nvSpPr>
        <p:spPr>
          <a:xfrm>
            <a:off x="1219124" y="6073551"/>
            <a:ext cx="2920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electron beam peak current [A]:</a:t>
            </a:r>
            <a:endParaRPr lang="it-IT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152360"/>
              </p:ext>
            </p:extLst>
          </p:nvPr>
        </p:nvGraphicFramePr>
        <p:xfrm>
          <a:off x="755650" y="6036841"/>
          <a:ext cx="3048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Equation" r:id="rId11" imgW="203112" imgH="228501" progId="Equation.3">
                  <p:embed/>
                </p:oleObj>
              </mc:Choice>
              <mc:Fallback>
                <p:oleObj name="Equation" r:id="rId11" imgW="203112" imgH="228501" progId="Equation.3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6036841"/>
                        <a:ext cx="3048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549518"/>
              </p:ext>
            </p:extLst>
          </p:nvPr>
        </p:nvGraphicFramePr>
        <p:xfrm>
          <a:off x="4211960" y="5837386"/>
          <a:ext cx="20367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Equation" r:id="rId13" imgW="1473200" imgH="444500" progId="Equation.3">
                  <p:embed/>
                </p:oleObj>
              </mc:Choice>
              <mc:Fallback>
                <p:oleObj name="Equation" r:id="rId13" imgW="1473200" imgH="444500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837386"/>
                        <a:ext cx="203676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764704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FEL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oscillator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 </a:t>
            </a:r>
            <a:r>
              <a:rPr lang="it-IT" dirty="0" err="1" smtClean="0">
                <a:solidFill>
                  <a:schemeClr val="accent6"/>
                </a:solidFill>
                <a:latin typeface="Bernard MT Condensed" pitchFamily="18" charset="0"/>
              </a:rPr>
              <a:t>parameters</a:t>
            </a:r>
            <a:r>
              <a:rPr lang="it-IT" dirty="0" smtClean="0">
                <a:solidFill>
                  <a:schemeClr val="accent6"/>
                </a:solidFill>
                <a:latin typeface="Bernard MT Condensed" pitchFamily="18" charset="0"/>
              </a:rPr>
              <a:t> </a:t>
            </a:r>
            <a:endParaRPr lang="it-IT" dirty="0">
              <a:solidFill>
                <a:schemeClr val="accent6"/>
              </a:solidFill>
              <a:latin typeface="Bernard MT Condensed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644972"/>
              </p:ext>
            </p:extLst>
          </p:nvPr>
        </p:nvGraphicFramePr>
        <p:xfrm>
          <a:off x="996950" y="3406775"/>
          <a:ext cx="4670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3" imgW="3187700" imgH="508000" progId="Equation.3">
                  <p:embed/>
                </p:oleObj>
              </mc:Choice>
              <mc:Fallback>
                <p:oleObj name="Equation" r:id="rId3" imgW="3187700" imgH="50800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06775"/>
                        <a:ext cx="46704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332656"/>
              </p:ext>
            </p:extLst>
          </p:nvPr>
        </p:nvGraphicFramePr>
        <p:xfrm>
          <a:off x="1663700" y="4745038"/>
          <a:ext cx="2071688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5" imgW="1358900" imgH="889000" progId="Equation.3">
                  <p:embed/>
                </p:oleObj>
              </mc:Choice>
              <mc:Fallback>
                <p:oleObj name="Equation" r:id="rId5" imgW="1358900" imgH="8890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4745038"/>
                        <a:ext cx="2071688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5796136" y="3550146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small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signal</a:t>
            </a:r>
            <a:r>
              <a:rPr lang="it-IT" sz="1400" dirty="0" smtClean="0">
                <a:sym typeface="Symbol"/>
              </a:rPr>
              <a:t> FEL </a:t>
            </a:r>
            <a:r>
              <a:rPr lang="it-IT" sz="1400" dirty="0" err="1" smtClean="0">
                <a:sym typeface="Symbol"/>
              </a:rPr>
              <a:t>gain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coefficient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904487" y="4732714"/>
            <a:ext cx="2035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Bessel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function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factor</a:t>
            </a:r>
            <a:endParaRPr lang="it-IT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594456"/>
              </p:ext>
            </p:extLst>
          </p:nvPr>
        </p:nvGraphicFramePr>
        <p:xfrm>
          <a:off x="1012825" y="1465263"/>
          <a:ext cx="2363788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Equation" r:id="rId7" imgW="1549400" imgH="1054100" progId="Equation.3">
                  <p:embed/>
                </p:oleObj>
              </mc:Choice>
              <mc:Fallback>
                <p:oleObj name="Equation" r:id="rId7" imgW="1549400" imgH="105410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465263"/>
                        <a:ext cx="2363788" cy="160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707904" y="1586185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wavelength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FEL </a:t>
            </a:r>
            <a:r>
              <a:rPr lang="it-IT" sz="1400" dirty="0" err="1" smtClean="0">
                <a:sym typeface="Symbol"/>
              </a:rPr>
              <a:t>radiation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it-IT" sz="1400" dirty="0" smtClean="0">
                <a:sym typeface="Symbol"/>
              </a:rPr>
              <a:t>]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707904" y="2545159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angular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frequency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FEL </a:t>
            </a:r>
            <a:r>
              <a:rPr lang="it-IT" sz="1400" dirty="0" err="1" smtClean="0">
                <a:sym typeface="Symbol"/>
              </a:rPr>
              <a:t>radiation</a:t>
            </a:r>
            <a:r>
              <a:rPr lang="it-IT" sz="1400" dirty="0" smtClean="0">
                <a:sym typeface="Symbol"/>
              </a:rPr>
              <a:t> [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s 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-1 </a:t>
            </a:r>
            <a:r>
              <a:rPr lang="it-IT" sz="1400" dirty="0" smtClean="0">
                <a:cs typeface="Times New Roman" pitchFamily="18" charset="0"/>
                <a:sym typeface="Symbol"/>
              </a:rPr>
              <a:t>]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904487" y="613888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Bessel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functions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of</a:t>
            </a:r>
            <a:r>
              <a:rPr lang="it-IT" sz="1400" dirty="0" smtClean="0">
                <a:sym typeface="Symbol"/>
              </a:rPr>
              <a:t> first </a:t>
            </a:r>
            <a:r>
              <a:rPr lang="it-IT" sz="1400" dirty="0" err="1" smtClean="0">
                <a:sym typeface="Symbol"/>
              </a:rPr>
              <a:t>kind</a:t>
            </a:r>
            <a:endParaRPr lang="it-IT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86176"/>
              </p:ext>
            </p:extLst>
          </p:nvPr>
        </p:nvGraphicFramePr>
        <p:xfrm>
          <a:off x="2908652" y="6246831"/>
          <a:ext cx="5603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9" imgW="368300" imgH="228600" progId="Equation.3">
                  <p:embed/>
                </p:oleObj>
              </mc:Choice>
              <mc:Fallback>
                <p:oleObj name="Equation" r:id="rId9" imgW="368300" imgH="2286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652" y="6246831"/>
                        <a:ext cx="56038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127990"/>
              </p:ext>
            </p:extLst>
          </p:nvPr>
        </p:nvGraphicFramePr>
        <p:xfrm>
          <a:off x="666304" y="2976017"/>
          <a:ext cx="409416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3" imgW="2794000" imgH="482600" progId="Equation.3">
                  <p:embed/>
                </p:oleObj>
              </mc:Choice>
              <mc:Fallback>
                <p:oleObj name="Equation" r:id="rId3" imgW="2794000" imgH="4826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304" y="2976017"/>
                        <a:ext cx="4094163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1027"/>
              </p:ext>
            </p:extLst>
          </p:nvPr>
        </p:nvGraphicFramePr>
        <p:xfrm>
          <a:off x="666304" y="4298146"/>
          <a:ext cx="4395787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tion" r:id="rId5" imgW="2882900" imgH="1003300" progId="Equation.3">
                  <p:embed/>
                </p:oleObj>
              </mc:Choice>
              <mc:Fallback>
                <p:oleObj name="Equation" r:id="rId5" imgW="2882900" imgH="10033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304" y="4298146"/>
                        <a:ext cx="4395787" cy="152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5004048" y="294345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ym typeface="Symbol"/>
              </a:rPr>
              <a:t>FEL maximum gain (in the small signal  small gain regime)</a:t>
            </a:r>
            <a:endParaRPr lang="it-IT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71585"/>
              </p:ext>
            </p:extLst>
          </p:nvPr>
        </p:nvGraphicFramePr>
        <p:xfrm>
          <a:off x="666304" y="1556792"/>
          <a:ext cx="35861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7" imgW="2349500" imgH="508000" progId="Equation.3">
                  <p:embed/>
                </p:oleObj>
              </mc:Choice>
              <mc:Fallback>
                <p:oleObj name="Equation" r:id="rId7" imgW="2349500" imgH="5080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304" y="1556792"/>
                        <a:ext cx="3586162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4283968" y="1738486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ym typeface="Symbol"/>
              </a:rPr>
              <a:t>equilibrium</a:t>
            </a:r>
            <a:r>
              <a:rPr lang="it-IT" sz="1400" dirty="0" smtClean="0">
                <a:sym typeface="Symbol"/>
              </a:rPr>
              <a:t> FEL </a:t>
            </a:r>
            <a:r>
              <a:rPr lang="it-IT" sz="1400" dirty="0" err="1" smtClean="0">
                <a:sym typeface="Symbol"/>
              </a:rPr>
              <a:t>intracavity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intensity</a:t>
            </a:r>
            <a:r>
              <a:rPr lang="it-IT" sz="1400" dirty="0" smtClean="0">
                <a:sym typeface="Symbol"/>
              </a:rPr>
              <a:t> [W/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1400" dirty="0" smtClean="0">
                <a:sym typeface="Symbol"/>
              </a:rPr>
              <a:t>]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220072" y="4474790"/>
            <a:ext cx="28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ym typeface="Symbol"/>
              </a:rPr>
              <a:t>FEL </a:t>
            </a:r>
            <a:r>
              <a:rPr lang="it-IT" sz="1400" dirty="0" err="1" smtClean="0">
                <a:sym typeface="Symbol"/>
              </a:rPr>
              <a:t>oscillator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saturation</a:t>
            </a:r>
            <a:r>
              <a:rPr lang="it-IT" sz="1400" dirty="0" smtClean="0">
                <a:sym typeface="Symbol"/>
              </a:rPr>
              <a:t> </a:t>
            </a:r>
            <a:r>
              <a:rPr lang="it-IT" sz="1400" dirty="0" err="1" smtClean="0">
                <a:sym typeface="Symbol"/>
              </a:rPr>
              <a:t>intensity</a:t>
            </a:r>
            <a:r>
              <a:rPr lang="it-IT" sz="1400" dirty="0" smtClean="0">
                <a:sym typeface="Symbol"/>
              </a:rPr>
              <a:t> [W/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it-IT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1400" dirty="0" smtClean="0">
                <a:sym typeface="Symbol"/>
              </a:rPr>
              <a:t>]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</TotalTime>
  <Words>2276</Words>
  <Application>Microsoft Office PowerPoint</Application>
  <PresentationFormat>On-screen Show (4:3)</PresentationFormat>
  <Paragraphs>432</Paragraphs>
  <Slides>25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Equinozio</vt:lpstr>
      <vt:lpstr>G:\Nero Local Autobackup\20121112_112604_Local Autobackup\D\Positronium\PC&amp;FEL_1.xmcd\Selection 947 2659 1310 2917</vt:lpstr>
      <vt:lpstr>G:\Nero Local Autobackup\20121112_112604_Local Autobackup\D\Positronium\PC&amp;FEL_1.xmcd\Selection 67 2979 430 3237</vt:lpstr>
      <vt:lpstr>G:\Nero Local Autobackup\20121112_112604_Local Autobackup\D\Positronium\PC&amp;FEL.xmcd\Selection 19 3979 422 4243</vt:lpstr>
      <vt:lpstr>G:\Nero Local Autobackup\20121112_112604_Local Autobackup\D\Positronium\PC&amp;FEL.xmcd\Selection 19 4235 422 4499</vt:lpstr>
      <vt:lpstr>G:\Nero Local Autobackup\20121112_112604_Local Autobackup\D\Positronium\PC&amp;FEL_1.xmcd\Selection 11 8627 324 8811</vt:lpstr>
      <vt:lpstr>G:\Nero Local Autobackup\20121112_112604_Local Autobackup\D\Positronium\PC&amp;FEL_1.xmcd\Selection 3 9787 288 9965</vt:lpstr>
      <vt:lpstr>G:\Nero Local Autobackup\20121112_112604_Local Autobackup\D\Positronium\PC&amp;FEL_1.xmcd\Selection 123 5931 454 6181</vt:lpstr>
      <vt:lpstr>Equazione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enea</dc:creator>
  <cp:lastModifiedBy>ENEA</cp:lastModifiedBy>
  <cp:revision>220</cp:revision>
  <cp:lastPrinted>2012-12-12T13:19:48Z</cp:lastPrinted>
  <dcterms:created xsi:type="dcterms:W3CDTF">2012-11-06T08:47:06Z</dcterms:created>
  <dcterms:modified xsi:type="dcterms:W3CDTF">2012-12-13T07:20:51Z</dcterms:modified>
</cp:coreProperties>
</file>