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3" r:id="rId5"/>
    <p:sldId id="262" r:id="rId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916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96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2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71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62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61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11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17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87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38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89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FE78B-9BC6-724E-8CF9-FB89EE6DD644}" type="datetimeFigureOut">
              <a:rPr lang="it-IT" smtClean="0"/>
              <a:t>14/12/12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20114-F5DB-C848-86F2-CE37579753C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79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te13.org/" TargetMode="External"/><Relationship Id="rId4" Type="http://schemas.openxmlformats.org/officeDocument/2006/relationships/hyperlink" Target="http://fias.uni-frankfurt.de/nufra2013/" TargetMode="External"/><Relationship Id="rId5" Type="http://schemas.openxmlformats.org/officeDocument/2006/relationships/hyperlink" Target="http://www.nss-mic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npc2013.i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8162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-395444"/>
            <a:ext cx="7772400" cy="1470025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FIRST MEETING  GSI 14 </a:t>
            </a:r>
            <a:r>
              <a:rPr lang="it-IT" sz="3600" b="1" dirty="0" err="1" smtClean="0">
                <a:solidFill>
                  <a:srgbClr val="FF0000"/>
                </a:solidFill>
              </a:rPr>
              <a:t>December</a:t>
            </a:r>
            <a:r>
              <a:rPr lang="it-IT" sz="3600" b="1" dirty="0" smtClean="0">
                <a:solidFill>
                  <a:srgbClr val="FF0000"/>
                </a:solidFill>
              </a:rPr>
              <a:t> 2012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6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38088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SOME CONFERENCES 2013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9453" y="1463650"/>
            <a:ext cx="8427347" cy="4525963"/>
          </a:xfrm>
        </p:spPr>
        <p:txBody>
          <a:bodyPr>
            <a:normAutofit/>
          </a:bodyPr>
          <a:lstStyle/>
          <a:p>
            <a:r>
              <a:rPr lang="it-IT" sz="1800" dirty="0" smtClean="0"/>
              <a:t>The 25th International </a:t>
            </a:r>
            <a:r>
              <a:rPr lang="it-IT" sz="1800" dirty="0" err="1" smtClean="0"/>
              <a:t>Nuclear</a:t>
            </a:r>
            <a:r>
              <a:rPr lang="it-IT" sz="1800" dirty="0" smtClean="0"/>
              <a:t> </a:t>
            </a:r>
            <a:r>
              <a:rPr lang="it-IT" sz="1800" dirty="0" err="1" smtClean="0"/>
              <a:t>Physics</a:t>
            </a:r>
            <a:r>
              <a:rPr lang="it-IT" sz="1800" dirty="0" smtClean="0"/>
              <a:t> Conference (INPC 2013) </a:t>
            </a:r>
            <a:r>
              <a:rPr lang="it-IT" sz="1800" dirty="0" err="1" smtClean="0"/>
              <a:t>will</a:t>
            </a:r>
            <a:r>
              <a:rPr lang="it-IT" sz="1800" dirty="0" smtClean="0"/>
              <a:t> take </a:t>
            </a:r>
            <a:r>
              <a:rPr lang="it-IT" sz="1800" dirty="0" err="1" smtClean="0"/>
              <a:t>place</a:t>
            </a:r>
            <a:r>
              <a:rPr lang="it-IT" sz="1800" dirty="0" smtClean="0"/>
              <a:t> in </a:t>
            </a:r>
            <a:r>
              <a:rPr lang="it-IT" sz="1800" b="1" dirty="0" smtClean="0">
                <a:effectLst/>
              </a:rPr>
              <a:t>Firenze (</a:t>
            </a:r>
            <a:r>
              <a:rPr lang="it-IT" sz="1800" b="1" dirty="0" err="1" smtClean="0">
                <a:effectLst/>
              </a:rPr>
              <a:t>Italy</a:t>
            </a:r>
            <a:r>
              <a:rPr lang="it-IT" sz="1800" b="1" dirty="0" smtClean="0">
                <a:effectLst/>
              </a:rPr>
              <a:t>) on 2-7 </a:t>
            </a:r>
            <a:r>
              <a:rPr lang="it-IT" sz="1800" b="1" dirty="0" err="1" smtClean="0">
                <a:effectLst/>
              </a:rPr>
              <a:t>June</a:t>
            </a:r>
            <a:r>
              <a:rPr lang="it-IT" sz="1800" b="1" dirty="0" smtClean="0">
                <a:effectLst/>
              </a:rPr>
              <a:t> 2013</a:t>
            </a:r>
            <a:r>
              <a:rPr lang="it-IT" sz="1800" b="1" dirty="0" smtClean="0"/>
              <a:t>, </a:t>
            </a:r>
            <a:r>
              <a:rPr lang="it-IT" sz="1800" b="1" i="1" dirty="0" smtClean="0">
                <a:solidFill>
                  <a:srgbClr val="FF0000"/>
                </a:solidFill>
              </a:rPr>
              <a:t>INPC 2013 </a:t>
            </a:r>
            <a:r>
              <a:rPr lang="it-IT" sz="1800" b="1" dirty="0" smtClean="0">
                <a:hlinkClick r:id="rId2"/>
              </a:rPr>
              <a:t>http://www.inpc2013.it/</a:t>
            </a:r>
            <a:r>
              <a:rPr lang="it-IT" sz="1800" b="1" dirty="0" smtClean="0"/>
              <a:t> </a:t>
            </a:r>
          </a:p>
          <a:p>
            <a:pPr marL="0" indent="0">
              <a:buNone/>
            </a:pPr>
            <a:r>
              <a:rPr lang="it-IT" sz="1800" b="1" dirty="0"/>
              <a:t> </a:t>
            </a:r>
            <a:r>
              <a:rPr lang="it-IT" sz="1800" b="1" dirty="0" smtClean="0"/>
              <a:t>     </a:t>
            </a:r>
            <a:r>
              <a:rPr lang="it-IT" sz="1800" b="1" dirty="0" err="1" smtClean="0"/>
              <a:t>Abstract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submission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deadline</a:t>
            </a:r>
            <a:r>
              <a:rPr lang="it-IT" sz="1800" dirty="0"/>
              <a:t> </a:t>
            </a:r>
            <a:r>
              <a:rPr lang="it-IT" sz="1800" dirty="0" smtClean="0"/>
              <a:t>15 </a:t>
            </a:r>
            <a:r>
              <a:rPr lang="it-IT" sz="1800" dirty="0" err="1" smtClean="0"/>
              <a:t>January</a:t>
            </a:r>
            <a:r>
              <a:rPr lang="it-IT" sz="1800" dirty="0" smtClean="0"/>
              <a:t> 2013</a:t>
            </a:r>
          </a:p>
          <a:p>
            <a:pPr marL="0" indent="0">
              <a:buNone/>
            </a:pPr>
            <a:endParaRPr lang="it-IT" sz="1800" dirty="0"/>
          </a:p>
          <a:p>
            <a:r>
              <a:rPr lang="it-IT" sz="1800" b="1" dirty="0" smtClean="0"/>
              <a:t>Crete, </a:t>
            </a:r>
            <a:r>
              <a:rPr lang="it-IT" sz="1800" b="1" dirty="0" err="1" smtClean="0"/>
              <a:t>Greece</a:t>
            </a:r>
            <a:r>
              <a:rPr lang="it-IT" sz="1800" b="1" dirty="0" smtClean="0"/>
              <a:t/>
            </a:r>
            <a:br>
              <a:rPr lang="it-IT" sz="1800" b="1" dirty="0" smtClean="0"/>
            </a:br>
            <a:r>
              <a:rPr lang="it-IT" sz="1800" dirty="0" smtClean="0"/>
              <a:t>CRETE13: The 2013 International Conference on Applications of </a:t>
            </a:r>
            <a:r>
              <a:rPr lang="it-IT" sz="1800" dirty="0" err="1" smtClean="0"/>
              <a:t>Nuclear</a:t>
            </a:r>
            <a:r>
              <a:rPr lang="it-IT" sz="1800" dirty="0" smtClean="0"/>
              <a:t> </a:t>
            </a:r>
            <a:r>
              <a:rPr lang="it-IT" sz="1800" dirty="0" err="1" smtClean="0"/>
              <a:t>Techniques</a:t>
            </a:r>
            <a:r>
              <a:rPr lang="it-IT" sz="1800" dirty="0" smtClean="0"/>
              <a:t>.</a:t>
            </a:r>
            <a:r>
              <a:rPr lang="it-IT" sz="1800" b="1" dirty="0" smtClean="0"/>
              <a:t> The </a:t>
            </a:r>
            <a:r>
              <a:rPr lang="it-IT" sz="1800" b="1" dirty="0" err="1" smtClean="0"/>
              <a:t>deadline</a:t>
            </a:r>
            <a:r>
              <a:rPr lang="it-IT" sz="1800" b="1" dirty="0" smtClean="0"/>
              <a:t> for </a:t>
            </a:r>
            <a:r>
              <a:rPr lang="it-IT" sz="1800" b="1" dirty="0" err="1" smtClean="0"/>
              <a:t>submission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is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February</a:t>
            </a:r>
            <a:r>
              <a:rPr lang="it-IT" sz="1800" b="1" dirty="0" smtClean="0"/>
              <a:t> 1, 2013 </a:t>
            </a:r>
            <a:r>
              <a:rPr lang="it-IT" sz="1800" dirty="0" smtClean="0">
                <a:hlinkClick r:id="rId3"/>
              </a:rPr>
              <a:t>http://www.crete13.org/</a:t>
            </a:r>
            <a:endParaRPr lang="it-IT" sz="1800" dirty="0" smtClean="0"/>
          </a:p>
          <a:p>
            <a:endParaRPr lang="it-IT" sz="1800" dirty="0"/>
          </a:p>
          <a:p>
            <a:r>
              <a:rPr lang="it-IT" sz="1800" dirty="0" smtClean="0"/>
              <a:t>The </a:t>
            </a:r>
            <a:r>
              <a:rPr lang="it-IT" sz="1800" dirty="0" err="1" smtClean="0"/>
              <a:t>Fourth</a:t>
            </a:r>
            <a:r>
              <a:rPr lang="it-IT" sz="1800" dirty="0" smtClean="0"/>
              <a:t> International Conference on </a:t>
            </a:r>
            <a:r>
              <a:rPr lang="it-IT" sz="1800" dirty="0" err="1" smtClean="0"/>
              <a:t>Nuclear</a:t>
            </a:r>
            <a:r>
              <a:rPr lang="it-IT" sz="1800" dirty="0" smtClean="0"/>
              <a:t> </a:t>
            </a:r>
            <a:r>
              <a:rPr lang="it-IT" sz="1800" dirty="0" err="1" smtClean="0"/>
              <a:t>Fragmentation</a:t>
            </a:r>
            <a:r>
              <a:rPr lang="it-IT" sz="1800" dirty="0" smtClean="0"/>
              <a:t> "From Basic </a:t>
            </a:r>
            <a:r>
              <a:rPr lang="it-IT" sz="1800" dirty="0" err="1" smtClean="0"/>
              <a:t>Research</a:t>
            </a:r>
            <a:r>
              <a:rPr lang="it-IT" sz="1800" dirty="0" smtClean="0"/>
              <a:t> to Applications" </a:t>
            </a:r>
            <a:r>
              <a:rPr lang="it-IT" sz="1800" dirty="0" err="1" smtClean="0"/>
              <a:t>Dates</a:t>
            </a:r>
            <a:r>
              <a:rPr lang="it-IT" sz="1800" dirty="0" smtClean="0"/>
              <a:t> 29 </a:t>
            </a:r>
            <a:r>
              <a:rPr lang="it-IT" sz="1800" dirty="0" err="1" smtClean="0"/>
              <a:t>Sep</a:t>
            </a:r>
            <a:r>
              <a:rPr lang="it-IT" sz="1800" dirty="0" smtClean="0"/>
              <a:t> 2013 → 06 </a:t>
            </a:r>
            <a:r>
              <a:rPr lang="it-IT" sz="1800" dirty="0" err="1" smtClean="0"/>
              <a:t>Oct</a:t>
            </a:r>
            <a:r>
              <a:rPr lang="it-IT" sz="1800" dirty="0" smtClean="0"/>
              <a:t> 2013 </a:t>
            </a:r>
            <a:r>
              <a:rPr lang="it-IT" sz="1800" dirty="0" smtClean="0">
                <a:hlinkClick r:id="rId4"/>
              </a:rPr>
              <a:t>http://fias.uni-frankfurt.de/nufra2013/</a:t>
            </a:r>
            <a:r>
              <a:rPr lang="it-IT" sz="1800" dirty="0"/>
              <a:t> </a:t>
            </a:r>
            <a:r>
              <a:rPr lang="it-IT" sz="1800" dirty="0" smtClean="0"/>
              <a:t> </a:t>
            </a:r>
            <a:r>
              <a:rPr lang="it-IT" sz="1800" b="1" dirty="0" err="1" smtClean="0"/>
              <a:t>Kemer</a:t>
            </a:r>
            <a:r>
              <a:rPr lang="it-IT" sz="1800" b="1" dirty="0" smtClean="0"/>
              <a:t>, Antalya, </a:t>
            </a:r>
            <a:r>
              <a:rPr lang="it-IT" sz="1800" b="1" dirty="0" err="1" smtClean="0"/>
              <a:t>Turkey</a:t>
            </a:r>
            <a:r>
              <a:rPr lang="it-IT" sz="1800" b="1" dirty="0" smtClean="0"/>
              <a:t> </a:t>
            </a:r>
          </a:p>
          <a:p>
            <a:endParaRPr lang="it-IT" sz="1800" b="1" dirty="0"/>
          </a:p>
          <a:p>
            <a:r>
              <a:rPr lang="it-IT" sz="1800" b="1" dirty="0" smtClean="0"/>
              <a:t>IEEE 2013 </a:t>
            </a:r>
            <a:r>
              <a:rPr lang="it-IT" sz="1800" dirty="0" smtClean="0">
                <a:hlinkClick r:id="rId5"/>
              </a:rPr>
              <a:t>http://www.nss-mic.org/</a:t>
            </a:r>
            <a:r>
              <a:rPr lang="it-IT" sz="1800" dirty="0" smtClean="0"/>
              <a:t> </a:t>
            </a:r>
            <a:r>
              <a:rPr lang="it-IT" sz="1800" b="1" dirty="0" smtClean="0"/>
              <a:t>Seoul, Korea  27 </a:t>
            </a:r>
            <a:r>
              <a:rPr lang="it-IT" sz="1800" b="1" dirty="0" err="1" smtClean="0"/>
              <a:t>October</a:t>
            </a:r>
            <a:r>
              <a:rPr lang="it-IT" sz="1800" b="1" dirty="0" smtClean="0"/>
              <a:t> 2013</a:t>
            </a:r>
          </a:p>
          <a:p>
            <a:endParaRPr lang="it-IT" sz="1800" b="1" dirty="0" smtClean="0"/>
          </a:p>
          <a:p>
            <a:endParaRPr lang="it-IT" sz="1800" b="1" dirty="0" smtClean="0"/>
          </a:p>
          <a:p>
            <a:endParaRPr lang="it-IT" sz="1800" b="1" dirty="0" smtClean="0"/>
          </a:p>
          <a:p>
            <a:endParaRPr lang="it-IT" sz="1800" dirty="0" smtClean="0"/>
          </a:p>
          <a:p>
            <a:pPr marL="0" indent="0">
              <a:buNone/>
            </a:pPr>
            <a:endParaRPr lang="it-IT" sz="1800" dirty="0" smtClean="0"/>
          </a:p>
        </p:txBody>
      </p:sp>
    </p:spTree>
    <p:extLst>
      <p:ext uri="{BB962C8B-B14F-4D97-AF65-F5344CB8AC3E}">
        <p14:creationId xmlns:p14="http://schemas.microsoft.com/office/powerpoint/2010/main" val="163610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Policy Board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C.Agodi</a:t>
            </a:r>
            <a:r>
              <a:rPr lang="it-IT" dirty="0" smtClean="0"/>
              <a:t>, </a:t>
            </a:r>
            <a:r>
              <a:rPr lang="it-IT" dirty="0" err="1" smtClean="0"/>
              <a:t>M.Durante</a:t>
            </a:r>
            <a:r>
              <a:rPr lang="it-IT" dirty="0" smtClean="0"/>
              <a:t>, </a:t>
            </a:r>
            <a:r>
              <a:rPr lang="it-IT" dirty="0" err="1" smtClean="0"/>
              <a:t>V.Monaco</a:t>
            </a:r>
            <a:r>
              <a:rPr lang="it-IT" dirty="0" smtClean="0"/>
              <a:t>, </a:t>
            </a:r>
            <a:r>
              <a:rPr lang="it-IT" dirty="0" err="1" smtClean="0"/>
              <a:t>S.Leray</a:t>
            </a:r>
            <a:r>
              <a:rPr lang="it-IT" dirty="0" smtClean="0"/>
              <a:t>, </a:t>
            </a:r>
            <a:r>
              <a:rPr lang="it-IT" dirty="0" err="1" smtClean="0"/>
              <a:t>A.Sciubba</a:t>
            </a:r>
            <a:endParaRPr lang="it-IT" dirty="0"/>
          </a:p>
          <a:p>
            <a:r>
              <a:rPr lang="it-IT" dirty="0" err="1" smtClean="0"/>
              <a:t>G.Cuttone</a:t>
            </a:r>
            <a:r>
              <a:rPr lang="it-IT" dirty="0" smtClean="0"/>
              <a:t>, </a:t>
            </a:r>
            <a:r>
              <a:rPr lang="it-IT" dirty="0" err="1" smtClean="0"/>
              <a:t>V.Patera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59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92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From  LNS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F.Cappuzzello</a:t>
            </a:r>
            <a:r>
              <a:rPr lang="it-IT" dirty="0" smtClean="0"/>
              <a:t> (</a:t>
            </a:r>
            <a:r>
              <a:rPr lang="it-IT" dirty="0" err="1" smtClean="0"/>
              <a:t>Researcher</a:t>
            </a:r>
            <a:r>
              <a:rPr lang="it-IT" dirty="0" smtClean="0"/>
              <a:t> Catania </a:t>
            </a:r>
            <a:r>
              <a:rPr lang="it-IT" dirty="0" err="1" smtClean="0"/>
              <a:t>University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M.Cavallaro</a:t>
            </a:r>
            <a:r>
              <a:rPr lang="it-IT" dirty="0" smtClean="0"/>
              <a:t> (Post Doc)</a:t>
            </a:r>
          </a:p>
          <a:p>
            <a:r>
              <a:rPr lang="it-IT" dirty="0" err="1" smtClean="0"/>
              <a:t>M.Bondì</a:t>
            </a:r>
            <a:r>
              <a:rPr lang="it-IT" dirty="0" smtClean="0"/>
              <a:t> (PHD)</a:t>
            </a:r>
          </a:p>
          <a:p>
            <a:r>
              <a:rPr lang="it-IT" dirty="0" err="1" smtClean="0"/>
              <a:t>D.Carbone</a:t>
            </a:r>
            <a:r>
              <a:rPr lang="it-IT" dirty="0" smtClean="0"/>
              <a:t> (Post Doc)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630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90</Words>
  <Application>Microsoft Macintosh PowerPoint</Application>
  <PresentationFormat>Presentazione su schermo (4:3)</PresentationFormat>
  <Paragraphs>21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FIRST MEETING  GSI 14 December 2012</vt:lpstr>
      <vt:lpstr>SOME CONFERENCES 2013</vt:lpstr>
      <vt:lpstr>Policy Board </vt:lpstr>
      <vt:lpstr>Presentazione di PowerPoint</vt:lpstr>
      <vt:lpstr>From  LNS 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MEETING GSI 14-12-2012</dc:title>
  <dc:creator>clementina agodi</dc:creator>
  <cp:lastModifiedBy>clementina agodi</cp:lastModifiedBy>
  <cp:revision>12</cp:revision>
  <dcterms:created xsi:type="dcterms:W3CDTF">2012-12-14T08:47:16Z</dcterms:created>
  <dcterms:modified xsi:type="dcterms:W3CDTF">2012-12-14T12:54:57Z</dcterms:modified>
</cp:coreProperties>
</file>