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2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661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5956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735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085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2760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783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0594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137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5556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0459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426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C9D3D-1681-4854-8B2F-A82F9EF8185C}" type="datetimeFigureOut">
              <a:rPr lang="it-IT" smtClean="0"/>
              <a:t>06/12/2012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61CA3-C788-41EA-AA88-2BEEA5B650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2389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23528" y="404664"/>
            <a:ext cx="62803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dirty="0"/>
              <a:t>Torre NEMO-Fase2: </a:t>
            </a:r>
            <a:r>
              <a:rPr lang="it-IT" sz="3600" dirty="0" err="1"/>
              <a:t>deployment</a:t>
            </a:r>
            <a:r>
              <a:rPr lang="it-IT" sz="3600" dirty="0"/>
              <a:t> </a:t>
            </a:r>
            <a:endParaRPr lang="it-IT" sz="3600" dirty="0" smtClean="0"/>
          </a:p>
          <a:p>
            <a:r>
              <a:rPr lang="it-IT" sz="3600" dirty="0" smtClean="0"/>
              <a:t>come/quando/dove</a:t>
            </a:r>
            <a:endParaRPr lang="it-IT" sz="36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243" y="2060848"/>
            <a:ext cx="89644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Ancora non lo sappiamo  ma:</a:t>
            </a:r>
          </a:p>
          <a:p>
            <a:endParaRPr lang="it-IT" sz="2800" dirty="0"/>
          </a:p>
          <a:p>
            <a:r>
              <a:rPr lang="it-IT" sz="2800" dirty="0" smtClean="0"/>
              <a:t>-la scelta più  ovvia è il sito di Capo Passero.</a:t>
            </a:r>
            <a:endParaRPr lang="it-IT" sz="2800" dirty="0"/>
          </a:p>
          <a:p>
            <a:r>
              <a:rPr lang="it-IT" sz="2800" dirty="0" smtClean="0"/>
              <a:t>-Abbiamo una persona nuova  dedicata full time ad organizzare  le </a:t>
            </a:r>
            <a:r>
              <a:rPr lang="it-IT" sz="2800" dirty="0" err="1" smtClean="0"/>
              <a:t>sea</a:t>
            </a:r>
            <a:r>
              <a:rPr lang="it-IT" sz="2800" dirty="0" smtClean="0"/>
              <a:t> </a:t>
            </a:r>
            <a:r>
              <a:rPr lang="it-IT" sz="2800" dirty="0" err="1" smtClean="0"/>
              <a:t>operations</a:t>
            </a:r>
            <a:r>
              <a:rPr lang="it-IT" sz="2800" dirty="0" smtClean="0"/>
              <a:t> : Klaus L.</a:t>
            </a:r>
            <a:endParaRPr lang="it-IT" sz="2800" dirty="0"/>
          </a:p>
          <a:p>
            <a:r>
              <a:rPr lang="it-IT" sz="2800" dirty="0" smtClean="0"/>
              <a:t>- Lasciamolo lavorare. </a:t>
            </a:r>
            <a:r>
              <a:rPr lang="it-IT" sz="2800" dirty="0" err="1" smtClean="0"/>
              <a:t>Cmq</a:t>
            </a:r>
            <a:r>
              <a:rPr lang="it-IT" sz="2800" dirty="0" smtClean="0"/>
              <a:t> la disponibilità di una nave e di un  ROV per l’operazione ai 3500 m </a:t>
            </a:r>
            <a:r>
              <a:rPr lang="it-IT" sz="2800" dirty="0" err="1" smtClean="0"/>
              <a:t>nn</a:t>
            </a:r>
            <a:r>
              <a:rPr lang="it-IT" sz="2800" dirty="0" smtClean="0"/>
              <a:t> sembra essere impossibile.</a:t>
            </a:r>
          </a:p>
          <a:p>
            <a:r>
              <a:rPr lang="it-IT" sz="2800" dirty="0" smtClean="0"/>
              <a:t>-La back up </a:t>
            </a:r>
            <a:r>
              <a:rPr lang="it-IT" sz="2800" dirty="0" err="1" smtClean="0"/>
              <a:t>solution</a:t>
            </a:r>
            <a:r>
              <a:rPr lang="it-IT" sz="2800" dirty="0" smtClean="0"/>
              <a:t>  di </a:t>
            </a:r>
            <a:r>
              <a:rPr lang="it-IT" sz="2800" dirty="0" err="1" smtClean="0"/>
              <a:t>deployment</a:t>
            </a:r>
            <a:r>
              <a:rPr lang="it-IT" sz="2800" dirty="0" smtClean="0"/>
              <a:t> al test site è veramente l’»ultima spiaggia»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24939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43000" y="654780"/>
            <a:ext cx="90010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 smtClean="0"/>
              <a:t>…nel frattempo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2400" dirty="0" smtClean="0"/>
              <a:t>La torre è ritornata nel laboratorio al   porto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2400" dirty="0" smtClean="0"/>
              <a:t>L’elettronica di lettura è a Capo Passero</a:t>
            </a:r>
          </a:p>
          <a:p>
            <a:endParaRPr lang="it-IT" sz="2400" dirty="0"/>
          </a:p>
          <a:p>
            <a:r>
              <a:rPr lang="it-IT" sz="2400" dirty="0" smtClean="0"/>
              <a:t>Supponendo  che il </a:t>
            </a:r>
            <a:r>
              <a:rPr lang="it-IT" sz="2400" dirty="0" err="1" smtClean="0"/>
              <a:t>deployment</a:t>
            </a:r>
            <a:r>
              <a:rPr lang="it-IT" sz="2400" dirty="0" smtClean="0"/>
              <a:t> NON avvenga   prima della primavera 2013 si  può/deve fare qualcosa? </a:t>
            </a:r>
            <a:endParaRPr lang="it-IT" sz="2400" dirty="0"/>
          </a:p>
          <a:p>
            <a:endParaRPr lang="it-IT" sz="2400" dirty="0" smtClean="0"/>
          </a:p>
          <a:p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Verifica   parziale del funzionamento dei piani dopo il  ‘viaggio’ a Capo Passero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Verifica più accurata del funzionamento piani torre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Possibili interventi a base  torre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/>
              <a:t>Identificazione punti critici per eventuale connessione torre al test site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502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873899"/>
            <a:ext cx="7677486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/>
              <a:t>Verifica parziale del funzionamento dei piani </a:t>
            </a:r>
          </a:p>
          <a:p>
            <a:r>
              <a:rPr lang="it-IT" sz="3200" dirty="0" smtClean="0"/>
              <a:t>dopo il  ‘viaggio’ a Capo Passero</a:t>
            </a:r>
          </a:p>
          <a:p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2564904"/>
            <a:ext cx="79208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Si collega la base torre al test </a:t>
            </a:r>
            <a:r>
              <a:rPr lang="it-IT" sz="2400" dirty="0" err="1" smtClean="0"/>
              <a:t>connector</a:t>
            </a:r>
            <a:endParaRPr lang="it-IT" sz="2400" dirty="0" smtClean="0"/>
          </a:p>
          <a:p>
            <a:pPr marL="342900" indent="-342900">
              <a:buFont typeface="Arial" pitchFamily="34" charset="0"/>
              <a:buChar char="•"/>
            </a:pPr>
            <a:endParaRPr lang="it-IT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Si alimenta la torre e si misura il consumo totale</a:t>
            </a:r>
          </a:p>
          <a:p>
            <a:pPr marL="342900" indent="-342900">
              <a:buFont typeface="Arial" pitchFamily="34" charset="0"/>
              <a:buChar char="•"/>
            </a:pPr>
            <a:endParaRPr lang="it-IT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Si collega la fibra ottica di recezione con un analizzatore di spettro: si devono osservare tutte 10 le lunghezze d’onda.</a:t>
            </a:r>
          </a:p>
          <a:p>
            <a:endParaRPr lang="it-IT" sz="2400" dirty="0" smtClean="0"/>
          </a:p>
          <a:p>
            <a:endParaRPr lang="it-IT" sz="2400" dirty="0"/>
          </a:p>
          <a:p>
            <a:r>
              <a:rPr lang="it-IT" sz="2400" dirty="0" smtClean="0"/>
              <a:t>In questo modo si verifica che i piani comunicano</a:t>
            </a:r>
          </a:p>
          <a:p>
            <a:r>
              <a:rPr lang="it-IT" sz="2400" dirty="0" smtClean="0">
                <a:sym typeface="Wingdings" pitchFamily="2" charset="2"/>
              </a:rPr>
              <a:t></a:t>
            </a:r>
            <a:r>
              <a:rPr lang="it-IT" sz="2400" dirty="0" smtClean="0"/>
              <a:t>Fattibilità immediata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8121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10483" y="545269"/>
            <a:ext cx="863351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/>
              <a:t>Verifica più accurata del funzionamento piani torre</a:t>
            </a:r>
          </a:p>
          <a:p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755576" y="1628800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t-IT" sz="2400" dirty="0" smtClean="0"/>
              <a:t>Si acquistano 3 laser + eventuali filtri   con </a:t>
            </a:r>
            <a:r>
              <a:rPr lang="it-IT" sz="2400" dirty="0" smtClean="0">
                <a:latin typeface="Symbol" pitchFamily="18" charset="2"/>
              </a:rPr>
              <a:t>l</a:t>
            </a:r>
            <a:r>
              <a:rPr lang="it-IT" sz="2400" baseline="-25000" dirty="0" smtClean="0">
                <a:latin typeface="Symbol" pitchFamily="18" charset="2"/>
              </a:rPr>
              <a:t>1</a:t>
            </a:r>
            <a:r>
              <a:rPr lang="it-IT" sz="2400" dirty="0" smtClean="0"/>
              <a:t>=base torre, </a:t>
            </a:r>
            <a:r>
              <a:rPr lang="it-IT" sz="2400" dirty="0" smtClean="0">
                <a:latin typeface="Symbol" pitchFamily="18" charset="2"/>
              </a:rPr>
              <a:t>l</a:t>
            </a:r>
            <a:r>
              <a:rPr lang="it-IT" sz="2400" baseline="-25000" dirty="0" smtClean="0">
                <a:latin typeface="Symbol" pitchFamily="18" charset="2"/>
              </a:rPr>
              <a:t>2</a:t>
            </a:r>
            <a:r>
              <a:rPr lang="it-IT" sz="2400" dirty="0" smtClean="0"/>
              <a:t>= primo piano, </a:t>
            </a:r>
            <a:r>
              <a:rPr lang="it-IT" sz="2400" dirty="0" smtClean="0">
                <a:latin typeface="Symbol" pitchFamily="18" charset="2"/>
              </a:rPr>
              <a:t>l</a:t>
            </a:r>
            <a:r>
              <a:rPr lang="it-IT" sz="2400" baseline="-25000" dirty="0" smtClean="0">
                <a:latin typeface="Symbol" pitchFamily="18" charset="2"/>
              </a:rPr>
              <a:t>3</a:t>
            </a:r>
            <a:r>
              <a:rPr lang="it-IT" sz="2400" dirty="0" smtClean="0"/>
              <a:t>=</a:t>
            </a:r>
            <a:r>
              <a:rPr lang="it-IT" sz="2400" baseline="-25000" dirty="0" smtClean="0">
                <a:latin typeface="Symbol" pitchFamily="18" charset="2"/>
              </a:rPr>
              <a:t> </a:t>
            </a:r>
            <a:r>
              <a:rPr lang="it-IT" sz="2400" dirty="0" smtClean="0"/>
              <a:t>ultimo piano (sono disponibili sul mercato , </a:t>
            </a:r>
            <a:r>
              <a:rPr lang="it-IT" sz="2400" dirty="0"/>
              <a:t>c</a:t>
            </a:r>
            <a:r>
              <a:rPr lang="it-IT" sz="2400" dirty="0" smtClean="0"/>
              <a:t>osto intorno ai 1000 Euro)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2400" dirty="0" smtClean="0"/>
              <a:t>Si recuperano 3 test </a:t>
            </a:r>
            <a:r>
              <a:rPr lang="it-IT" sz="2400" dirty="0" err="1" smtClean="0"/>
              <a:t>bench</a:t>
            </a:r>
            <a:r>
              <a:rPr lang="it-IT" sz="2400" dirty="0" smtClean="0"/>
              <a:t> di piano </a:t>
            </a:r>
            <a:endParaRPr lang="it-IT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it-IT" sz="2400" dirty="0" smtClean="0"/>
              <a:t>Si accende la torre e si  comunica  con base torre + 2 piani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sz="2400" dirty="0" smtClean="0"/>
              <a:t>Questo test è ovviamente  più completo del precedente</a:t>
            </a:r>
            <a:r>
              <a:rPr lang="it-IT" dirty="0" smtClean="0"/>
              <a:t>.</a:t>
            </a:r>
          </a:p>
          <a:p>
            <a:r>
              <a:rPr lang="it-IT" sz="2400" dirty="0" smtClean="0"/>
              <a:t>Occorre subito controllare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sz="2400" dirty="0" smtClean="0"/>
              <a:t>la disponibilità dei laser e tempi di consegna (1-2 mesi)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sz="2400" dirty="0" smtClean="0"/>
              <a:t>che i 3 test  </a:t>
            </a:r>
            <a:r>
              <a:rPr lang="it-IT" sz="2400" dirty="0" err="1" smtClean="0"/>
              <a:t>bench</a:t>
            </a:r>
            <a:r>
              <a:rPr lang="it-IT" sz="2400" dirty="0" smtClean="0"/>
              <a:t> siano disponibili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67581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123728" y="548680"/>
            <a:ext cx="60549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dirty="0" smtClean="0"/>
              <a:t>Possibili interventi a base  torre</a:t>
            </a:r>
          </a:p>
          <a:p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39552" y="1844824"/>
            <a:ext cx="7200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t-IT" sz="2000" dirty="0" smtClean="0"/>
              <a:t>Riposizionamento Laser beacon</a:t>
            </a:r>
          </a:p>
          <a:p>
            <a:r>
              <a:rPr lang="it-IT" sz="2000" dirty="0" smtClean="0"/>
              <a:t>	Dovrebbe essere facile, verifico con Mario</a:t>
            </a:r>
            <a:endParaRPr lang="it-IT" sz="2000" dirty="0"/>
          </a:p>
          <a:p>
            <a:pPr marL="285750" indent="-285750">
              <a:buFont typeface="Arial" pitchFamily="34" charset="0"/>
              <a:buChar char="•"/>
            </a:pPr>
            <a:endParaRPr lang="it-IT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it-IT" sz="2000" dirty="0" smtClean="0"/>
              <a:t>Recupero alimentazione idrofoni</a:t>
            </a:r>
          </a:p>
          <a:p>
            <a:r>
              <a:rPr lang="it-IT" sz="2000" dirty="0" smtClean="0"/>
              <a:t>	Operazione più complessa:</a:t>
            </a:r>
          </a:p>
          <a:p>
            <a:r>
              <a:rPr lang="it-IT" sz="2000" dirty="0" smtClean="0"/>
              <a:t>Richiede l’apertura del vessel</a:t>
            </a:r>
          </a:p>
          <a:p>
            <a:r>
              <a:rPr lang="it-IT" sz="2000" dirty="0" smtClean="0"/>
              <a:t>E’ possibile effettuare l’operazione se</a:t>
            </a:r>
          </a:p>
          <a:p>
            <a:r>
              <a:rPr lang="it-IT" sz="2000" dirty="0" smtClean="0"/>
              <a:t>-Si  </a:t>
            </a:r>
            <a:r>
              <a:rPr lang="it-IT" sz="2000" dirty="0" smtClean="0"/>
              <a:t>prepara in anticipo un test </a:t>
            </a:r>
            <a:r>
              <a:rPr lang="it-IT" sz="2000" dirty="0" err="1" smtClean="0"/>
              <a:t>bench</a:t>
            </a:r>
            <a:r>
              <a:rPr lang="it-IT" sz="2000" dirty="0" smtClean="0"/>
              <a:t> con idrofono e alimentatore a 12V</a:t>
            </a:r>
          </a:p>
          <a:p>
            <a:r>
              <a:rPr lang="it-IT" sz="2000" dirty="0" smtClean="0"/>
              <a:t>-Si </a:t>
            </a:r>
            <a:r>
              <a:rPr lang="it-IT" sz="2000" dirty="0" smtClean="0"/>
              <a:t>è nelle condizioni di leggere i piani (vedi intervento precedente)</a:t>
            </a:r>
          </a:p>
          <a:p>
            <a:endParaRPr lang="it-IT" sz="2000" dirty="0" smtClean="0"/>
          </a:p>
          <a:p>
            <a:r>
              <a:rPr lang="it-IT" sz="2000" dirty="0" smtClean="0"/>
              <a:t>ATTENZIONE!</a:t>
            </a:r>
            <a:endParaRPr lang="it-IT" sz="2000" dirty="0"/>
          </a:p>
          <a:p>
            <a:r>
              <a:rPr lang="it-IT" sz="2000" dirty="0" smtClean="0"/>
              <a:t>SE dopo il test troviamo il vessel allagato che facciamo?</a:t>
            </a:r>
          </a:p>
          <a:p>
            <a:r>
              <a:rPr lang="it-IT" sz="2000" dirty="0" smtClean="0"/>
              <a:t>Al momento NON abbiamo  </a:t>
            </a:r>
            <a:r>
              <a:rPr lang="it-IT" sz="2000" dirty="0" err="1" smtClean="0"/>
              <a:t>spare</a:t>
            </a:r>
            <a:r>
              <a:rPr lang="it-IT" sz="2000" dirty="0" smtClean="0"/>
              <a:t> :occorre ordinare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43218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11576"/>
            <a:ext cx="685800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525" y="3447150"/>
            <a:ext cx="76104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3" y="4016869"/>
            <a:ext cx="425767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293095"/>
            <a:ext cx="741997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67966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314</Words>
  <Application>Microsoft Office PowerPoint</Application>
  <PresentationFormat>Presentazione su schermo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anghi</dc:creator>
  <cp:lastModifiedBy>anghi</cp:lastModifiedBy>
  <cp:revision>9</cp:revision>
  <dcterms:created xsi:type="dcterms:W3CDTF">2012-12-05T18:04:37Z</dcterms:created>
  <dcterms:modified xsi:type="dcterms:W3CDTF">2012-12-06T11:51:16Z</dcterms:modified>
</cp:coreProperties>
</file>