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0" r:id="rId3"/>
    <p:sldId id="271" r:id="rId4"/>
    <p:sldId id="257" r:id="rId5"/>
    <p:sldId id="273" r:id="rId6"/>
    <p:sldId id="274" r:id="rId7"/>
    <p:sldId id="26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6C13-20CC-4A5A-917F-F4A9AE5AD1AD}" type="datetimeFigureOut">
              <a:rPr lang="it-IT" smtClean="0"/>
              <a:t>07/12/2012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81D0C-FCC6-4D43-951E-52B7897CB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5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pic>
        <p:nvPicPr>
          <p:cNvPr id="17" name="Picture 2" descr="http://www.scuoladirobotica.eu/it/Ajax/index.html?cmd2=showFile&amp;file=Ly4uL2ZpbGV6L2l0ZW1zL2ltZy80MDQucy5qcGc=&amp;mime=image/jpeg&amp;crc=504358e605cea3db5fc31a7844e89820b881d0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6" y="5638299"/>
            <a:ext cx="14287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588224" y="6597932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2">
                    <a:lumMod val="25000"/>
                  </a:schemeClr>
                </a:solidFill>
              </a:rPr>
              <a:t>KM3 Collaboration </a:t>
            </a:r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meeting  07/12/2012</a:t>
            </a:r>
            <a:endParaRPr lang="it-IT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-396552" y="6597932"/>
            <a:ext cx="2007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Andrea Miraglia</a:t>
            </a:r>
            <a:endParaRPr lang="it-IT" sz="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Gruppo</a:t>
            </a:r>
            <a:br>
              <a:rPr lang="it-IT" dirty="0" smtClean="0"/>
            </a:br>
            <a:r>
              <a:rPr lang="it-IT" dirty="0" smtClean="0"/>
              <a:t>MECCANICA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Piano Km3Net Italia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84168" y="637809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2">
                    <a:lumMod val="25000"/>
                  </a:schemeClr>
                </a:solidFill>
              </a:rPr>
              <a:t>KM3 Collaboration </a:t>
            </a:r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meeting  07/12/2012</a:t>
            </a:r>
            <a:endParaRPr lang="it-I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68080" y="6378093"/>
            <a:ext cx="2007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Andrea Miraglia</a:t>
            </a:r>
            <a:endParaRPr lang="it-IT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1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59632" y="6206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Configurazione torre Km3Net Italia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814478"/>
            <a:ext cx="8496944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N° piani boa = 2;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N° piani strumentati = 14;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Zavorra = 1;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Distanza base-piano = 100 m;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Spaziatura verticale piani = </a:t>
            </a:r>
            <a:r>
              <a:rPr lang="it-IT" dirty="0" err="1" smtClean="0"/>
              <a:t>tbd</a:t>
            </a:r>
            <a:r>
              <a:rPr lang="it-IT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Distanza piano-boa = 10 m;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Distanza boa-boa = 1-5 m;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7087" t="21520" r="27003" b="15481"/>
          <a:stretch>
            <a:fillRect/>
          </a:stretch>
        </p:blipFill>
        <p:spPr bwMode="auto">
          <a:xfrm>
            <a:off x="4932040" y="2680496"/>
            <a:ext cx="3312368" cy="326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0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1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59632" y="6206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Configurazione piano boa Km3Net Italia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763068"/>
            <a:ext cx="849694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Lunghezza = 8m;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Materiale: Al 5083;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N° sfere per piano = 15 da 17in;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Spinta netta per piano ≈ 3000 N.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48691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struttura meccanica è composta da tubi ed elementi con sezione a L.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6332" r="15063" b="39867"/>
          <a:stretch/>
        </p:blipFill>
        <p:spPr bwMode="auto">
          <a:xfrm>
            <a:off x="4057388" y="2852936"/>
            <a:ext cx="4955282" cy="256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1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59632" y="6206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Configurazione del piano Km3Net Italia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588419"/>
            <a:ext cx="8496944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Lunghezza = 8m;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Materiale: Al 5083;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Massa stimata struttura ≈ 65 kg;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Spinta netta piano ≈ 230 N;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N° OM = 6;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N° moduli di piano = 1;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N° idrofoni = 2;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2652" r="20813" b="48864"/>
          <a:stretch/>
        </p:blipFill>
        <p:spPr bwMode="auto">
          <a:xfrm>
            <a:off x="3871580" y="3212976"/>
            <a:ext cx="5164916" cy="204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1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59632" y="6206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Configurazione del piano Km3Net Italia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5516" y="256490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struttura meccanica è composta da tubi ed elementi  di collegamento con sezione a L </a:t>
            </a:r>
            <a:endParaRPr lang="it-IT" dirty="0"/>
          </a:p>
        </p:txBody>
      </p:sp>
      <p:pic>
        <p:nvPicPr>
          <p:cNvPr id="7" name="Picture 2" descr="D:\Immagine_2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91" y="3140968"/>
            <a:ext cx="5478389" cy="33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3548" y="4362282"/>
            <a:ext cx="26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Esempio di simulazione CFD per la valutazione del drag della struttura.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48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1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59632" y="6206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Supporto sfera Km3Net Italia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28777" r="74949" b="49682"/>
          <a:stretch/>
        </p:blipFill>
        <p:spPr bwMode="auto">
          <a:xfrm>
            <a:off x="1331640" y="3213739"/>
            <a:ext cx="2664296" cy="29129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2" t="22015" r="48046" b="55874"/>
          <a:stretch/>
        </p:blipFill>
        <p:spPr bwMode="auto">
          <a:xfrm>
            <a:off x="4763761" y="3175139"/>
            <a:ext cx="2897033" cy="29901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24115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Nuova struttura per garantire un posizionamento ottimale.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65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1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599892" y="3554770"/>
            <a:ext cx="19442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5400" dirty="0" smtClean="0"/>
              <a:t>FINE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380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475</TotalTime>
  <Words>196</Words>
  <Application>Microsoft Office PowerPoint</Application>
  <PresentationFormat>Presentazione su schermo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Onde</vt:lpstr>
      <vt:lpstr>Gruppo MECCANICA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aliprando</dc:creator>
  <cp:lastModifiedBy>Miraglia</cp:lastModifiedBy>
  <cp:revision>62</cp:revision>
  <dcterms:created xsi:type="dcterms:W3CDTF">2012-09-20T10:30:18Z</dcterms:created>
  <dcterms:modified xsi:type="dcterms:W3CDTF">2012-12-07T08:20:10Z</dcterms:modified>
</cp:coreProperties>
</file>