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05085-1B4F-E44C-A0CF-9E553424FC1B}" type="datetimeFigureOut">
              <a:rPr lang="en-US" smtClean="0"/>
              <a:t>7/12/12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296BB-60F6-F547-ABDC-B58B8486F1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440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A54DD-56B4-A94D-87DD-4C40E7A2128F}" type="datetimeFigureOut">
              <a:rPr lang="en-US" smtClean="0"/>
              <a:t>7/12/12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B2C1B-9E79-F449-B46D-5FFF542309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0773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4A33-7800-9149-8593-384E343215C5}" type="datetime1">
              <a:rPr lang="en-US" smtClean="0"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 Collaboration meeting - 07/12/2012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031C-5932-DC43-8BB2-C26E469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254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47F02-DF2E-8A4F-A175-C9137A6924EB}" type="datetime1">
              <a:rPr lang="en-US" smtClean="0"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 Collaboration meeting - 07/12/2012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031C-5932-DC43-8BB2-C26E469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3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CEB3A-1339-0543-9848-DA448229C9D7}" type="datetime1">
              <a:rPr lang="en-US" smtClean="0"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 Collaboration meeting - 07/12/2012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031C-5932-DC43-8BB2-C26E469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1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A024-A2C0-C04D-83B3-E9AF7133D50D}" type="datetime1">
              <a:rPr lang="en-US" smtClean="0"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 Collaboration meeting - 07/12/2012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031C-5932-DC43-8BB2-C26E469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0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7A281-1E25-2F4C-B15C-B46F07F26BB5}" type="datetime1">
              <a:rPr lang="en-US" smtClean="0"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 Collaboration meeting - 07/12/2012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031C-5932-DC43-8BB2-C26E469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58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C0538-BBD0-B546-9587-67D466F83CD6}" type="datetime1">
              <a:rPr lang="en-US" smtClean="0"/>
              <a:t>7/12/12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 Collaboration meeting - 07/12/2012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031C-5932-DC43-8BB2-C26E469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84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B86E3-367D-5B44-B8D3-B7A436C45CF8}" type="datetime1">
              <a:rPr lang="en-US" smtClean="0"/>
              <a:t>7/12/12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 Collaboration meeting - 07/12/2012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031C-5932-DC43-8BB2-C26E469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081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D86B4-E6B8-6A44-B3D6-7F2AA1DC0C4A}" type="datetime1">
              <a:rPr lang="en-US" smtClean="0"/>
              <a:t>7/12/12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 Collaboration meeting - 07/12/2012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031C-5932-DC43-8BB2-C26E469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6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669C7-55C5-5A41-B0FA-919007BCAC43}" type="datetime1">
              <a:rPr lang="en-US" smtClean="0"/>
              <a:t>7/12/12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 Collaboration meeting - 07/12/2012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031C-5932-DC43-8BB2-C26E469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19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90634-1133-4248-B8F2-8B01DCDF0207}" type="datetime1">
              <a:rPr lang="en-US" smtClean="0"/>
              <a:t>7/12/12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 Collaboration meeting - 07/12/2012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031C-5932-DC43-8BB2-C26E469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0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8FA6-1B76-9442-A9FD-DB7141AB7F70}" type="datetime1">
              <a:rPr lang="en-US" smtClean="0"/>
              <a:t>7/12/12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Antonio Capone - Km3 Collaboration meeting - 07/12/2012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031C-5932-DC43-8BB2-C26E469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5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302538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843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CAC5B-D246-0D4A-9BCB-DA5B844106A3}" type="datetime1">
              <a:rPr lang="en-US" smtClean="0"/>
              <a:t>7/12/12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7909" y="6356350"/>
            <a:ext cx="5151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Antonio Capone - Km3 Collaboration meeting - 07/12/2012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4760" y="6356350"/>
            <a:ext cx="9520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3031C-5932-DC43-8BB2-C26E469F59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801"/>
            <a:ext cx="9144000" cy="6477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Publication and Conference committee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5229" y="730250"/>
            <a:ext cx="8658271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Nominato con una consultazione di tutte le sedi per esaminare il lavoro sui </a:t>
            </a:r>
            <a:r>
              <a:rPr lang="it-IT" sz="2000" dirty="0" err="1" smtClean="0"/>
              <a:t>PMTs</a:t>
            </a:r>
            <a:r>
              <a:rPr lang="it-IT" sz="2000" dirty="0" smtClean="0"/>
              <a:t>:</a:t>
            </a:r>
          </a:p>
          <a:p>
            <a:pPr algn="ctr"/>
            <a:endParaRPr lang="it-IT" sz="2000" dirty="0" smtClean="0"/>
          </a:p>
          <a:p>
            <a:pPr algn="ctr"/>
            <a:r>
              <a:rPr lang="it-IT" sz="2000" b="1" dirty="0" smtClean="0"/>
              <a:t>			The Optical </a:t>
            </a:r>
            <a:r>
              <a:rPr lang="it-IT" sz="2000" b="1" dirty="0" err="1" smtClean="0"/>
              <a:t>Modules</a:t>
            </a:r>
            <a:r>
              <a:rPr lang="it-IT" sz="2000" b="1" dirty="0" smtClean="0"/>
              <a:t> in Phase-2 of the NEMO Project</a:t>
            </a:r>
            <a:endParaRPr lang="it-IT" sz="2000" dirty="0" smtClean="0">
              <a:effectLst/>
            </a:endParaRPr>
          </a:p>
          <a:p>
            <a:endParaRPr lang="it-IT" sz="2000" dirty="0" smtClean="0"/>
          </a:p>
          <a:p>
            <a:r>
              <a:rPr lang="it-IT" sz="2000" dirty="0" smtClean="0"/>
              <a:t>Sebastiano Aiello, Antonio Capone, Marco </a:t>
            </a:r>
            <a:r>
              <a:rPr lang="it-IT" sz="2000" dirty="0" err="1" smtClean="0"/>
              <a:t>Circella</a:t>
            </a:r>
            <a:r>
              <a:rPr lang="it-IT" sz="2000" dirty="0" smtClean="0"/>
              <a:t>, Annarita Margiotta,</a:t>
            </a:r>
          </a:p>
          <a:p>
            <a:r>
              <a:rPr lang="it-IT" sz="2000" dirty="0" smtClean="0"/>
              <a:t>Pasquale </a:t>
            </a:r>
            <a:r>
              <a:rPr lang="it-IT" sz="2000" dirty="0" err="1" smtClean="0"/>
              <a:t>Migliozzi</a:t>
            </a:r>
            <a:r>
              <a:rPr lang="it-IT" sz="2000" dirty="0" smtClean="0"/>
              <a:t>, Mauro </a:t>
            </a:r>
            <a:r>
              <a:rPr lang="it-IT" sz="2000" dirty="0" err="1" smtClean="0"/>
              <a:t>Morganti</a:t>
            </a:r>
            <a:r>
              <a:rPr lang="it-IT" sz="2000" dirty="0" smtClean="0"/>
              <a:t>, Piera Sapienza</a:t>
            </a:r>
          </a:p>
          <a:p>
            <a:r>
              <a:rPr lang="it-IT" sz="2000" dirty="0" smtClean="0"/>
              <a:t>Può essere integrato con “esperti”, in caso di necessità, per esaminare I vari articoli.</a:t>
            </a:r>
          </a:p>
          <a:p>
            <a:endParaRPr lang="it-IT" sz="2000" dirty="0"/>
          </a:p>
          <a:p>
            <a:r>
              <a:rPr lang="it-IT" sz="2000" dirty="0" smtClean="0"/>
              <a:t>Compiti primari: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validare tutti gli articoli/comunicazioni  prodotti dalla Collaborazione e/o da presentare a Congressi</a:t>
            </a:r>
          </a:p>
          <a:p>
            <a:pPr marL="342900" indent="-342900">
              <a:buFontTx/>
              <a:buChar char="-"/>
            </a:pPr>
            <a:r>
              <a:rPr lang="it-IT" sz="2000" dirty="0" smtClean="0"/>
              <a:t>mantenere la “lista degli autori”</a:t>
            </a:r>
          </a:p>
          <a:p>
            <a:pPr marL="342900" indent="-342900">
              <a:buFontTx/>
              <a:buChar char="-"/>
            </a:pPr>
            <a:r>
              <a:rPr lang="it-IT" sz="2000" dirty="0"/>
              <a:t>m</a:t>
            </a:r>
            <a:r>
              <a:rPr lang="it-IT" sz="2000" dirty="0" smtClean="0"/>
              <a:t>antenere un set di figure “ufficiali” per presentazioni su Km3</a:t>
            </a:r>
          </a:p>
          <a:p>
            <a:pPr marL="342900" indent="-342900">
              <a:buFontTx/>
              <a:buChar char="-"/>
            </a:pPr>
            <a:r>
              <a:rPr lang="it-IT" sz="2000" dirty="0"/>
              <a:t>s</a:t>
            </a:r>
            <a:r>
              <a:rPr lang="it-IT" sz="2000" dirty="0" smtClean="0"/>
              <a:t>timolare la produzione di ulteriori articoli su </a:t>
            </a:r>
            <a:r>
              <a:rPr lang="it-IT" sz="2000" dirty="0" err="1" smtClean="0"/>
              <a:t>items</a:t>
            </a:r>
            <a:r>
              <a:rPr lang="it-IT" sz="2000" dirty="0" smtClean="0"/>
              <a:t> “maturi “:</a:t>
            </a:r>
          </a:p>
          <a:p>
            <a:pPr marL="800100" lvl="1" indent="-342900">
              <a:buFontTx/>
              <a:buChar char="-"/>
            </a:pPr>
            <a:r>
              <a:rPr lang="it-IT" sz="2000" dirty="0" smtClean="0"/>
              <a:t>ad esempio: </a:t>
            </a:r>
            <a:r>
              <a:rPr lang="it-IT" sz="2000" b="1" dirty="0" smtClean="0">
                <a:solidFill>
                  <a:srgbClr val="FF0000"/>
                </a:solidFill>
              </a:rPr>
              <a:t>l’elettronica di Fase2, la trasmissione ottica in Fase2, il sistema acustico di Fase2, il sistema di acquisizione di Fase2, …</a:t>
            </a:r>
          </a:p>
          <a:p>
            <a:pPr marL="342900" indent="-342900">
              <a:buFontTx/>
              <a:buChar char="-"/>
            </a:pPr>
            <a:r>
              <a:rPr lang="it-IT" sz="2000" dirty="0"/>
              <a:t>p</a:t>
            </a:r>
            <a:r>
              <a:rPr lang="it-IT" sz="2000" dirty="0" smtClean="0"/>
              <a:t>romuovere le presentazioni a Congressi con comunicazioni di Km3, garantendo una equa alternanza fra persone/sedi</a:t>
            </a:r>
            <a:endParaRPr lang="it-IT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97909" y="6483350"/>
            <a:ext cx="5151750" cy="365125"/>
          </a:xfrm>
        </p:spPr>
        <p:txBody>
          <a:bodyPr/>
          <a:lstStyle/>
          <a:p>
            <a:r>
              <a:rPr lang="en-US" dirty="0" smtClean="0"/>
              <a:t>Antonio Capone - Km3 Collaboration meeting - 07/12/2012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899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31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Publication and Conference committee</vt:lpstr>
    </vt:vector>
  </TitlesOfParts>
  <Company>Physics Department University Sapienza and 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Publication and Conference committee</dc:title>
  <dc:creator>Antonio Capone</dc:creator>
  <cp:lastModifiedBy>Antonio Capone</cp:lastModifiedBy>
  <cp:revision>8</cp:revision>
  <dcterms:created xsi:type="dcterms:W3CDTF">2012-12-06T11:17:25Z</dcterms:created>
  <dcterms:modified xsi:type="dcterms:W3CDTF">2012-12-07T13:10:01Z</dcterms:modified>
</cp:coreProperties>
</file>