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embeddings/oleObject4.bin" ContentType="application/vnd.openxmlformats-officedocument.oleObject"/>
  <Override PartName="/ppt/notesSlides/notesSlide6.xml" ContentType="application/vnd.openxmlformats-officedocument.presentationml.notesSlide+xml"/>
  <Override PartName="/ppt/embeddings/oleObject5.bin" ContentType="application/vnd.openxmlformats-officedocument.oleObject"/>
  <Override PartName="/ppt/notesSlides/notesSlide7.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8.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11.xml" ContentType="application/vnd.openxmlformats-officedocument.presentationml.notesSlide+xml"/>
  <Override PartName="/ppt/embeddings/oleObject15.bin" ContentType="application/vnd.openxmlformats-officedocument.oleObject"/>
  <Override PartName="/ppt/notesSlides/notesSlide12.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Microsoft_Equation1.bin" ContentType="application/vnd.openxmlformats-officedocument.oleObject"/>
  <Override PartName="/ppt/embeddings/Microsoft_Equation2.bin" ContentType="application/vnd.openxmlformats-officedocument.oleObject"/>
  <Override PartName="/ppt/embeddings/oleObject3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831" r:id="rId2"/>
    <p:sldMasterId id="2147483843" r:id="rId3"/>
    <p:sldMasterId id="2147483856" r:id="rId4"/>
    <p:sldMasterId id="2147483860" r:id="rId5"/>
    <p:sldMasterId id="2147483872" r:id="rId6"/>
    <p:sldMasterId id="2147483884" r:id="rId7"/>
    <p:sldMasterId id="2147483896" r:id="rId8"/>
    <p:sldMasterId id="2147483908" r:id="rId9"/>
    <p:sldMasterId id="2147483920" r:id="rId10"/>
    <p:sldMasterId id="2147483932" r:id="rId11"/>
    <p:sldMasterId id="2147483944" r:id="rId12"/>
    <p:sldMasterId id="2147483956" r:id="rId13"/>
    <p:sldMasterId id="2147483968" r:id="rId14"/>
    <p:sldMasterId id="2147483980" r:id="rId15"/>
    <p:sldMasterId id="2147483993" r:id="rId16"/>
    <p:sldMasterId id="2147484005" r:id="rId17"/>
    <p:sldMasterId id="2147484017" r:id="rId18"/>
    <p:sldMasterId id="2147484030" r:id="rId19"/>
    <p:sldMasterId id="2147484042" r:id="rId20"/>
    <p:sldMasterId id="2147484054" r:id="rId21"/>
    <p:sldMasterId id="2147484067" r:id="rId22"/>
  </p:sldMasterIdLst>
  <p:notesMasterIdLst>
    <p:notesMasterId r:id="rId126"/>
  </p:notesMasterIdLst>
  <p:handoutMasterIdLst>
    <p:handoutMasterId r:id="rId127"/>
  </p:handoutMasterIdLst>
  <p:sldIdLst>
    <p:sldId id="1338" r:id="rId23"/>
    <p:sldId id="1286" r:id="rId24"/>
    <p:sldId id="1386" r:id="rId25"/>
    <p:sldId id="1419" r:id="rId26"/>
    <p:sldId id="1420" r:id="rId27"/>
    <p:sldId id="1354" r:id="rId28"/>
    <p:sldId id="1471" r:id="rId29"/>
    <p:sldId id="1371" r:id="rId30"/>
    <p:sldId id="1433" r:id="rId31"/>
    <p:sldId id="1373" r:id="rId32"/>
    <p:sldId id="1378" r:id="rId33"/>
    <p:sldId id="1437" r:id="rId34"/>
    <p:sldId id="1438" r:id="rId35"/>
    <p:sldId id="1439" r:id="rId36"/>
    <p:sldId id="1440" r:id="rId37"/>
    <p:sldId id="1441" r:id="rId38"/>
    <p:sldId id="1444" r:id="rId39"/>
    <p:sldId id="1446" r:id="rId40"/>
    <p:sldId id="1449" r:id="rId41"/>
    <p:sldId id="1450" r:id="rId42"/>
    <p:sldId id="1364" r:id="rId43"/>
    <p:sldId id="1391" r:id="rId44"/>
    <p:sldId id="1470" r:id="rId45"/>
    <p:sldId id="1384" r:id="rId46"/>
    <p:sldId id="1468" r:id="rId47"/>
    <p:sldId id="1382" r:id="rId48"/>
    <p:sldId id="1380" r:id="rId49"/>
    <p:sldId id="1387" r:id="rId50"/>
    <p:sldId id="1389" r:id="rId51"/>
    <p:sldId id="1388" r:id="rId52"/>
    <p:sldId id="1385" r:id="rId53"/>
    <p:sldId id="1472" r:id="rId54"/>
    <p:sldId id="1475" r:id="rId55"/>
    <p:sldId id="1476" r:id="rId56"/>
    <p:sldId id="1424" r:id="rId57"/>
    <p:sldId id="1423" r:id="rId58"/>
    <p:sldId id="1474" r:id="rId59"/>
    <p:sldId id="1478" r:id="rId60"/>
    <p:sldId id="1480" r:id="rId61"/>
    <p:sldId id="1481" r:id="rId62"/>
    <p:sldId id="1482" r:id="rId63"/>
    <p:sldId id="1483" r:id="rId64"/>
    <p:sldId id="1402" r:id="rId65"/>
    <p:sldId id="1396" r:id="rId66"/>
    <p:sldId id="1399" r:id="rId67"/>
    <p:sldId id="1395" r:id="rId68"/>
    <p:sldId id="1362" r:id="rId69"/>
    <p:sldId id="1392" r:id="rId70"/>
    <p:sldId id="1393" r:id="rId71"/>
    <p:sldId id="1469" r:id="rId72"/>
    <p:sldId id="1421" r:id="rId73"/>
    <p:sldId id="1355" r:id="rId74"/>
    <p:sldId id="1406" r:id="rId75"/>
    <p:sldId id="1404" r:id="rId76"/>
    <p:sldId id="1405" r:id="rId77"/>
    <p:sldId id="1400" r:id="rId78"/>
    <p:sldId id="1356" r:id="rId79"/>
    <p:sldId id="1403" r:id="rId80"/>
    <p:sldId id="1412" r:id="rId81"/>
    <p:sldId id="1414" r:id="rId82"/>
    <p:sldId id="1408" r:id="rId83"/>
    <p:sldId id="1365" r:id="rId84"/>
    <p:sldId id="1366" r:id="rId85"/>
    <p:sldId id="1368" r:id="rId86"/>
    <p:sldId id="1370" r:id="rId87"/>
    <p:sldId id="1377" r:id="rId88"/>
    <p:sldId id="1374" r:id="rId89"/>
    <p:sldId id="1375" r:id="rId90"/>
    <p:sldId id="1409" r:id="rId91"/>
    <p:sldId id="1415" r:id="rId92"/>
    <p:sldId id="1416" r:id="rId93"/>
    <p:sldId id="1410" r:id="rId94"/>
    <p:sldId id="1363" r:id="rId95"/>
    <p:sldId id="1394" r:id="rId96"/>
    <p:sldId id="1484" r:id="rId97"/>
    <p:sldId id="1426" r:id="rId98"/>
    <p:sldId id="1427" r:id="rId99"/>
    <p:sldId id="1432" r:id="rId100"/>
    <p:sldId id="1422" r:id="rId101"/>
    <p:sldId id="1342" r:id="rId102"/>
    <p:sldId id="1290" r:id="rId103"/>
    <p:sldId id="1343" r:id="rId104"/>
    <p:sldId id="1344" r:id="rId105"/>
    <p:sldId id="1345" r:id="rId106"/>
    <p:sldId id="1346" r:id="rId107"/>
    <p:sldId id="1347" r:id="rId108"/>
    <p:sldId id="1348" r:id="rId109"/>
    <p:sldId id="1350" r:id="rId110"/>
    <p:sldId id="1477" r:id="rId111"/>
    <p:sldId id="1467" r:id="rId112"/>
    <p:sldId id="1359" r:id="rId113"/>
    <p:sldId id="1360" r:id="rId114"/>
    <p:sldId id="1361" r:id="rId115"/>
    <p:sldId id="1351" r:id="rId116"/>
    <p:sldId id="1383" r:id="rId117"/>
    <p:sldId id="1397" r:id="rId118"/>
    <p:sldId id="1398" r:id="rId119"/>
    <p:sldId id="1413" r:id="rId120"/>
    <p:sldId id="1367" r:id="rId121"/>
    <p:sldId id="1369" r:id="rId122"/>
    <p:sldId id="1417" r:id="rId123"/>
    <p:sldId id="1418" r:id="rId124"/>
    <p:sldId id="1479" r:id="rId125"/>
  </p:sldIdLst>
  <p:sldSz cx="9906000" cy="6858000" type="A4"/>
  <p:notesSz cx="6858000" cy="9144000"/>
  <p:defaultTextStyle>
    <a:defPPr>
      <a:defRPr lang="en-US"/>
    </a:defPPr>
    <a:lvl1pPr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1pPr>
    <a:lvl2pPr marL="456822"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2pPr>
    <a:lvl3pPr marL="913644"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3pPr>
    <a:lvl4pPr marL="1370464"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4pPr>
    <a:lvl5pPr marL="1827282" algn="ctr" rtl="0" fontAlgn="base">
      <a:spcBef>
        <a:spcPct val="0"/>
      </a:spcBef>
      <a:spcAft>
        <a:spcPct val="0"/>
      </a:spcAft>
      <a:defRPr sz="4000" kern="1200">
        <a:solidFill>
          <a:srgbClr val="FFFFFF"/>
        </a:solidFill>
        <a:latin typeface="American Typewriter" charset="0"/>
        <a:ea typeface="ヒラギノ明朝 Pro W3" charset="0"/>
        <a:cs typeface="ヒラギノ明朝 Pro W3" charset="0"/>
        <a:sym typeface="American Typewriter" charset="0"/>
      </a:defRPr>
    </a:lvl5pPr>
    <a:lvl6pPr marL="2284108" algn="l" defTabSz="456822" rtl="0" eaLnBrk="1" latinLnBrk="0" hangingPunct="1">
      <a:defRPr sz="4000" kern="1200">
        <a:solidFill>
          <a:srgbClr val="FFFFFF"/>
        </a:solidFill>
        <a:latin typeface="American Typewriter" charset="0"/>
        <a:ea typeface="ヒラギノ明朝 Pro W3" charset="0"/>
        <a:cs typeface="ヒラギノ明朝 Pro W3" charset="0"/>
        <a:sym typeface="American Typewriter" charset="0"/>
      </a:defRPr>
    </a:lvl6pPr>
    <a:lvl7pPr marL="2740932" algn="l" defTabSz="456822" rtl="0" eaLnBrk="1" latinLnBrk="0" hangingPunct="1">
      <a:defRPr sz="4000" kern="1200">
        <a:solidFill>
          <a:srgbClr val="FFFFFF"/>
        </a:solidFill>
        <a:latin typeface="American Typewriter" charset="0"/>
        <a:ea typeface="ヒラギノ明朝 Pro W3" charset="0"/>
        <a:cs typeface="ヒラギノ明朝 Pro W3" charset="0"/>
        <a:sym typeface="American Typewriter" charset="0"/>
      </a:defRPr>
    </a:lvl7pPr>
    <a:lvl8pPr marL="3197750" algn="l" defTabSz="456822" rtl="0" eaLnBrk="1" latinLnBrk="0" hangingPunct="1">
      <a:defRPr sz="4000" kern="1200">
        <a:solidFill>
          <a:srgbClr val="FFFFFF"/>
        </a:solidFill>
        <a:latin typeface="American Typewriter" charset="0"/>
        <a:ea typeface="ヒラギノ明朝 Pro W3" charset="0"/>
        <a:cs typeface="ヒラギノ明朝 Pro W3" charset="0"/>
        <a:sym typeface="American Typewriter" charset="0"/>
      </a:defRPr>
    </a:lvl8pPr>
    <a:lvl9pPr marL="3654573" algn="l" defTabSz="456822" rtl="0" eaLnBrk="1" latinLnBrk="0" hangingPunct="1">
      <a:defRPr sz="4000" kern="1200">
        <a:solidFill>
          <a:srgbClr val="FFFFFF"/>
        </a:solidFill>
        <a:latin typeface="American Typewriter" charset="0"/>
        <a:ea typeface="ヒラギノ明朝 Pro W3" charset="0"/>
        <a:cs typeface="ヒラギノ明朝 Pro W3" charset="0"/>
        <a:sym typeface="American Typewriter"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ltan Dabagov" initials="SD"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74595A"/>
    <a:srgbClr val="FF8000"/>
    <a:srgbClr val="FF00FF"/>
    <a:srgbClr val="00FF00"/>
    <a:srgbClr val="FF0000"/>
    <a:srgbClr val="FFFF00"/>
    <a:srgbClr val="FAF27F"/>
    <a:srgbClr val="161A1C"/>
    <a:srgbClr val="00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32787"/>
    <p:restoredTop sz="90929"/>
  </p:normalViewPr>
  <p:slideViewPr>
    <p:cSldViewPr>
      <p:cViewPr>
        <p:scale>
          <a:sx n="112" d="100"/>
          <a:sy n="112" d="100"/>
        </p:scale>
        <p:origin x="-1264" y="-34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8.xml"/><Relationship Id="rId61" Type="http://schemas.openxmlformats.org/officeDocument/2006/relationships/slide" Target="slides/slide39.xml"/><Relationship Id="rId62" Type="http://schemas.openxmlformats.org/officeDocument/2006/relationships/slide" Target="slides/slide40.xml"/><Relationship Id="rId63" Type="http://schemas.openxmlformats.org/officeDocument/2006/relationships/slide" Target="slides/slide41.xml"/><Relationship Id="rId64" Type="http://schemas.openxmlformats.org/officeDocument/2006/relationships/slide" Target="slides/slide42.xml"/><Relationship Id="rId65" Type="http://schemas.openxmlformats.org/officeDocument/2006/relationships/slide" Target="slides/slide43.xml"/><Relationship Id="rId66" Type="http://schemas.openxmlformats.org/officeDocument/2006/relationships/slide" Target="slides/slide44.xml"/><Relationship Id="rId67" Type="http://schemas.openxmlformats.org/officeDocument/2006/relationships/slide" Target="slides/slide45.xml"/><Relationship Id="rId68" Type="http://schemas.openxmlformats.org/officeDocument/2006/relationships/slide" Target="slides/slide46.xml"/><Relationship Id="rId69" Type="http://schemas.openxmlformats.org/officeDocument/2006/relationships/slide" Target="slides/slide47.xml"/><Relationship Id="rId120" Type="http://schemas.openxmlformats.org/officeDocument/2006/relationships/slide" Target="slides/slide98.xml"/><Relationship Id="rId121" Type="http://schemas.openxmlformats.org/officeDocument/2006/relationships/slide" Target="slides/slide99.xml"/><Relationship Id="rId122" Type="http://schemas.openxmlformats.org/officeDocument/2006/relationships/slide" Target="slides/slide100.xml"/><Relationship Id="rId123" Type="http://schemas.openxmlformats.org/officeDocument/2006/relationships/slide" Target="slides/slide101.xml"/><Relationship Id="rId124" Type="http://schemas.openxmlformats.org/officeDocument/2006/relationships/slide" Target="slides/slide102.xml"/><Relationship Id="rId125" Type="http://schemas.openxmlformats.org/officeDocument/2006/relationships/slide" Target="slides/slide103.xml"/><Relationship Id="rId126" Type="http://schemas.openxmlformats.org/officeDocument/2006/relationships/notesMaster" Target="notesMasters/notesMaster1.xml"/><Relationship Id="rId127" Type="http://schemas.openxmlformats.org/officeDocument/2006/relationships/handoutMaster" Target="handoutMasters/handoutMaster1.xml"/><Relationship Id="rId128" Type="http://schemas.openxmlformats.org/officeDocument/2006/relationships/printerSettings" Target="printerSettings/printerSettings1.bin"/><Relationship Id="rId129" Type="http://schemas.openxmlformats.org/officeDocument/2006/relationships/commentAuthors" Target="commentAuthors.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90" Type="http://schemas.openxmlformats.org/officeDocument/2006/relationships/slide" Target="slides/slide68.xml"/><Relationship Id="rId91" Type="http://schemas.openxmlformats.org/officeDocument/2006/relationships/slide" Target="slides/slide69.xml"/><Relationship Id="rId92" Type="http://schemas.openxmlformats.org/officeDocument/2006/relationships/slide" Target="slides/slide70.xml"/><Relationship Id="rId93" Type="http://schemas.openxmlformats.org/officeDocument/2006/relationships/slide" Target="slides/slide71.xml"/><Relationship Id="rId94" Type="http://schemas.openxmlformats.org/officeDocument/2006/relationships/slide" Target="slides/slide72.xml"/><Relationship Id="rId95" Type="http://schemas.openxmlformats.org/officeDocument/2006/relationships/slide" Target="slides/slide73.xml"/><Relationship Id="rId96" Type="http://schemas.openxmlformats.org/officeDocument/2006/relationships/slide" Target="slides/slide74.xml"/><Relationship Id="rId101" Type="http://schemas.openxmlformats.org/officeDocument/2006/relationships/slide" Target="slides/slide79.xml"/><Relationship Id="rId102" Type="http://schemas.openxmlformats.org/officeDocument/2006/relationships/slide" Target="slides/slide80.xml"/><Relationship Id="rId103" Type="http://schemas.openxmlformats.org/officeDocument/2006/relationships/slide" Target="slides/slide81.xml"/><Relationship Id="rId104" Type="http://schemas.openxmlformats.org/officeDocument/2006/relationships/slide" Target="slides/slide82.xml"/><Relationship Id="rId105" Type="http://schemas.openxmlformats.org/officeDocument/2006/relationships/slide" Target="slides/slide83.xml"/><Relationship Id="rId106" Type="http://schemas.openxmlformats.org/officeDocument/2006/relationships/slide" Target="slides/slide84.xml"/><Relationship Id="rId107" Type="http://schemas.openxmlformats.org/officeDocument/2006/relationships/slide" Target="slides/slide85.xml"/><Relationship Id="rId108" Type="http://schemas.openxmlformats.org/officeDocument/2006/relationships/slide" Target="slides/slide86.xml"/><Relationship Id="rId109" Type="http://schemas.openxmlformats.org/officeDocument/2006/relationships/slide" Target="slides/slide87.xml"/><Relationship Id="rId97" Type="http://schemas.openxmlformats.org/officeDocument/2006/relationships/slide" Target="slides/slide75.xml"/><Relationship Id="rId98" Type="http://schemas.openxmlformats.org/officeDocument/2006/relationships/slide" Target="slides/slide76.xml"/><Relationship Id="rId99" Type="http://schemas.openxmlformats.org/officeDocument/2006/relationships/slide" Target="slides/slide77.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100" Type="http://schemas.openxmlformats.org/officeDocument/2006/relationships/slide" Target="slides/slide7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8.xml"/><Relationship Id="rId71" Type="http://schemas.openxmlformats.org/officeDocument/2006/relationships/slide" Target="slides/slide49.xml"/><Relationship Id="rId72" Type="http://schemas.openxmlformats.org/officeDocument/2006/relationships/slide" Target="slides/slide50.xml"/><Relationship Id="rId73" Type="http://schemas.openxmlformats.org/officeDocument/2006/relationships/slide" Target="slides/slide51.xml"/><Relationship Id="rId74" Type="http://schemas.openxmlformats.org/officeDocument/2006/relationships/slide" Target="slides/slide52.xml"/><Relationship Id="rId75" Type="http://schemas.openxmlformats.org/officeDocument/2006/relationships/slide" Target="slides/slide53.xml"/><Relationship Id="rId76" Type="http://schemas.openxmlformats.org/officeDocument/2006/relationships/slide" Target="slides/slide54.xml"/><Relationship Id="rId77" Type="http://schemas.openxmlformats.org/officeDocument/2006/relationships/slide" Target="slides/slide55.xml"/><Relationship Id="rId78" Type="http://schemas.openxmlformats.org/officeDocument/2006/relationships/slide" Target="slides/slide56.xml"/><Relationship Id="rId79" Type="http://schemas.openxmlformats.org/officeDocument/2006/relationships/slide" Target="slides/slide57.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slide" Target="slides/slide35.xml"/><Relationship Id="rId58" Type="http://schemas.openxmlformats.org/officeDocument/2006/relationships/slide" Target="slides/slide36.xml"/><Relationship Id="rId59" Type="http://schemas.openxmlformats.org/officeDocument/2006/relationships/slide" Target="slides/slide37.xml"/><Relationship Id="rId110" Type="http://schemas.openxmlformats.org/officeDocument/2006/relationships/slide" Target="slides/slide88.xml"/><Relationship Id="rId111" Type="http://schemas.openxmlformats.org/officeDocument/2006/relationships/slide" Target="slides/slide89.xml"/><Relationship Id="rId112" Type="http://schemas.openxmlformats.org/officeDocument/2006/relationships/slide" Target="slides/slide90.xml"/><Relationship Id="rId113" Type="http://schemas.openxmlformats.org/officeDocument/2006/relationships/slide" Target="slides/slide91.xml"/><Relationship Id="rId114" Type="http://schemas.openxmlformats.org/officeDocument/2006/relationships/slide" Target="slides/slide92.xml"/><Relationship Id="rId115" Type="http://schemas.openxmlformats.org/officeDocument/2006/relationships/slide" Target="slides/slide93.xml"/><Relationship Id="rId116" Type="http://schemas.openxmlformats.org/officeDocument/2006/relationships/slide" Target="slides/slide94.xml"/><Relationship Id="rId117" Type="http://schemas.openxmlformats.org/officeDocument/2006/relationships/slide" Target="slides/slide95.xml"/><Relationship Id="rId118" Type="http://schemas.openxmlformats.org/officeDocument/2006/relationships/slide" Target="slides/slide96.xml"/><Relationship Id="rId119" Type="http://schemas.openxmlformats.org/officeDocument/2006/relationships/slide" Target="slides/slide97.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80" Type="http://schemas.openxmlformats.org/officeDocument/2006/relationships/slide" Target="slides/slide58.xml"/><Relationship Id="rId81" Type="http://schemas.openxmlformats.org/officeDocument/2006/relationships/slide" Target="slides/slide59.xml"/><Relationship Id="rId82" Type="http://schemas.openxmlformats.org/officeDocument/2006/relationships/slide" Target="slides/slide60.xml"/><Relationship Id="rId83" Type="http://schemas.openxmlformats.org/officeDocument/2006/relationships/slide" Target="slides/slide61.xml"/><Relationship Id="rId84" Type="http://schemas.openxmlformats.org/officeDocument/2006/relationships/slide" Target="slides/slide62.xml"/><Relationship Id="rId85" Type="http://schemas.openxmlformats.org/officeDocument/2006/relationships/slide" Target="slides/slide63.xml"/><Relationship Id="rId86" Type="http://schemas.openxmlformats.org/officeDocument/2006/relationships/slide" Target="slides/slide64.xml"/><Relationship Id="rId87" Type="http://schemas.openxmlformats.org/officeDocument/2006/relationships/slide" Target="slides/slide65.xml"/><Relationship Id="rId88" Type="http://schemas.openxmlformats.org/officeDocument/2006/relationships/slide" Target="slides/slide66.xml"/><Relationship Id="rId89" Type="http://schemas.openxmlformats.org/officeDocument/2006/relationships/slide" Target="slides/slide6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 Id="rId2" Type="http://schemas.openxmlformats.org/officeDocument/2006/relationships/image" Target="../media/image20.wmf"/><Relationship Id="rId3" Type="http://schemas.openxmlformats.org/officeDocument/2006/relationships/image" Target="../media/image2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0.wmf"/><Relationship Id="rId2"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55.wmf"/><Relationship Id="rId4" Type="http://schemas.openxmlformats.org/officeDocument/2006/relationships/image" Target="../media/image156.wmf"/><Relationship Id="rId5" Type="http://schemas.openxmlformats.org/officeDocument/2006/relationships/image" Target="../media/image21.wmf"/><Relationship Id="rId1" Type="http://schemas.openxmlformats.org/officeDocument/2006/relationships/image" Target="../media/image153.wmf"/><Relationship Id="rId2" Type="http://schemas.openxmlformats.org/officeDocument/2006/relationships/image" Target="../media/image15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6.wmf"/><Relationship Id="rId4" Type="http://schemas.openxmlformats.org/officeDocument/2006/relationships/image" Target="../media/image187.wmf"/><Relationship Id="rId5" Type="http://schemas.openxmlformats.org/officeDocument/2006/relationships/image" Target="../media/image188.wmf"/><Relationship Id="rId6" Type="http://schemas.openxmlformats.org/officeDocument/2006/relationships/image" Target="../media/image189.wmf"/><Relationship Id="rId7" Type="http://schemas.openxmlformats.org/officeDocument/2006/relationships/image" Target="../media/image190.wmf"/><Relationship Id="rId8" Type="http://schemas.openxmlformats.org/officeDocument/2006/relationships/image" Target="../media/image191.wmf"/><Relationship Id="rId9" Type="http://schemas.openxmlformats.org/officeDocument/2006/relationships/image" Target="../media/image192.emf"/><Relationship Id="rId10" Type="http://schemas.openxmlformats.org/officeDocument/2006/relationships/image" Target="../media/image193.emf"/><Relationship Id="rId11" Type="http://schemas.openxmlformats.org/officeDocument/2006/relationships/image" Target="../media/image194.wmf"/><Relationship Id="rId1" Type="http://schemas.openxmlformats.org/officeDocument/2006/relationships/image" Target="../media/image185.wmf"/><Relationship Id="rId2" Type="http://schemas.openxmlformats.org/officeDocument/2006/relationships/image" Target="../media/image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wmf"/><Relationship Id="rId4" Type="http://schemas.openxmlformats.org/officeDocument/2006/relationships/image" Target="../media/image29.wmf"/><Relationship Id="rId1" Type="http://schemas.openxmlformats.org/officeDocument/2006/relationships/image" Target="../media/image26.wmf"/><Relationship Id="rId2"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 Id="rId2"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4.wmf"/><Relationship Id="rId2"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 Id="rId2" Type="http://schemas.openxmlformats.org/officeDocument/2006/relationships/image" Target="../media/image1.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Grp="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195587" name="Rectangle 3"/>
          <p:cNvSpPr>
            <a:spLocks noGrp="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95588" name="Rectangle 4"/>
          <p:cNvSpPr>
            <a:spLocks noGrp="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195589" name="Rectangle 5"/>
          <p:cNvSpPr>
            <a:spLocks noGrp="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36D8F97F-1600-104E-8E0F-F1E48F1EFF8C}" type="slidenum">
              <a:rPr lang="en-US"/>
              <a:pPr>
                <a:defRPr/>
              </a:pPr>
              <a:t>‹#›</a:t>
            </a:fld>
            <a:endParaRPr lang="en-US"/>
          </a:p>
        </p:txBody>
      </p:sp>
    </p:spTree>
    <p:extLst>
      <p:ext uri="{BB962C8B-B14F-4D97-AF65-F5344CB8AC3E}">
        <p14:creationId xmlns:p14="http://schemas.microsoft.com/office/powerpoint/2010/main" val="62339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 Id="rId2" Type="http://schemas.openxmlformats.org/officeDocument/2006/relationships/image" Target="../media/image1.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58371" name="Rectangle 3"/>
          <p:cNvSpPr>
            <a:spLocks noGrp="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8372"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8373" name="Rectangle 5"/>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58375" name="Rectangle 7"/>
          <p:cNvSpPr>
            <a:spLocks noGrp="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AEE09899-564E-B74C-A004-0CDC12ECD7A5}" type="slidenum">
              <a:rPr lang="en-US"/>
              <a:pPr>
                <a:defRPr/>
              </a:pPr>
              <a:t>‹#›</a:t>
            </a:fld>
            <a:endParaRPr lang="en-US"/>
          </a:p>
        </p:txBody>
      </p:sp>
    </p:spTree>
    <p:extLst>
      <p:ext uri="{BB962C8B-B14F-4D97-AF65-F5344CB8AC3E}">
        <p14:creationId xmlns:p14="http://schemas.microsoft.com/office/powerpoint/2010/main" val="425217686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American Typewriter" charset="0"/>
        <a:ea typeface="ＭＳ Ｐゴシック" charset="0"/>
        <a:cs typeface="ＭＳ Ｐゴシック" charset="0"/>
      </a:defRPr>
    </a:lvl1pPr>
    <a:lvl2pPr marL="456822" algn="l" rtl="0" eaLnBrk="0" fontAlgn="base" hangingPunct="0">
      <a:spcBef>
        <a:spcPct val="0"/>
      </a:spcBef>
      <a:spcAft>
        <a:spcPct val="0"/>
      </a:spcAft>
      <a:defRPr sz="1200" kern="1200">
        <a:solidFill>
          <a:schemeClr val="tx1"/>
        </a:solidFill>
        <a:latin typeface="American Typewriter" charset="0"/>
        <a:ea typeface="ＭＳ Ｐゴシック" charset="0"/>
        <a:cs typeface="+mn-cs"/>
      </a:defRPr>
    </a:lvl2pPr>
    <a:lvl3pPr marL="913644" algn="l" rtl="0" eaLnBrk="0" fontAlgn="base" hangingPunct="0">
      <a:spcBef>
        <a:spcPct val="0"/>
      </a:spcBef>
      <a:spcAft>
        <a:spcPct val="0"/>
      </a:spcAft>
      <a:defRPr sz="1200" kern="1200">
        <a:solidFill>
          <a:schemeClr val="tx1"/>
        </a:solidFill>
        <a:latin typeface="American Typewriter" charset="0"/>
        <a:ea typeface="ＭＳ Ｐゴシック" charset="0"/>
        <a:cs typeface="+mn-cs"/>
      </a:defRPr>
    </a:lvl3pPr>
    <a:lvl4pPr marL="1370464" algn="l" rtl="0" eaLnBrk="0" fontAlgn="base" hangingPunct="0">
      <a:spcBef>
        <a:spcPct val="0"/>
      </a:spcBef>
      <a:spcAft>
        <a:spcPct val="0"/>
      </a:spcAft>
      <a:defRPr sz="1200" kern="1200">
        <a:solidFill>
          <a:schemeClr val="tx1"/>
        </a:solidFill>
        <a:latin typeface="American Typewriter" charset="0"/>
        <a:ea typeface="ＭＳ Ｐゴシック" charset="0"/>
        <a:cs typeface="+mn-cs"/>
      </a:defRPr>
    </a:lvl4pPr>
    <a:lvl5pPr marL="1827282" algn="l" rtl="0" eaLnBrk="0" fontAlgn="base" hangingPunct="0">
      <a:spcBef>
        <a:spcPct val="0"/>
      </a:spcBef>
      <a:spcAft>
        <a:spcPct val="0"/>
      </a:spcAft>
      <a:defRPr sz="1200" kern="1200">
        <a:solidFill>
          <a:schemeClr val="tx1"/>
        </a:solidFill>
        <a:latin typeface="American Typewriter" charset="0"/>
        <a:ea typeface="ＭＳ Ｐゴシック" charset="0"/>
        <a:cs typeface="+mn-cs"/>
      </a:defRPr>
    </a:lvl5pPr>
    <a:lvl6pPr marL="2284108" algn="l" defTabSz="456822" rtl="0" eaLnBrk="1" latinLnBrk="0" hangingPunct="1">
      <a:defRPr sz="1200" kern="1200">
        <a:solidFill>
          <a:schemeClr val="tx1"/>
        </a:solidFill>
        <a:latin typeface="+mn-lt"/>
        <a:ea typeface="+mn-ea"/>
        <a:cs typeface="+mn-cs"/>
      </a:defRPr>
    </a:lvl6pPr>
    <a:lvl7pPr marL="2740932" algn="l" defTabSz="456822" rtl="0" eaLnBrk="1" latinLnBrk="0" hangingPunct="1">
      <a:defRPr sz="1200" kern="1200">
        <a:solidFill>
          <a:schemeClr val="tx1"/>
        </a:solidFill>
        <a:latin typeface="+mn-lt"/>
        <a:ea typeface="+mn-ea"/>
        <a:cs typeface="+mn-cs"/>
      </a:defRPr>
    </a:lvl7pPr>
    <a:lvl8pPr marL="3197750" algn="l" defTabSz="456822" rtl="0" eaLnBrk="1" latinLnBrk="0" hangingPunct="1">
      <a:defRPr sz="1200" kern="1200">
        <a:solidFill>
          <a:schemeClr val="tx1"/>
        </a:solidFill>
        <a:latin typeface="+mn-lt"/>
        <a:ea typeface="+mn-ea"/>
        <a:cs typeface="+mn-cs"/>
      </a:defRPr>
    </a:lvl8pPr>
    <a:lvl9pPr marL="3654573" algn="l" defTabSz="45682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image" Target="../media/image1.png"/></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35348FF9-98AE-0443-80D5-FCDFE7046565}" type="slidenum">
              <a:rPr lang="en-US"/>
              <a:pPr>
                <a:defRPr/>
              </a:pPr>
              <a:t>2</a:t>
            </a:fld>
            <a:endParaRPr lang="en-US"/>
          </a:p>
        </p:txBody>
      </p:sp>
      <p:sp>
        <p:nvSpPr>
          <p:cNvPr id="1312770"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ma14="http://schemas.microsoft.com/office/mac/drawingml/2011/main" val="1"/>
            </a:ext>
          </a:extLst>
        </p:spPr>
      </p:sp>
      <p:sp>
        <p:nvSpPr>
          <p:cNvPr id="1312771"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p:cNvSpPr>
          <p:nvPr/>
        </p:nvSpPr>
        <p:spPr bwMode="auto">
          <a:xfrm>
            <a:off x="3886200" y="8686800"/>
            <a:ext cx="2971800" cy="457200"/>
          </a:xfrm>
          <a:prstGeom prst="rect">
            <a:avLst/>
          </a:prstGeom>
          <a:noFill/>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p>
            <a:pPr algn="r">
              <a:defRPr/>
            </a:pPr>
            <a:fld id="{41D4479C-9135-0B4C-B20C-BC2C0452CC76}" type="slidenum">
              <a:rPr lang="en-US" sz="1200"/>
              <a:pPr algn="r">
                <a:defRPr/>
              </a:pPr>
              <a:t>31</a:t>
            </a:fld>
            <a:endParaRPr lang="en-US" sz="1200"/>
          </a:p>
        </p:txBody>
      </p:sp>
      <p:sp>
        <p:nvSpPr>
          <p:cNvPr id="1827842" name="Rectangle 2"/>
          <p:cNvSpPr>
            <a:spLocks noGrp="1" noRot="1" noChangeAspect="1" noChangeArrowheads="1" noTextEdit="1"/>
          </p:cNvSpPr>
          <p:nvPr>
            <p:ph type="sldImg"/>
          </p:nvPr>
        </p:nvSpPr>
        <p:spPr>
          <a:xfrm>
            <a:off x="0" y="0"/>
            <a:ext cx="0" cy="0"/>
          </a:xfrm>
          <a:ln/>
          <a:extLst>
            <a:ext uri="{FAA26D3D-D897-4be2-8F04-BA451C77F1D7}">
              <ma14:placeholderFlag xmlns:ma14="http://schemas.microsoft.com/office/mac/drawingml/2011/main" val="1"/>
            </a:ext>
          </a:extLst>
        </p:spPr>
      </p:sp>
      <p:sp>
        <p:nvSpPr>
          <p:cNvPr id="1827843" name="Rectangle 3"/>
          <p:cNvSpPr>
            <a:spLocks noGrp="1"/>
          </p:cNvSpPr>
          <p:nvPr>
            <p:ph type="body" idx="1"/>
          </p:nvPr>
        </p:nvSpPr>
        <p:spPr>
          <a:xfrm>
            <a:off x="0" y="0"/>
            <a:ext cx="0" cy="0"/>
          </a:xfrm>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8" algn="l"/>
                <a:tab pos="1299256" algn="l"/>
                <a:tab pos="1948884" algn="l"/>
                <a:tab pos="2598511" algn="l"/>
              </a:tabLst>
              <a:defRPr>
                <a:solidFill>
                  <a:schemeClr val="tx1"/>
                </a:solidFill>
                <a:latin typeface="Arial" charset="0"/>
                <a:ea typeface="ＭＳ Ｐゴシック" charset="0"/>
                <a:cs typeface="Droid Sans Fallback" charset="0"/>
              </a:defRPr>
            </a:lvl1pPr>
            <a:lvl2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2pPr>
            <a:lvl3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3pPr>
            <a:lvl4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4pPr>
            <a:lvl5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9pPr>
          </a:lstStyle>
          <a:p>
            <a:pPr eaLnBrk="1"/>
            <a:fld id="{176BDC42-5EE8-3D46-978C-BD142D5E5FD5}" type="slidenum">
              <a:rPr lang="en-US">
                <a:solidFill>
                  <a:srgbClr val="000000"/>
                </a:solidFill>
                <a:latin typeface="Times New Roman" charset="0"/>
                <a:cs typeface="DejaVu Sans" charset="0"/>
              </a:rPr>
              <a:pPr eaLnBrk="1"/>
              <a:t>35</a:t>
            </a:fld>
            <a:endParaRPr lang="en-US">
              <a:solidFill>
                <a:srgbClr val="000000"/>
              </a:solidFill>
              <a:latin typeface="Times New Roman" charset="0"/>
              <a:cs typeface="DejaVu Sans" charset="0"/>
            </a:endParaRPr>
          </a:p>
        </p:txBody>
      </p:sp>
      <p:sp>
        <p:nvSpPr>
          <p:cNvPr id="8195" name="Rectangle 1"/>
          <p:cNvSpPr txBox="1">
            <a:spLocks noGrp="1" noRot="1" noChangeAspect="1" noChangeArrowheads="1" noTextEdit="1"/>
          </p:cNvSpPr>
          <p:nvPr>
            <p:ph type="sldImg"/>
          </p:nvPr>
        </p:nvSpPr>
        <p:spPr>
          <a:xfrm>
            <a:off x="952500" y="693738"/>
            <a:ext cx="4953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it-IT">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8" algn="l"/>
                <a:tab pos="1299256" algn="l"/>
                <a:tab pos="1948884" algn="l"/>
                <a:tab pos="2598511" algn="l"/>
              </a:tabLst>
              <a:defRPr>
                <a:solidFill>
                  <a:schemeClr val="tx1"/>
                </a:solidFill>
                <a:latin typeface="Arial" charset="0"/>
                <a:ea typeface="ＭＳ Ｐゴシック" charset="0"/>
                <a:cs typeface="Droid Sans Fallback" charset="0"/>
              </a:defRPr>
            </a:lvl1pPr>
            <a:lvl2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2pPr>
            <a:lvl3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3pPr>
            <a:lvl4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4pPr>
            <a:lvl5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9pPr>
          </a:lstStyle>
          <a:p>
            <a:pPr eaLnBrk="1"/>
            <a:fld id="{80F01404-A268-304C-B2D2-DF3ED8028D75}" type="slidenum">
              <a:rPr lang="en-US">
                <a:solidFill>
                  <a:srgbClr val="000000"/>
                </a:solidFill>
                <a:latin typeface="Times New Roman" charset="0"/>
                <a:cs typeface="DejaVu Sans" charset="0"/>
              </a:rPr>
              <a:pPr eaLnBrk="1"/>
              <a:t>36</a:t>
            </a:fld>
            <a:endParaRPr lang="en-US">
              <a:solidFill>
                <a:srgbClr val="000000"/>
              </a:solidFill>
              <a:latin typeface="Times New Roman" charset="0"/>
              <a:cs typeface="DejaVu Sans" charset="0"/>
            </a:endParaRPr>
          </a:p>
        </p:txBody>
      </p:sp>
      <p:sp>
        <p:nvSpPr>
          <p:cNvPr id="7171" name="Rectangle 1"/>
          <p:cNvSpPr txBox="1">
            <a:spLocks noGrp="1" noRot="1" noChangeAspect="1" noChangeArrowheads="1" noTextEdit="1"/>
          </p:cNvSpPr>
          <p:nvPr>
            <p:ph type="sldImg"/>
          </p:nvPr>
        </p:nvSpPr>
        <p:spPr>
          <a:xfrm>
            <a:off x="952500" y="693738"/>
            <a:ext cx="4953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it-IT">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9B7A172-73FC-9C46-B858-075226C26F0A}" type="slidenum">
              <a:rPr lang="it-IT">
                <a:solidFill>
                  <a:srgbClr val="000000"/>
                </a:solidFill>
              </a:rPr>
              <a:pPr/>
              <a:t>48</a:t>
            </a:fld>
            <a:endParaRPr lang="it-IT">
              <a:solidFill>
                <a:srgbClr val="000000"/>
              </a:solidFill>
            </a:endParaRPr>
          </a:p>
        </p:txBody>
      </p:sp>
      <p:sp>
        <p:nvSpPr>
          <p:cNvPr id="51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fld id="{F0A0171B-C456-A541-9D7D-A3DA63B0722A}" type="slidenum">
              <a:rPr lang="it-IT" sz="1200" smtClean="0">
                <a:solidFill>
                  <a:srgbClr val="000000"/>
                </a:solidFill>
                <a:cs typeface="+mn-cs"/>
              </a:rPr>
              <a:pPr algn="r"/>
              <a:t>48</a:t>
            </a:fld>
            <a:endParaRPr lang="it-IT" sz="1200" smtClean="0">
              <a:solidFill>
                <a:srgbClr val="000000"/>
              </a:solidFill>
              <a:cs typeface="+mn-cs"/>
            </a:endParaRPr>
          </a:p>
        </p:txBody>
      </p:sp>
      <p:sp>
        <p:nvSpPr>
          <p:cNvPr id="5123"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ma14="http://schemas.microsoft.com/office/mac/drawingml/2011/main" val="1"/>
            </a:ext>
          </a:extLst>
        </p:spPr>
      </p:sp>
      <p:sp>
        <p:nvSpPr>
          <p:cNvPr id="5124"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8CC36-1D2A-EC49-B7D7-C76AA7A5AA8D}" type="slidenum">
              <a:rPr lang="it-IT">
                <a:solidFill>
                  <a:srgbClr val="000000"/>
                </a:solidFill>
              </a:rPr>
              <a:pPr/>
              <a:t>49</a:t>
            </a:fld>
            <a:endParaRPr lang="it-IT">
              <a:solidFill>
                <a:srgbClr val="000000"/>
              </a:solidFill>
            </a:endParaRPr>
          </a:p>
        </p:txBody>
      </p:sp>
      <p:sp>
        <p:nvSpPr>
          <p:cNvPr id="15362"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35348FF9-98AE-0443-80D5-FCDFE7046565}" type="slidenum">
              <a:rPr lang="en-US"/>
              <a:pPr>
                <a:defRPr/>
              </a:pPr>
              <a:t>53</a:t>
            </a:fld>
            <a:endParaRPr lang="en-US"/>
          </a:p>
        </p:txBody>
      </p:sp>
      <p:sp>
        <p:nvSpPr>
          <p:cNvPr id="1312770"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ma14="http://schemas.microsoft.com/office/mac/drawingml/2011/main" val="1"/>
            </a:ext>
          </a:extLst>
        </p:spPr>
      </p:sp>
      <p:sp>
        <p:nvSpPr>
          <p:cNvPr id="1312771"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37931725" indent="-37474525"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4572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9144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13716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18288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pPr eaLnBrk="1" hangingPunct="1"/>
            <a:fld id="{D76CDFAE-1EFB-F84E-8876-632691F416EA}" type="slidenum">
              <a:rPr lang="en-US" sz="1200"/>
              <a:pPr eaLnBrk="1" hangingPunct="1"/>
              <a:t>56</a:t>
            </a:fld>
            <a:endParaRPr lang="en-US" sz="1200"/>
          </a:p>
        </p:txBody>
      </p:sp>
      <p:sp>
        <p:nvSpPr>
          <p:cNvPr id="24579" name="Rectangle 2"/>
          <p:cNvSpPr>
            <a:spLocks noGrp="1" noRot="1" noChangeAspect="1" noChangeArrowheads="1"/>
          </p:cNvSpPr>
          <p:nvPr>
            <p:ph type="sldImg"/>
          </p:nvPr>
        </p:nvSpPr>
        <p:spPr>
          <a:xfrm>
            <a:off x="952500" y="685800"/>
            <a:ext cx="4953000" cy="3429000"/>
          </a:xfrm>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4CB36-F1BB-AC44-A51D-72290E4EF633}" type="slidenum">
              <a:rPr lang="it-IT">
                <a:solidFill>
                  <a:srgbClr val="000000"/>
                </a:solidFill>
              </a:rPr>
              <a:pPr/>
              <a:t>74</a:t>
            </a:fld>
            <a:endParaRPr lang="it-IT">
              <a:solidFill>
                <a:srgbClr val="000000"/>
              </a:solidFill>
            </a:endParaRPr>
          </a:p>
        </p:txBody>
      </p:sp>
      <p:sp>
        <p:nvSpPr>
          <p:cNvPr id="9218"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p:txBody>
          <a:bodyPr/>
          <a:lstStyle/>
          <a:p>
            <a:r>
              <a:rPr lang="en-GB"/>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charset="0"/>
                <a:ea typeface="ＭＳ Ｐゴシック" charset="0"/>
                <a:cs typeface="ＭＳ Ｐゴシック" charset="0"/>
              </a:defRPr>
            </a:lvl1pPr>
            <a:lvl2pPr marL="731286" indent="-281264">
              <a:defRPr sz="2400">
                <a:solidFill>
                  <a:schemeClr val="tx1"/>
                </a:solidFill>
                <a:latin typeface="Gill Sans" charset="0"/>
                <a:ea typeface="ＭＳ Ｐゴシック" charset="0"/>
              </a:defRPr>
            </a:lvl2pPr>
            <a:lvl3pPr marL="1125055" indent="-225011">
              <a:defRPr sz="2400">
                <a:solidFill>
                  <a:schemeClr val="tx1"/>
                </a:solidFill>
                <a:latin typeface="Gill Sans" charset="0"/>
                <a:ea typeface="ＭＳ Ｐゴシック" charset="0"/>
              </a:defRPr>
            </a:lvl3pPr>
            <a:lvl4pPr marL="1575077" indent="-225011">
              <a:defRPr sz="2400">
                <a:solidFill>
                  <a:schemeClr val="tx1"/>
                </a:solidFill>
                <a:latin typeface="Gill Sans" charset="0"/>
                <a:ea typeface="ＭＳ Ｐゴシック" charset="0"/>
              </a:defRPr>
            </a:lvl4pPr>
            <a:lvl5pPr marL="2025099" indent="-225011">
              <a:defRPr sz="2400">
                <a:solidFill>
                  <a:schemeClr val="tx1"/>
                </a:solidFill>
                <a:latin typeface="Gill Sans" charset="0"/>
                <a:ea typeface="ＭＳ Ｐゴシック" charset="0"/>
              </a:defRPr>
            </a:lvl5pPr>
            <a:lvl6pPr marL="2475121" indent="-225011" eaLnBrk="0" fontAlgn="base" hangingPunct="0">
              <a:spcBef>
                <a:spcPct val="50000"/>
              </a:spcBef>
              <a:spcAft>
                <a:spcPct val="0"/>
              </a:spcAft>
              <a:defRPr sz="2400">
                <a:solidFill>
                  <a:schemeClr val="tx1"/>
                </a:solidFill>
                <a:latin typeface="Gill Sans" charset="0"/>
                <a:ea typeface="ＭＳ Ｐゴシック" charset="0"/>
              </a:defRPr>
            </a:lvl6pPr>
            <a:lvl7pPr marL="2925143" indent="-225011" eaLnBrk="0" fontAlgn="base" hangingPunct="0">
              <a:spcBef>
                <a:spcPct val="50000"/>
              </a:spcBef>
              <a:spcAft>
                <a:spcPct val="0"/>
              </a:spcAft>
              <a:defRPr sz="2400">
                <a:solidFill>
                  <a:schemeClr val="tx1"/>
                </a:solidFill>
                <a:latin typeface="Gill Sans" charset="0"/>
                <a:ea typeface="ＭＳ Ｐゴシック" charset="0"/>
              </a:defRPr>
            </a:lvl7pPr>
            <a:lvl8pPr marL="3375165" indent="-225011" eaLnBrk="0" fontAlgn="base" hangingPunct="0">
              <a:spcBef>
                <a:spcPct val="50000"/>
              </a:spcBef>
              <a:spcAft>
                <a:spcPct val="0"/>
              </a:spcAft>
              <a:defRPr sz="2400">
                <a:solidFill>
                  <a:schemeClr val="tx1"/>
                </a:solidFill>
                <a:latin typeface="Gill Sans" charset="0"/>
                <a:ea typeface="ＭＳ Ｐゴシック" charset="0"/>
              </a:defRPr>
            </a:lvl8pPr>
            <a:lvl9pPr marL="3825187" indent="-225011" eaLnBrk="0" fontAlgn="base" hangingPunct="0">
              <a:spcBef>
                <a:spcPct val="50000"/>
              </a:spcBef>
              <a:spcAft>
                <a:spcPct val="0"/>
              </a:spcAft>
              <a:defRPr sz="2400">
                <a:solidFill>
                  <a:schemeClr val="tx1"/>
                </a:solidFill>
                <a:latin typeface="Gill Sans" charset="0"/>
                <a:ea typeface="ＭＳ Ｐゴシック" charset="0"/>
              </a:defRPr>
            </a:lvl9pPr>
          </a:lstStyle>
          <a:p>
            <a:fld id="{1F0676AB-B017-6449-86D4-C916CA08BE65}" type="slidenum">
              <a:rPr lang="en-GB" sz="1200">
                <a:solidFill>
                  <a:srgbClr val="000000"/>
                </a:solidFill>
              </a:rPr>
              <a:pPr/>
              <a:t>76</a:t>
            </a:fld>
            <a:endParaRPr lang="en-GB" sz="1200">
              <a:solidFill>
                <a:srgbClr val="000000"/>
              </a:solidFill>
            </a:endParaRPr>
          </a:p>
        </p:txBody>
      </p:sp>
      <p:sp>
        <p:nvSpPr>
          <p:cNvPr id="77826" name="Rectangle 2"/>
          <p:cNvSpPr>
            <a:spLocks noGrp="1" noRot="1" noChangeAspect="1" noChangeArrowheads="1"/>
          </p:cNvSpPr>
          <p:nvPr>
            <p:ph type="sldImg"/>
          </p:nvPr>
        </p:nvSpPr>
        <p:spPr>
          <a:xfrm>
            <a:off x="957263" y="668338"/>
            <a:ext cx="4930775" cy="3414712"/>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Gill San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charset="0"/>
                <a:ea typeface="ＭＳ Ｐゴシック" charset="0"/>
                <a:cs typeface="ＭＳ Ｐゴシック" charset="0"/>
              </a:defRPr>
            </a:lvl1pPr>
            <a:lvl2pPr marL="731286" indent="-281264">
              <a:defRPr sz="2400">
                <a:solidFill>
                  <a:schemeClr val="tx1"/>
                </a:solidFill>
                <a:latin typeface="Gill Sans" charset="0"/>
                <a:ea typeface="ＭＳ Ｐゴシック" charset="0"/>
              </a:defRPr>
            </a:lvl2pPr>
            <a:lvl3pPr marL="1125055" indent="-225011">
              <a:defRPr sz="2400">
                <a:solidFill>
                  <a:schemeClr val="tx1"/>
                </a:solidFill>
                <a:latin typeface="Gill Sans" charset="0"/>
                <a:ea typeface="ＭＳ Ｐゴシック" charset="0"/>
              </a:defRPr>
            </a:lvl3pPr>
            <a:lvl4pPr marL="1575077" indent="-225011">
              <a:defRPr sz="2400">
                <a:solidFill>
                  <a:schemeClr val="tx1"/>
                </a:solidFill>
                <a:latin typeface="Gill Sans" charset="0"/>
                <a:ea typeface="ＭＳ Ｐゴシック" charset="0"/>
              </a:defRPr>
            </a:lvl4pPr>
            <a:lvl5pPr marL="2025099" indent="-225011">
              <a:defRPr sz="2400">
                <a:solidFill>
                  <a:schemeClr val="tx1"/>
                </a:solidFill>
                <a:latin typeface="Gill Sans" charset="0"/>
                <a:ea typeface="ＭＳ Ｐゴシック" charset="0"/>
              </a:defRPr>
            </a:lvl5pPr>
            <a:lvl6pPr marL="2475121" indent="-225011" eaLnBrk="0" fontAlgn="base" hangingPunct="0">
              <a:spcBef>
                <a:spcPct val="50000"/>
              </a:spcBef>
              <a:spcAft>
                <a:spcPct val="0"/>
              </a:spcAft>
              <a:defRPr sz="2400">
                <a:solidFill>
                  <a:schemeClr val="tx1"/>
                </a:solidFill>
                <a:latin typeface="Gill Sans" charset="0"/>
                <a:ea typeface="ＭＳ Ｐゴシック" charset="0"/>
              </a:defRPr>
            </a:lvl6pPr>
            <a:lvl7pPr marL="2925143" indent="-225011" eaLnBrk="0" fontAlgn="base" hangingPunct="0">
              <a:spcBef>
                <a:spcPct val="50000"/>
              </a:spcBef>
              <a:spcAft>
                <a:spcPct val="0"/>
              </a:spcAft>
              <a:defRPr sz="2400">
                <a:solidFill>
                  <a:schemeClr val="tx1"/>
                </a:solidFill>
                <a:latin typeface="Gill Sans" charset="0"/>
                <a:ea typeface="ＭＳ Ｐゴシック" charset="0"/>
              </a:defRPr>
            </a:lvl7pPr>
            <a:lvl8pPr marL="3375165" indent="-225011" eaLnBrk="0" fontAlgn="base" hangingPunct="0">
              <a:spcBef>
                <a:spcPct val="50000"/>
              </a:spcBef>
              <a:spcAft>
                <a:spcPct val="0"/>
              </a:spcAft>
              <a:defRPr sz="2400">
                <a:solidFill>
                  <a:schemeClr val="tx1"/>
                </a:solidFill>
                <a:latin typeface="Gill Sans" charset="0"/>
                <a:ea typeface="ＭＳ Ｐゴシック" charset="0"/>
              </a:defRPr>
            </a:lvl8pPr>
            <a:lvl9pPr marL="3825187" indent="-225011" eaLnBrk="0" fontAlgn="base" hangingPunct="0">
              <a:spcBef>
                <a:spcPct val="50000"/>
              </a:spcBef>
              <a:spcAft>
                <a:spcPct val="0"/>
              </a:spcAft>
              <a:defRPr sz="2400">
                <a:solidFill>
                  <a:schemeClr val="tx1"/>
                </a:solidFill>
                <a:latin typeface="Gill Sans" charset="0"/>
                <a:ea typeface="ＭＳ Ｐゴシック" charset="0"/>
              </a:defRPr>
            </a:lvl9pPr>
          </a:lstStyle>
          <a:p>
            <a:fld id="{1F0676AB-B017-6449-86D4-C916CA08BE65}" type="slidenum">
              <a:rPr lang="en-GB" sz="1200">
                <a:solidFill>
                  <a:srgbClr val="000000"/>
                </a:solidFill>
              </a:rPr>
              <a:pPr/>
              <a:t>77</a:t>
            </a:fld>
            <a:endParaRPr lang="en-GB" sz="1200">
              <a:solidFill>
                <a:srgbClr val="000000"/>
              </a:solidFill>
            </a:endParaRPr>
          </a:p>
        </p:txBody>
      </p:sp>
      <p:sp>
        <p:nvSpPr>
          <p:cNvPr id="77826" name="Rectangle 2"/>
          <p:cNvSpPr>
            <a:spLocks noGrp="1" noRot="1" noChangeAspect="1" noChangeArrowheads="1"/>
          </p:cNvSpPr>
          <p:nvPr>
            <p:ph type="sldImg"/>
          </p:nvPr>
        </p:nvSpPr>
        <p:spPr>
          <a:xfrm>
            <a:off x="957263" y="668338"/>
            <a:ext cx="4930775" cy="3414712"/>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Gill San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C713A75C-0512-1349-8C36-FE5A98BD4FC9}" type="slidenum">
              <a:rPr lang="en-US"/>
              <a:pPr/>
              <a:t>3</a:t>
            </a:fld>
            <a:endParaRPr lang="en-US"/>
          </a:p>
        </p:txBody>
      </p:sp>
      <p:sp>
        <p:nvSpPr>
          <p:cNvPr id="1561602"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ma14="http://schemas.microsoft.com/office/mac/drawingml/2011/main" val="1"/>
            </a:ext>
          </a:extLst>
        </p:spPr>
      </p:sp>
      <p:sp>
        <p:nvSpPr>
          <p:cNvPr id="1561603" name="Rectangle 3"/>
          <p:cNvSpPr>
            <a:spLocks noGrp="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charset="0"/>
                <a:ea typeface="ＭＳ Ｐゴシック" charset="0"/>
                <a:cs typeface="ＭＳ Ｐゴシック" charset="0"/>
              </a:defRPr>
            </a:lvl1pPr>
            <a:lvl2pPr marL="731286" indent="-281264">
              <a:defRPr sz="2400">
                <a:solidFill>
                  <a:schemeClr val="tx1"/>
                </a:solidFill>
                <a:latin typeface="Gill Sans" charset="0"/>
                <a:ea typeface="ＭＳ Ｐゴシック" charset="0"/>
              </a:defRPr>
            </a:lvl2pPr>
            <a:lvl3pPr marL="1125055" indent="-225011">
              <a:defRPr sz="2400">
                <a:solidFill>
                  <a:schemeClr val="tx1"/>
                </a:solidFill>
                <a:latin typeface="Gill Sans" charset="0"/>
                <a:ea typeface="ＭＳ Ｐゴシック" charset="0"/>
              </a:defRPr>
            </a:lvl3pPr>
            <a:lvl4pPr marL="1575077" indent="-225011">
              <a:defRPr sz="2400">
                <a:solidFill>
                  <a:schemeClr val="tx1"/>
                </a:solidFill>
                <a:latin typeface="Gill Sans" charset="0"/>
                <a:ea typeface="ＭＳ Ｐゴシック" charset="0"/>
              </a:defRPr>
            </a:lvl4pPr>
            <a:lvl5pPr marL="2025099" indent="-225011">
              <a:defRPr sz="2400">
                <a:solidFill>
                  <a:schemeClr val="tx1"/>
                </a:solidFill>
                <a:latin typeface="Gill Sans" charset="0"/>
                <a:ea typeface="ＭＳ Ｐゴシック" charset="0"/>
              </a:defRPr>
            </a:lvl5pPr>
            <a:lvl6pPr marL="2475121" indent="-225011" eaLnBrk="0" fontAlgn="base" hangingPunct="0">
              <a:spcBef>
                <a:spcPct val="50000"/>
              </a:spcBef>
              <a:spcAft>
                <a:spcPct val="0"/>
              </a:spcAft>
              <a:defRPr sz="2400">
                <a:solidFill>
                  <a:schemeClr val="tx1"/>
                </a:solidFill>
                <a:latin typeface="Gill Sans" charset="0"/>
                <a:ea typeface="ＭＳ Ｐゴシック" charset="0"/>
              </a:defRPr>
            </a:lvl6pPr>
            <a:lvl7pPr marL="2925143" indent="-225011" eaLnBrk="0" fontAlgn="base" hangingPunct="0">
              <a:spcBef>
                <a:spcPct val="50000"/>
              </a:spcBef>
              <a:spcAft>
                <a:spcPct val="0"/>
              </a:spcAft>
              <a:defRPr sz="2400">
                <a:solidFill>
                  <a:schemeClr val="tx1"/>
                </a:solidFill>
                <a:latin typeface="Gill Sans" charset="0"/>
                <a:ea typeface="ＭＳ Ｐゴシック" charset="0"/>
              </a:defRPr>
            </a:lvl7pPr>
            <a:lvl8pPr marL="3375165" indent="-225011" eaLnBrk="0" fontAlgn="base" hangingPunct="0">
              <a:spcBef>
                <a:spcPct val="50000"/>
              </a:spcBef>
              <a:spcAft>
                <a:spcPct val="0"/>
              </a:spcAft>
              <a:defRPr sz="2400">
                <a:solidFill>
                  <a:schemeClr val="tx1"/>
                </a:solidFill>
                <a:latin typeface="Gill Sans" charset="0"/>
                <a:ea typeface="ＭＳ Ｐゴシック" charset="0"/>
              </a:defRPr>
            </a:lvl8pPr>
            <a:lvl9pPr marL="3825187" indent="-225011" eaLnBrk="0" fontAlgn="base" hangingPunct="0">
              <a:spcBef>
                <a:spcPct val="50000"/>
              </a:spcBef>
              <a:spcAft>
                <a:spcPct val="0"/>
              </a:spcAft>
              <a:defRPr sz="2400">
                <a:solidFill>
                  <a:schemeClr val="tx1"/>
                </a:solidFill>
                <a:latin typeface="Gill Sans" charset="0"/>
                <a:ea typeface="ＭＳ Ｐゴシック" charset="0"/>
              </a:defRPr>
            </a:lvl9pPr>
          </a:lstStyle>
          <a:p>
            <a:fld id="{1F0676AB-B017-6449-86D4-C916CA08BE65}" type="slidenum">
              <a:rPr lang="en-GB" sz="1200">
                <a:solidFill>
                  <a:srgbClr val="000000"/>
                </a:solidFill>
              </a:rPr>
              <a:pPr/>
              <a:t>78</a:t>
            </a:fld>
            <a:endParaRPr lang="en-GB" sz="1200">
              <a:solidFill>
                <a:srgbClr val="000000"/>
              </a:solidFill>
            </a:endParaRPr>
          </a:p>
        </p:txBody>
      </p:sp>
      <p:sp>
        <p:nvSpPr>
          <p:cNvPr id="77826" name="Rectangle 2"/>
          <p:cNvSpPr>
            <a:spLocks noGrp="1" noRot="1" noChangeAspect="1" noChangeArrowheads="1"/>
          </p:cNvSpPr>
          <p:nvPr>
            <p:ph type="sldImg"/>
          </p:nvPr>
        </p:nvSpPr>
        <p:spPr>
          <a:xfrm>
            <a:off x="957263" y="668338"/>
            <a:ext cx="4930775" cy="3414712"/>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37931725" indent="-37474525"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4572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9144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13716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18288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pPr eaLnBrk="1" hangingPunct="1"/>
            <a:fld id="{1678F5F8-7BDE-B943-B473-625CCC39A711}" type="slidenum">
              <a:rPr lang="en-US" sz="1200"/>
              <a:pPr eaLnBrk="1" hangingPunct="1"/>
              <a:t>89</a:t>
            </a:fld>
            <a:endParaRPr lang="en-US" sz="1200"/>
          </a:p>
        </p:txBody>
      </p:sp>
      <p:sp>
        <p:nvSpPr>
          <p:cNvPr id="88067" name="Rectangle 2"/>
          <p:cNvSpPr>
            <a:spLocks noGrp="1" noRot="1" noChangeAspect="1" noChangeArrowheads="1"/>
          </p:cNvSpPr>
          <p:nvPr>
            <p:ph type="sldImg"/>
          </p:nvPr>
        </p:nvSpPr>
        <p:spPr>
          <a:xfrm>
            <a:off x="952500" y="685800"/>
            <a:ext cx="4953000" cy="3429000"/>
          </a:xfrm>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DE44DFD-F1DD-4670-88E9-A17C480AD471}" type="slidenum">
              <a:rPr lang="en-GB" smtClean="0">
                <a:solidFill>
                  <a:prstClr val="black"/>
                </a:solidFill>
                <a:latin typeface="Calibri"/>
              </a:rPr>
              <a:pPr/>
              <a:t>91</a:t>
            </a:fld>
            <a:endParaRPr lang="en-GB" smtClean="0">
              <a:solidFill>
                <a:prstClr val="black"/>
              </a:solidFill>
              <a:latin typeface="Calibri"/>
            </a:endParaRPr>
          </a:p>
        </p:txBody>
      </p:sp>
      <p:sp>
        <p:nvSpPr>
          <p:cNvPr id="69635" name="Rectangle 2"/>
          <p:cNvSpPr>
            <a:spLocks noGrp="1" noRot="1" noChangeAspect="1" noChangeArrowheads="1" noTextEdit="1"/>
          </p:cNvSpPr>
          <p:nvPr>
            <p:ph type="sldImg"/>
          </p:nvPr>
        </p:nvSpPr>
        <p:spPr>
          <a:xfrm>
            <a:off x="952500" y="677863"/>
            <a:ext cx="4953000" cy="3429000"/>
          </a:xfrm>
          <a:ln/>
        </p:spPr>
      </p:sp>
      <p:sp>
        <p:nvSpPr>
          <p:cNvPr id="69636" name="Rectangle 3"/>
          <p:cNvSpPr>
            <a:spLocks noGrp="1" noChangeArrowheads="1"/>
          </p:cNvSpPr>
          <p:nvPr>
            <p:ph type="body" idx="1"/>
          </p:nvPr>
        </p:nvSpPr>
        <p:spPr>
          <a:noFill/>
          <a:ln/>
        </p:spPr>
        <p:txBody>
          <a:bodyPr/>
          <a:lstStyle/>
          <a:p>
            <a:pPr eaLnBrk="1" hangingPunct="1"/>
            <a:r>
              <a:rPr lang="it-IT" sz="900" dirty="0" smtClean="0"/>
              <a:t>The </a:t>
            </a:r>
            <a:r>
              <a:rPr lang="it-IT" sz="900" dirty="0" err="1" smtClean="0"/>
              <a:t>Spatial</a:t>
            </a:r>
            <a:r>
              <a:rPr lang="it-IT" sz="900" dirty="0" smtClean="0"/>
              <a:t> </a:t>
            </a:r>
            <a:r>
              <a:rPr lang="it-IT" sz="900" dirty="0" err="1" smtClean="0"/>
              <a:t>Coherence</a:t>
            </a:r>
            <a:r>
              <a:rPr lang="it-IT" sz="900" dirty="0" smtClean="0"/>
              <a:t> </a:t>
            </a:r>
            <a:r>
              <a:rPr lang="it-IT" sz="900" dirty="0" err="1" smtClean="0"/>
              <a:t>ultimately</a:t>
            </a:r>
            <a:r>
              <a:rPr lang="it-IT" sz="900" dirty="0" smtClean="0"/>
              <a:t> </a:t>
            </a:r>
            <a:r>
              <a:rPr lang="it-IT" sz="900" dirty="0" err="1" smtClean="0"/>
              <a:t>is</a:t>
            </a:r>
            <a:r>
              <a:rPr lang="it-IT" sz="900" dirty="0" smtClean="0"/>
              <a:t> the </a:t>
            </a:r>
            <a:r>
              <a:rPr lang="it-IT" sz="900" dirty="0" err="1" smtClean="0"/>
              <a:t>ability</a:t>
            </a:r>
            <a:r>
              <a:rPr lang="it-IT" sz="900" dirty="0" smtClean="0"/>
              <a:t> </a:t>
            </a:r>
            <a:r>
              <a:rPr lang="it-IT" sz="900" dirty="0" err="1" smtClean="0"/>
              <a:t>of</a:t>
            </a:r>
            <a:r>
              <a:rPr lang="it-IT" sz="900" dirty="0" smtClean="0"/>
              <a:t> </a:t>
            </a:r>
            <a:r>
              <a:rPr lang="it-IT" sz="900" dirty="0" err="1" smtClean="0"/>
              <a:t>radiation</a:t>
            </a:r>
            <a:r>
              <a:rPr lang="it-IT" sz="900" dirty="0" smtClean="0"/>
              <a:t> </a:t>
            </a:r>
            <a:r>
              <a:rPr lang="it-IT" sz="900" dirty="0" err="1" smtClean="0"/>
              <a:t>of</a:t>
            </a:r>
            <a:r>
              <a:rPr lang="it-IT" sz="900" dirty="0" smtClean="0"/>
              <a:t> </a:t>
            </a:r>
            <a:r>
              <a:rPr lang="it-IT" sz="900" dirty="0" err="1" smtClean="0"/>
              <a:t>Writing</a:t>
            </a:r>
            <a:r>
              <a:rPr lang="it-IT" sz="900" dirty="0" smtClean="0"/>
              <a:t> </a:t>
            </a:r>
            <a:r>
              <a:rPr lang="it-IT" sz="900" dirty="0" err="1" smtClean="0"/>
              <a:t>Interference</a:t>
            </a:r>
            <a:r>
              <a:rPr lang="it-IT" sz="900" dirty="0" smtClean="0"/>
              <a:t> </a:t>
            </a:r>
            <a:r>
              <a:rPr lang="it-IT" sz="900" dirty="0" err="1" smtClean="0"/>
              <a:t>Fringes</a:t>
            </a:r>
            <a:r>
              <a:rPr lang="it-IT" sz="900" dirty="0" smtClean="0"/>
              <a:t>. </a:t>
            </a:r>
            <a:r>
              <a:rPr lang="it-IT" sz="900" dirty="0" err="1" smtClean="0"/>
              <a:t>Let</a:t>
            </a:r>
            <a:r>
              <a:rPr lang="it-IT" sz="900" dirty="0" smtClean="0"/>
              <a:t>’s </a:t>
            </a:r>
            <a:r>
              <a:rPr lang="it-IT" sz="900" dirty="0" err="1" smtClean="0"/>
              <a:t>see</a:t>
            </a:r>
            <a:r>
              <a:rPr lang="it-IT" sz="900" dirty="0" smtClean="0"/>
              <a:t> </a:t>
            </a:r>
            <a:r>
              <a:rPr lang="it-IT" sz="900" dirty="0" err="1" smtClean="0"/>
              <a:t>how</a:t>
            </a:r>
            <a:r>
              <a:rPr lang="it-IT" sz="900" dirty="0" smtClean="0"/>
              <a:t> </a:t>
            </a:r>
            <a:r>
              <a:rPr lang="it-IT" sz="900" dirty="0" err="1" smtClean="0"/>
              <a:t>we</a:t>
            </a:r>
            <a:r>
              <a:rPr lang="it-IT" sz="900" dirty="0" smtClean="0"/>
              <a:t> can </a:t>
            </a:r>
            <a:r>
              <a:rPr lang="it-IT" sz="900" dirty="0" err="1" smtClean="0"/>
              <a:t>measure</a:t>
            </a:r>
            <a:r>
              <a:rPr lang="it-IT" sz="900" dirty="0" smtClean="0"/>
              <a:t> </a:t>
            </a:r>
            <a:r>
              <a:rPr lang="it-IT" sz="900" dirty="0" err="1" smtClean="0"/>
              <a:t>it</a:t>
            </a:r>
            <a:r>
              <a:rPr lang="it-IT" sz="900" dirty="0" smtClean="0"/>
              <a:t>. </a:t>
            </a:r>
          </a:p>
          <a:p>
            <a:pPr eaLnBrk="1" hangingPunct="1"/>
            <a:r>
              <a:rPr lang="it-IT" sz="900" dirty="0" err="1" smtClean="0"/>
              <a:t>Here</a:t>
            </a:r>
            <a:r>
              <a:rPr lang="it-IT" sz="900" dirty="0" smtClean="0"/>
              <a:t> </a:t>
            </a:r>
            <a:r>
              <a:rPr lang="it-IT" sz="900" dirty="0" err="1" smtClean="0"/>
              <a:t>we</a:t>
            </a:r>
            <a:r>
              <a:rPr lang="it-IT" sz="900" dirty="0" smtClean="0"/>
              <a:t> </a:t>
            </a:r>
            <a:r>
              <a:rPr lang="it-IT" sz="900" dirty="0" err="1" smtClean="0"/>
              <a:t>have</a:t>
            </a:r>
            <a:r>
              <a:rPr lang="it-IT" sz="900" dirty="0" smtClean="0"/>
              <a:t> a </a:t>
            </a:r>
            <a:r>
              <a:rPr lang="it-IT" sz="900" dirty="0" err="1" smtClean="0"/>
              <a:t>double</a:t>
            </a:r>
            <a:r>
              <a:rPr lang="it-IT" sz="900" dirty="0" smtClean="0"/>
              <a:t> </a:t>
            </a:r>
            <a:r>
              <a:rPr lang="it-IT" sz="900" dirty="0" err="1" smtClean="0"/>
              <a:t>slit</a:t>
            </a:r>
            <a:r>
              <a:rPr lang="it-IT" sz="900" dirty="0" smtClean="0"/>
              <a:t> </a:t>
            </a:r>
            <a:r>
              <a:rPr lang="it-IT" sz="900" dirty="0" err="1" smtClean="0"/>
              <a:t>experiment</a:t>
            </a:r>
            <a:r>
              <a:rPr lang="it-IT" sz="900" dirty="0" smtClean="0"/>
              <a:t>, in </a:t>
            </a:r>
            <a:r>
              <a:rPr lang="it-IT" sz="900" dirty="0" err="1" smtClean="0"/>
              <a:t>which</a:t>
            </a:r>
            <a:r>
              <a:rPr lang="it-IT" sz="900" dirty="0" smtClean="0"/>
              <a:t> light </a:t>
            </a:r>
            <a:r>
              <a:rPr lang="it-IT" sz="900" dirty="0" err="1" smtClean="0"/>
              <a:t>is</a:t>
            </a:r>
            <a:r>
              <a:rPr lang="it-IT" sz="900" dirty="0" smtClean="0"/>
              <a:t> </a:t>
            </a:r>
            <a:r>
              <a:rPr lang="it-IT" sz="900" dirty="0" err="1" smtClean="0"/>
              <a:t>selected</a:t>
            </a:r>
            <a:r>
              <a:rPr lang="it-IT" sz="900" dirty="0" smtClean="0"/>
              <a:t> </a:t>
            </a:r>
            <a:r>
              <a:rPr lang="it-IT" sz="900" dirty="0" err="1" smtClean="0"/>
              <a:t>by</a:t>
            </a:r>
            <a:r>
              <a:rPr lang="it-IT" sz="900" dirty="0" smtClean="0"/>
              <a:t> </a:t>
            </a:r>
            <a:r>
              <a:rPr lang="it-IT" sz="900" dirty="0" err="1" smtClean="0"/>
              <a:t>two</a:t>
            </a:r>
            <a:r>
              <a:rPr lang="it-IT" sz="900" dirty="0" smtClean="0"/>
              <a:t> </a:t>
            </a:r>
            <a:r>
              <a:rPr lang="it-IT" sz="900" dirty="0" err="1" smtClean="0"/>
              <a:t>Pinholes</a:t>
            </a:r>
            <a:r>
              <a:rPr lang="it-IT" sz="900" dirty="0" smtClean="0"/>
              <a:t> and </a:t>
            </a:r>
            <a:r>
              <a:rPr lang="it-IT" sz="900" dirty="0" err="1" smtClean="0"/>
              <a:t>is</a:t>
            </a:r>
            <a:r>
              <a:rPr lang="it-IT" sz="900" dirty="0" smtClean="0"/>
              <a:t> </a:t>
            </a:r>
            <a:r>
              <a:rPr lang="it-IT" sz="900" dirty="0" err="1" smtClean="0"/>
              <a:t>let</a:t>
            </a:r>
            <a:r>
              <a:rPr lang="it-IT" sz="900" dirty="0" smtClean="0"/>
              <a:t> interfere on a </a:t>
            </a:r>
            <a:r>
              <a:rPr lang="it-IT" sz="900" dirty="0" err="1" smtClean="0"/>
              <a:t>screen</a:t>
            </a:r>
            <a:r>
              <a:rPr lang="it-IT" sz="900" dirty="0" smtClean="0"/>
              <a:t> at a </a:t>
            </a:r>
            <a:r>
              <a:rPr lang="it-IT" sz="900" dirty="0" err="1" smtClean="0"/>
              <a:t>certain</a:t>
            </a:r>
            <a:r>
              <a:rPr lang="it-IT" sz="900" dirty="0" smtClean="0"/>
              <a:t> </a:t>
            </a:r>
            <a:r>
              <a:rPr lang="it-IT" sz="900" dirty="0" err="1" smtClean="0"/>
              <a:t>distance</a:t>
            </a:r>
            <a:r>
              <a:rPr lang="it-IT" sz="900" dirty="0" smtClean="0"/>
              <a:t>. </a:t>
            </a:r>
          </a:p>
          <a:p>
            <a:pPr eaLnBrk="1" hangingPunct="1"/>
            <a:r>
              <a:rPr lang="it-IT" sz="900" dirty="0" smtClean="0"/>
              <a:t>The </a:t>
            </a:r>
            <a:r>
              <a:rPr lang="it-IT" sz="900" dirty="0" err="1" smtClean="0"/>
              <a:t>Degree</a:t>
            </a:r>
            <a:r>
              <a:rPr lang="it-IT" sz="900" dirty="0" smtClean="0"/>
              <a:t> </a:t>
            </a:r>
            <a:r>
              <a:rPr lang="it-IT" sz="900" dirty="0" err="1" smtClean="0"/>
              <a:t>of</a:t>
            </a:r>
            <a:r>
              <a:rPr lang="it-IT" sz="900" dirty="0" smtClean="0"/>
              <a:t> </a:t>
            </a:r>
            <a:r>
              <a:rPr lang="it-IT" sz="900" dirty="0" err="1" smtClean="0"/>
              <a:t>Mutual</a:t>
            </a:r>
            <a:r>
              <a:rPr lang="it-IT" sz="900" dirty="0" smtClean="0"/>
              <a:t> </a:t>
            </a:r>
            <a:r>
              <a:rPr lang="it-IT" sz="900" dirty="0" err="1" smtClean="0"/>
              <a:t>Coherence</a:t>
            </a:r>
            <a:r>
              <a:rPr lang="it-IT" sz="900" dirty="0" smtClean="0"/>
              <a:t> </a:t>
            </a:r>
            <a:r>
              <a:rPr lang="it-IT" sz="900" dirty="0" err="1" smtClean="0"/>
              <a:t>of</a:t>
            </a:r>
            <a:r>
              <a:rPr lang="it-IT" sz="900" dirty="0" smtClean="0"/>
              <a:t> the </a:t>
            </a:r>
            <a:r>
              <a:rPr lang="it-IT" sz="900" dirty="0" err="1" smtClean="0"/>
              <a:t>Fields</a:t>
            </a:r>
            <a:r>
              <a:rPr lang="it-IT" sz="900" dirty="0" smtClean="0"/>
              <a:t> at the </a:t>
            </a:r>
            <a:r>
              <a:rPr lang="it-IT" sz="900" dirty="0" err="1" smtClean="0"/>
              <a:t>points</a:t>
            </a:r>
            <a:r>
              <a:rPr lang="it-IT" sz="900" dirty="0" smtClean="0"/>
              <a:t> P0 and P1 can </a:t>
            </a:r>
            <a:r>
              <a:rPr lang="it-IT" sz="900" dirty="0" err="1" smtClean="0"/>
              <a:t>be</a:t>
            </a:r>
            <a:r>
              <a:rPr lang="it-IT" sz="900" dirty="0" smtClean="0"/>
              <a:t> </a:t>
            </a:r>
            <a:r>
              <a:rPr lang="it-IT" sz="900" dirty="0" err="1" smtClean="0"/>
              <a:t>measured</a:t>
            </a:r>
            <a:r>
              <a:rPr lang="it-IT" sz="900" dirty="0" smtClean="0"/>
              <a:t> </a:t>
            </a:r>
            <a:r>
              <a:rPr lang="it-IT" sz="900" dirty="0" err="1" smtClean="0"/>
              <a:t>by</a:t>
            </a:r>
            <a:r>
              <a:rPr lang="it-IT" sz="900" dirty="0" smtClean="0"/>
              <a:t> </a:t>
            </a:r>
            <a:r>
              <a:rPr lang="it-IT" sz="900" dirty="0" err="1" smtClean="0"/>
              <a:t>measuring</a:t>
            </a:r>
            <a:r>
              <a:rPr lang="it-IT" sz="900" dirty="0" smtClean="0"/>
              <a:t> the </a:t>
            </a:r>
            <a:r>
              <a:rPr lang="it-IT" sz="900" dirty="0" err="1" smtClean="0"/>
              <a:t>Fringe</a:t>
            </a:r>
            <a:r>
              <a:rPr lang="it-IT" sz="900" dirty="0" smtClean="0"/>
              <a:t> </a:t>
            </a:r>
            <a:r>
              <a:rPr lang="it-IT" sz="900" dirty="0" err="1" smtClean="0"/>
              <a:t>Visibility</a:t>
            </a:r>
            <a:r>
              <a:rPr lang="it-IT" sz="900" dirty="0" smtClean="0"/>
              <a:t> [</a:t>
            </a:r>
            <a:r>
              <a:rPr lang="it-IT" sz="900" dirty="0" err="1" smtClean="0"/>
              <a:t>defined</a:t>
            </a:r>
            <a:r>
              <a:rPr lang="it-IT" sz="900" dirty="0" smtClean="0"/>
              <a:t> </a:t>
            </a:r>
            <a:r>
              <a:rPr lang="it-IT" sz="900" dirty="0" err="1" smtClean="0"/>
              <a:t>as</a:t>
            </a:r>
            <a:r>
              <a:rPr lang="it-IT" sz="900" dirty="0" smtClean="0"/>
              <a:t> the Dark-Light </a:t>
            </a:r>
            <a:r>
              <a:rPr lang="it-IT" sz="900" dirty="0" err="1" smtClean="0"/>
              <a:t>difference</a:t>
            </a:r>
            <a:r>
              <a:rPr lang="it-IT" sz="900" dirty="0" smtClean="0"/>
              <a:t> </a:t>
            </a:r>
            <a:r>
              <a:rPr lang="it-IT" sz="900" dirty="0" err="1" smtClean="0"/>
              <a:t>divided</a:t>
            </a:r>
            <a:r>
              <a:rPr lang="it-IT" sz="900" dirty="0" smtClean="0"/>
              <a:t> </a:t>
            </a:r>
            <a:r>
              <a:rPr lang="it-IT" sz="900" dirty="0" err="1" smtClean="0"/>
              <a:t>by</a:t>
            </a:r>
            <a:r>
              <a:rPr lang="it-IT" sz="900" dirty="0" smtClean="0"/>
              <a:t> the </a:t>
            </a:r>
            <a:r>
              <a:rPr lang="it-IT" sz="900" dirty="0" err="1" smtClean="0"/>
              <a:t>average</a:t>
            </a:r>
            <a:r>
              <a:rPr lang="it-IT" sz="900" dirty="0" smtClean="0"/>
              <a:t> </a:t>
            </a:r>
            <a:r>
              <a:rPr lang="it-IT" sz="900" dirty="0" err="1" smtClean="0"/>
              <a:t>intensity</a:t>
            </a:r>
            <a:r>
              <a:rPr lang="it-IT" sz="900" dirty="0" smtClean="0"/>
              <a:t>]. A more sophisticated </a:t>
            </a:r>
            <a:r>
              <a:rPr lang="it-IT" sz="900" dirty="0" err="1" smtClean="0"/>
              <a:t>object</a:t>
            </a:r>
            <a:r>
              <a:rPr lang="it-IT" sz="900" dirty="0" smtClean="0"/>
              <a:t> can </a:t>
            </a:r>
            <a:r>
              <a:rPr lang="it-IT" sz="900" dirty="0" err="1" smtClean="0"/>
              <a:t>be</a:t>
            </a:r>
            <a:r>
              <a:rPr lang="it-IT" sz="900" dirty="0" smtClean="0"/>
              <a:t> </a:t>
            </a:r>
            <a:r>
              <a:rPr lang="it-IT" sz="900" dirty="0" err="1" smtClean="0"/>
              <a:t>used</a:t>
            </a:r>
            <a:r>
              <a:rPr lang="it-IT" sz="900" dirty="0" smtClean="0"/>
              <a:t>, </a:t>
            </a:r>
            <a:r>
              <a:rPr lang="it-IT" sz="900" dirty="0" err="1" smtClean="0"/>
              <a:t>that</a:t>
            </a:r>
            <a:r>
              <a:rPr lang="it-IT" sz="900" dirty="0" smtClean="0"/>
              <a:t> </a:t>
            </a:r>
            <a:r>
              <a:rPr lang="it-IT" sz="900" dirty="0" err="1" smtClean="0"/>
              <a:t>is</a:t>
            </a:r>
            <a:r>
              <a:rPr lang="it-IT" sz="900" dirty="0" smtClean="0"/>
              <a:t> the </a:t>
            </a:r>
            <a:r>
              <a:rPr lang="it-IT" sz="900" dirty="0" err="1" smtClean="0"/>
              <a:t>Complex</a:t>
            </a:r>
            <a:r>
              <a:rPr lang="it-IT" sz="900" dirty="0" smtClean="0"/>
              <a:t> </a:t>
            </a:r>
            <a:r>
              <a:rPr lang="it-IT" sz="900" dirty="0" err="1" smtClean="0"/>
              <a:t>Coherence</a:t>
            </a:r>
            <a:r>
              <a:rPr lang="it-IT" sz="900" dirty="0" smtClean="0"/>
              <a:t> </a:t>
            </a:r>
            <a:r>
              <a:rPr lang="it-IT" sz="900" dirty="0" err="1" smtClean="0"/>
              <a:t>Factor</a:t>
            </a:r>
            <a:r>
              <a:rPr lang="it-IT" sz="900" dirty="0" smtClean="0"/>
              <a:t>, </a:t>
            </a:r>
            <a:r>
              <a:rPr lang="it-IT" sz="900" dirty="0" err="1" smtClean="0"/>
              <a:t>defined</a:t>
            </a:r>
            <a:r>
              <a:rPr lang="it-IT" sz="900" dirty="0" smtClean="0"/>
              <a:t> </a:t>
            </a:r>
            <a:r>
              <a:rPr lang="it-IT" sz="900" dirty="0" err="1" smtClean="0"/>
              <a:t>as</a:t>
            </a:r>
            <a:r>
              <a:rPr lang="it-IT" sz="900" dirty="0" smtClean="0"/>
              <a:t> [the </a:t>
            </a:r>
            <a:r>
              <a:rPr lang="it-IT" sz="900" dirty="0" err="1" smtClean="0"/>
              <a:t>normalized</a:t>
            </a:r>
            <a:r>
              <a:rPr lang="it-IT" sz="900" dirty="0" smtClean="0"/>
              <a:t> </a:t>
            </a:r>
            <a:r>
              <a:rPr lang="it-IT" sz="900" dirty="0" err="1" smtClean="0"/>
              <a:t>Two</a:t>
            </a:r>
            <a:r>
              <a:rPr lang="it-IT" sz="900" dirty="0" smtClean="0"/>
              <a:t> Point </a:t>
            </a:r>
            <a:r>
              <a:rPr lang="it-IT" sz="900" dirty="0" err="1" smtClean="0"/>
              <a:t>Field</a:t>
            </a:r>
            <a:r>
              <a:rPr lang="it-IT" sz="900" dirty="0" smtClean="0"/>
              <a:t> </a:t>
            </a:r>
            <a:r>
              <a:rPr lang="it-IT" sz="900" dirty="0" err="1" smtClean="0"/>
              <a:t>Correlatior</a:t>
            </a:r>
            <a:r>
              <a:rPr lang="it-IT" sz="900" dirty="0" smtClean="0"/>
              <a:t>]. In </a:t>
            </a:r>
            <a:r>
              <a:rPr lang="it-IT" sz="900" dirty="0" err="1" smtClean="0"/>
              <a:t>fact</a:t>
            </a:r>
            <a:r>
              <a:rPr lang="it-IT" sz="900" dirty="0" smtClean="0"/>
              <a:t> </a:t>
            </a:r>
            <a:r>
              <a:rPr lang="it-IT" sz="900" dirty="0" err="1" smtClean="0"/>
              <a:t>these</a:t>
            </a:r>
            <a:r>
              <a:rPr lang="it-IT" sz="900" dirty="0" smtClean="0"/>
              <a:t> </a:t>
            </a:r>
            <a:r>
              <a:rPr lang="it-IT" sz="900" dirty="0" err="1" smtClean="0"/>
              <a:t>two</a:t>
            </a:r>
            <a:r>
              <a:rPr lang="it-IT" sz="900" dirty="0" smtClean="0"/>
              <a:t> </a:t>
            </a:r>
            <a:r>
              <a:rPr lang="it-IT" sz="900" dirty="0" err="1" smtClean="0"/>
              <a:t>object</a:t>
            </a:r>
            <a:r>
              <a:rPr lang="it-IT" sz="900" dirty="0" smtClean="0"/>
              <a:t> are </a:t>
            </a:r>
            <a:r>
              <a:rPr lang="it-IT" sz="900" dirty="0" err="1" smtClean="0"/>
              <a:t>strictly</a:t>
            </a:r>
            <a:r>
              <a:rPr lang="it-IT" sz="900" dirty="0" smtClean="0"/>
              <a:t> </a:t>
            </a:r>
            <a:r>
              <a:rPr lang="it-IT" sz="900" dirty="0" err="1" smtClean="0"/>
              <a:t>related</a:t>
            </a:r>
            <a:r>
              <a:rPr lang="it-IT" sz="900" dirty="0" smtClean="0"/>
              <a:t> </a:t>
            </a:r>
            <a:r>
              <a:rPr lang="it-IT" sz="900" dirty="0" err="1" smtClean="0"/>
              <a:t>since</a:t>
            </a:r>
            <a:r>
              <a:rPr lang="it-IT" sz="900" dirty="0" smtClean="0"/>
              <a:t> </a:t>
            </a:r>
            <a:r>
              <a:rPr lang="it-IT" sz="900" dirty="0" err="1" smtClean="0"/>
              <a:t>It</a:t>
            </a:r>
            <a:r>
              <a:rPr lang="it-IT" sz="900" dirty="0" smtClean="0"/>
              <a:t> </a:t>
            </a:r>
            <a:r>
              <a:rPr lang="it-IT" sz="900" dirty="0" err="1" smtClean="0"/>
              <a:t>is</a:t>
            </a:r>
            <a:r>
              <a:rPr lang="it-IT" sz="900" dirty="0" smtClean="0"/>
              <a:t> </a:t>
            </a:r>
            <a:r>
              <a:rPr lang="it-IT" sz="900" dirty="0" err="1" smtClean="0"/>
              <a:t>possible</a:t>
            </a:r>
            <a:r>
              <a:rPr lang="it-IT" sz="900" dirty="0" smtClean="0"/>
              <a:t> </a:t>
            </a:r>
            <a:r>
              <a:rPr lang="it-IT" sz="900" dirty="0" err="1" smtClean="0"/>
              <a:t>to</a:t>
            </a:r>
            <a:r>
              <a:rPr lang="it-IT" sz="900" dirty="0" smtClean="0"/>
              <a:t> show </a:t>
            </a:r>
            <a:r>
              <a:rPr lang="it-IT" sz="900" dirty="0" err="1" smtClean="0"/>
              <a:t>that</a:t>
            </a:r>
            <a:r>
              <a:rPr lang="it-IT" sz="900" dirty="0" smtClean="0"/>
              <a:t> </a:t>
            </a:r>
            <a:r>
              <a:rPr lang="it-IT" sz="900" dirty="0" err="1" smtClean="0"/>
              <a:t>Visibility</a:t>
            </a:r>
            <a:r>
              <a:rPr lang="it-IT" sz="900" dirty="0" smtClean="0"/>
              <a:t> </a:t>
            </a:r>
            <a:r>
              <a:rPr lang="it-IT" sz="900" dirty="0" err="1" smtClean="0"/>
              <a:t>is</a:t>
            </a:r>
            <a:r>
              <a:rPr lang="it-IT" sz="900" dirty="0" smtClean="0"/>
              <a:t> </a:t>
            </a:r>
            <a:r>
              <a:rPr lang="it-IT" sz="900" dirty="0" err="1" smtClean="0"/>
              <a:t>proportional</a:t>
            </a:r>
            <a:r>
              <a:rPr lang="it-IT" sz="900" dirty="0" smtClean="0"/>
              <a:t> </a:t>
            </a:r>
            <a:r>
              <a:rPr lang="it-IT" sz="900" dirty="0" err="1" smtClean="0"/>
              <a:t>to</a:t>
            </a:r>
            <a:r>
              <a:rPr lang="it-IT" sz="900" dirty="0" smtClean="0"/>
              <a:t> the </a:t>
            </a:r>
            <a:r>
              <a:rPr lang="it-IT" sz="900" dirty="0" err="1" smtClean="0"/>
              <a:t>modulus</a:t>
            </a:r>
            <a:r>
              <a:rPr lang="it-IT" sz="900" dirty="0" smtClean="0"/>
              <a:t> </a:t>
            </a:r>
            <a:r>
              <a:rPr lang="it-IT" sz="900" dirty="0" err="1" smtClean="0"/>
              <a:t>of</a:t>
            </a:r>
            <a:r>
              <a:rPr lang="it-IT" sz="900" dirty="0" smtClean="0"/>
              <a:t> </a:t>
            </a:r>
            <a:r>
              <a:rPr lang="it-IT" sz="900" dirty="0" err="1" smtClean="0"/>
              <a:t>complex</a:t>
            </a:r>
            <a:r>
              <a:rPr lang="it-IT" sz="900" dirty="0" smtClean="0"/>
              <a:t> </a:t>
            </a:r>
            <a:r>
              <a:rPr lang="it-IT" sz="900" dirty="0" err="1" smtClean="0"/>
              <a:t>coherence</a:t>
            </a:r>
            <a:r>
              <a:rPr lang="it-IT" sz="900" dirty="0" smtClean="0"/>
              <a:t> </a:t>
            </a:r>
            <a:r>
              <a:rPr lang="it-IT" sz="900" dirty="0" err="1" smtClean="0"/>
              <a:t>factor</a:t>
            </a:r>
            <a:r>
              <a:rPr lang="it-IT" sz="900" dirty="0" smtClean="0"/>
              <a:t>, and, </a:t>
            </a:r>
            <a:r>
              <a:rPr lang="it-IT" sz="900" dirty="0" err="1" smtClean="0"/>
              <a:t>since</a:t>
            </a:r>
            <a:r>
              <a:rPr lang="it-IT" sz="900" dirty="0" smtClean="0"/>
              <a:t> </a:t>
            </a:r>
            <a:r>
              <a:rPr lang="it-IT" sz="900" dirty="0" err="1" smtClean="0"/>
              <a:t>we</a:t>
            </a:r>
            <a:r>
              <a:rPr lang="it-IT" sz="900" dirty="0" smtClean="0"/>
              <a:t> </a:t>
            </a:r>
            <a:r>
              <a:rPr lang="it-IT" sz="900" dirty="0" err="1" smtClean="0"/>
              <a:t>have</a:t>
            </a:r>
            <a:r>
              <a:rPr lang="it-IT" sz="900" dirty="0" smtClean="0"/>
              <a:t> a </a:t>
            </a:r>
            <a:r>
              <a:rPr lang="it-IT" sz="900" dirty="0" err="1" smtClean="0"/>
              <a:t>convolutionm</a:t>
            </a:r>
            <a:r>
              <a:rPr lang="it-IT" sz="900" dirty="0" smtClean="0"/>
              <a:t> </a:t>
            </a:r>
            <a:r>
              <a:rPr lang="it-IT" sz="900" dirty="0" err="1" smtClean="0"/>
              <a:t>for</a:t>
            </a:r>
            <a:r>
              <a:rPr lang="it-IT" sz="900" dirty="0" smtClean="0"/>
              <a:t> the FT </a:t>
            </a:r>
            <a:r>
              <a:rPr lang="it-IT" sz="900" dirty="0" err="1" smtClean="0"/>
              <a:t>properties</a:t>
            </a:r>
            <a:r>
              <a:rPr lang="it-IT" sz="900" dirty="0" smtClean="0"/>
              <a:t> V can </a:t>
            </a:r>
            <a:r>
              <a:rPr lang="it-IT" sz="900" dirty="0" err="1" smtClean="0"/>
              <a:t>be</a:t>
            </a:r>
            <a:r>
              <a:rPr lang="it-IT" sz="900" dirty="0" smtClean="0"/>
              <a:t> </a:t>
            </a:r>
            <a:r>
              <a:rPr lang="it-IT" sz="900" dirty="0" err="1" smtClean="0"/>
              <a:t>related</a:t>
            </a:r>
            <a:r>
              <a:rPr lang="it-IT" sz="900" dirty="0" smtClean="0"/>
              <a:t> </a:t>
            </a:r>
            <a:r>
              <a:rPr lang="it-IT" sz="900" dirty="0" err="1" smtClean="0"/>
              <a:t>to</a:t>
            </a:r>
            <a:r>
              <a:rPr lang="it-IT" sz="900" dirty="0" smtClean="0"/>
              <a:t> the </a:t>
            </a:r>
            <a:r>
              <a:rPr lang="it-IT" sz="900" dirty="0" err="1" smtClean="0"/>
              <a:t>squared</a:t>
            </a:r>
            <a:r>
              <a:rPr lang="it-IT" sz="900" dirty="0" smtClean="0"/>
              <a:t> </a:t>
            </a:r>
            <a:r>
              <a:rPr lang="it-IT" sz="900" dirty="0" err="1" smtClean="0"/>
              <a:t>Power</a:t>
            </a:r>
            <a:r>
              <a:rPr lang="it-IT" sz="900" dirty="0" smtClean="0"/>
              <a:t> </a:t>
            </a:r>
            <a:r>
              <a:rPr lang="it-IT" sz="900" dirty="0" err="1" smtClean="0"/>
              <a:t>Spectrum</a:t>
            </a:r>
            <a:r>
              <a:rPr lang="it-IT" sz="900" dirty="0" smtClean="0"/>
              <a:t>,</a:t>
            </a:r>
            <a:r>
              <a:rPr lang="it-IT" sz="900" dirty="0" err="1" smtClean="0"/>
              <a:t>too</a:t>
            </a:r>
            <a:r>
              <a:rPr lang="it-IT" sz="900" dirty="0" smtClean="0"/>
              <a:t>. </a:t>
            </a:r>
            <a:r>
              <a:rPr lang="it-IT" sz="900" dirty="0" err="1" smtClean="0"/>
              <a:t>This</a:t>
            </a:r>
            <a:r>
              <a:rPr lang="it-IT" sz="900" dirty="0" smtClean="0"/>
              <a:t> </a:t>
            </a:r>
            <a:r>
              <a:rPr lang="it-IT" sz="900" dirty="0" err="1" smtClean="0"/>
              <a:t>means</a:t>
            </a:r>
            <a:r>
              <a:rPr lang="it-IT" sz="900" dirty="0" smtClean="0"/>
              <a:t> </a:t>
            </a:r>
            <a:r>
              <a:rPr lang="it-IT" sz="900" dirty="0" err="1" smtClean="0"/>
              <a:t>that</a:t>
            </a:r>
            <a:r>
              <a:rPr lang="it-IT" sz="900" dirty="0" smtClean="0"/>
              <a:t> information </a:t>
            </a:r>
            <a:r>
              <a:rPr lang="it-IT" sz="900" dirty="0" err="1" smtClean="0"/>
              <a:t>about</a:t>
            </a:r>
            <a:r>
              <a:rPr lang="it-IT" sz="900" dirty="0" smtClean="0"/>
              <a:t> </a:t>
            </a:r>
            <a:r>
              <a:rPr lang="it-IT" sz="900" dirty="0" err="1" smtClean="0"/>
              <a:t>Visibility</a:t>
            </a:r>
            <a:r>
              <a:rPr lang="it-IT" sz="900" dirty="0" smtClean="0"/>
              <a:t> </a:t>
            </a:r>
            <a:r>
              <a:rPr lang="it-IT" sz="900" dirty="0" err="1" smtClean="0"/>
              <a:t>is</a:t>
            </a:r>
            <a:r>
              <a:rPr lang="it-IT" sz="900" dirty="0" smtClean="0"/>
              <a:t> </a:t>
            </a:r>
            <a:r>
              <a:rPr lang="it-IT" sz="900" dirty="0" err="1" smtClean="0"/>
              <a:t>contained</a:t>
            </a:r>
            <a:r>
              <a:rPr lang="it-IT" sz="900" dirty="0" smtClean="0"/>
              <a:t> in the </a:t>
            </a:r>
            <a:r>
              <a:rPr lang="it-IT" sz="900" dirty="0" err="1" smtClean="0"/>
              <a:t>Power</a:t>
            </a:r>
            <a:r>
              <a:rPr lang="it-IT" sz="900" dirty="0" smtClean="0"/>
              <a:t> </a:t>
            </a:r>
            <a:r>
              <a:rPr lang="it-IT" sz="900" dirty="0" err="1" smtClean="0"/>
              <a:t>Spectrum</a:t>
            </a:r>
            <a:r>
              <a:rPr lang="it-IT" sz="900" dirty="0" smtClean="0"/>
              <a:t>.</a:t>
            </a:r>
          </a:p>
          <a:p>
            <a:pPr eaLnBrk="1" hangingPunct="1"/>
            <a:r>
              <a:rPr lang="it-IT" sz="900" dirty="0" err="1" smtClean="0"/>
              <a:t>Varying</a:t>
            </a:r>
            <a:r>
              <a:rPr lang="it-IT" sz="900" dirty="0" smtClean="0"/>
              <a:t> </a:t>
            </a:r>
            <a:r>
              <a:rPr lang="it-IT" sz="900" dirty="0" err="1" smtClean="0"/>
              <a:t>Pinhole</a:t>
            </a:r>
            <a:r>
              <a:rPr lang="it-IT" sz="900" dirty="0" smtClean="0"/>
              <a:t> </a:t>
            </a:r>
            <a:r>
              <a:rPr lang="it-IT" sz="900" dirty="0" err="1" smtClean="0"/>
              <a:t>separation</a:t>
            </a:r>
            <a:r>
              <a:rPr lang="it-IT" sz="900" dirty="0" smtClean="0"/>
              <a:t> </a:t>
            </a:r>
            <a:r>
              <a:rPr lang="it-IT" sz="900" dirty="0" err="1" smtClean="0"/>
              <a:t>one</a:t>
            </a:r>
            <a:r>
              <a:rPr lang="it-IT" sz="900" dirty="0" smtClean="0"/>
              <a:t> </a:t>
            </a:r>
            <a:r>
              <a:rPr lang="it-IT" sz="900" dirty="0" err="1" smtClean="0"/>
              <a:t>would</a:t>
            </a:r>
            <a:r>
              <a:rPr lang="it-IT" sz="900" dirty="0" smtClean="0"/>
              <a:t> </a:t>
            </a:r>
            <a:r>
              <a:rPr lang="it-IT" sz="900" dirty="0" err="1" smtClean="0"/>
              <a:t>observe</a:t>
            </a:r>
            <a:r>
              <a:rPr lang="it-IT" sz="900" dirty="0" smtClean="0"/>
              <a:t> </a:t>
            </a:r>
            <a:r>
              <a:rPr lang="it-IT" sz="900" dirty="0" err="1" smtClean="0"/>
              <a:t>Fringes</a:t>
            </a:r>
            <a:r>
              <a:rPr lang="it-IT" sz="900" dirty="0" smtClean="0"/>
              <a:t> </a:t>
            </a:r>
            <a:r>
              <a:rPr lang="it-IT" sz="900" dirty="0" err="1" smtClean="0"/>
              <a:t>with</a:t>
            </a:r>
            <a:r>
              <a:rPr lang="it-IT" sz="900" dirty="0" smtClean="0"/>
              <a:t> </a:t>
            </a:r>
            <a:r>
              <a:rPr lang="it-IT" sz="900" dirty="0" err="1" smtClean="0"/>
              <a:t>different</a:t>
            </a:r>
            <a:r>
              <a:rPr lang="it-IT" sz="900" dirty="0" smtClean="0"/>
              <a:t> </a:t>
            </a:r>
            <a:r>
              <a:rPr lang="it-IT" sz="900" dirty="0" err="1" smtClean="0"/>
              <a:t>Period</a:t>
            </a:r>
            <a:r>
              <a:rPr lang="it-IT" sz="900" dirty="0" smtClean="0"/>
              <a:t> and </a:t>
            </a:r>
            <a:r>
              <a:rPr lang="it-IT" sz="900" dirty="0" err="1" smtClean="0"/>
              <a:t>Visibility</a:t>
            </a:r>
            <a:r>
              <a:rPr lang="it-IT" sz="900" dirty="0" smtClean="0"/>
              <a:t>. So, </a:t>
            </a:r>
            <a:r>
              <a:rPr lang="it-IT" sz="900" dirty="0" err="1" smtClean="0"/>
              <a:t>ideally</a:t>
            </a:r>
            <a:r>
              <a:rPr lang="it-IT" sz="900" dirty="0" smtClean="0"/>
              <a:t>, </a:t>
            </a:r>
            <a:r>
              <a:rPr lang="it-IT" sz="900" dirty="0" err="1" smtClean="0"/>
              <a:t>we</a:t>
            </a:r>
            <a:r>
              <a:rPr lang="it-IT" sz="900" dirty="0" smtClean="0"/>
              <a:t> </a:t>
            </a:r>
            <a:r>
              <a:rPr lang="it-IT" sz="900" dirty="0" err="1" smtClean="0"/>
              <a:t>could</a:t>
            </a:r>
            <a:r>
              <a:rPr lang="it-IT" sz="900" dirty="0" smtClean="0"/>
              <a:t> </a:t>
            </a:r>
            <a:r>
              <a:rPr lang="it-IT" sz="900" dirty="0" err="1" smtClean="0"/>
              <a:t>measure</a:t>
            </a:r>
            <a:r>
              <a:rPr lang="it-IT" sz="900" dirty="0" smtClean="0"/>
              <a:t> the </a:t>
            </a:r>
            <a:r>
              <a:rPr lang="it-IT" sz="900" dirty="0" err="1" smtClean="0"/>
              <a:t>coherence</a:t>
            </a:r>
            <a:r>
              <a:rPr lang="it-IT" sz="900" dirty="0" smtClean="0"/>
              <a:t> </a:t>
            </a:r>
            <a:r>
              <a:rPr lang="it-IT" sz="900" dirty="0" err="1" smtClean="0"/>
              <a:t>by</a:t>
            </a:r>
            <a:r>
              <a:rPr lang="it-IT" sz="900" dirty="0" smtClean="0"/>
              <a:t> </a:t>
            </a:r>
            <a:r>
              <a:rPr lang="it-IT" sz="900" dirty="0" err="1" smtClean="0"/>
              <a:t>spanning</a:t>
            </a:r>
            <a:r>
              <a:rPr lang="it-IT" sz="900" dirty="0" smtClean="0"/>
              <a:t> </a:t>
            </a:r>
            <a:r>
              <a:rPr lang="it-IT" sz="900" dirty="0" err="1" smtClean="0"/>
              <a:t>all</a:t>
            </a:r>
            <a:r>
              <a:rPr lang="it-IT" sz="900" dirty="0" smtClean="0"/>
              <a:t> the possibile </a:t>
            </a:r>
            <a:r>
              <a:rPr lang="it-IT" sz="900" dirty="0" err="1" smtClean="0"/>
              <a:t>distances</a:t>
            </a:r>
            <a:r>
              <a:rPr lang="it-IT" sz="900" dirty="0" smtClean="0"/>
              <a:t>. </a:t>
            </a:r>
            <a:r>
              <a:rPr lang="it-IT" sz="900" dirty="0" err="1" smtClean="0"/>
              <a:t>However</a:t>
            </a:r>
            <a:r>
              <a:rPr lang="it-IT" sz="900" dirty="0" smtClean="0"/>
              <a:t>, the </a:t>
            </a:r>
            <a:r>
              <a:rPr lang="it-IT" sz="900" dirty="0" err="1" smtClean="0"/>
              <a:t>same</a:t>
            </a:r>
            <a:r>
              <a:rPr lang="it-IT" sz="900" dirty="0" smtClean="0"/>
              <a:t> information </a:t>
            </a:r>
            <a:r>
              <a:rPr lang="it-IT" sz="900" dirty="0" err="1" smtClean="0"/>
              <a:t>about</a:t>
            </a:r>
            <a:r>
              <a:rPr lang="it-IT" sz="900" dirty="0" smtClean="0"/>
              <a:t> </a:t>
            </a:r>
            <a:r>
              <a:rPr lang="it-IT" sz="900" dirty="0" err="1" smtClean="0"/>
              <a:t>visibility</a:t>
            </a:r>
            <a:r>
              <a:rPr lang="it-IT" sz="900" dirty="0" smtClean="0"/>
              <a:t> can </a:t>
            </a:r>
            <a:r>
              <a:rPr lang="it-IT" sz="900" dirty="0" err="1" smtClean="0"/>
              <a:t>be</a:t>
            </a:r>
            <a:r>
              <a:rPr lang="it-IT" sz="900" dirty="0" smtClean="0"/>
              <a:t> </a:t>
            </a:r>
            <a:r>
              <a:rPr lang="it-IT" sz="900" dirty="0" err="1" smtClean="0"/>
              <a:t>obtained</a:t>
            </a:r>
            <a:r>
              <a:rPr lang="it-IT" sz="900" dirty="0" smtClean="0"/>
              <a:t> </a:t>
            </a:r>
            <a:r>
              <a:rPr lang="it-IT" sz="900" dirty="0" err="1" smtClean="0"/>
              <a:t>by</a:t>
            </a:r>
            <a:r>
              <a:rPr lang="it-IT" sz="900" dirty="0" smtClean="0"/>
              <a:t> </a:t>
            </a:r>
            <a:r>
              <a:rPr lang="it-IT" sz="900" dirty="0" err="1" smtClean="0"/>
              <a:t>Measuring</a:t>
            </a:r>
            <a:r>
              <a:rPr lang="it-IT" sz="900" dirty="0" smtClean="0"/>
              <a:t> the </a:t>
            </a:r>
            <a:r>
              <a:rPr lang="it-IT" sz="900" dirty="0" err="1" smtClean="0"/>
              <a:t>corresponding</a:t>
            </a:r>
            <a:r>
              <a:rPr lang="it-IT" sz="900" dirty="0" smtClean="0"/>
              <a:t> Fourier </a:t>
            </a:r>
            <a:r>
              <a:rPr lang="it-IT" sz="900" dirty="0" err="1" smtClean="0"/>
              <a:t>Component</a:t>
            </a:r>
            <a:r>
              <a:rPr lang="it-IT" sz="900" dirty="0" smtClean="0"/>
              <a:t> in the </a:t>
            </a:r>
            <a:r>
              <a:rPr lang="it-IT" sz="900" dirty="0" err="1" smtClean="0"/>
              <a:t>Power</a:t>
            </a:r>
            <a:r>
              <a:rPr lang="it-IT" sz="900" dirty="0" smtClean="0"/>
              <a:t> </a:t>
            </a:r>
            <a:r>
              <a:rPr lang="it-IT" sz="900" dirty="0" err="1" smtClean="0"/>
              <a:t>Spectrum</a:t>
            </a:r>
            <a:r>
              <a:rPr lang="it-IT" sz="900" dirty="0" smtClean="0"/>
              <a:t> </a:t>
            </a:r>
            <a:r>
              <a:rPr lang="it-IT" sz="900" dirty="0" err="1" smtClean="0"/>
              <a:t>of</a:t>
            </a:r>
            <a:r>
              <a:rPr lang="it-IT" sz="900" dirty="0" smtClean="0"/>
              <a:t> a </a:t>
            </a:r>
            <a:r>
              <a:rPr lang="it-IT" sz="900" dirty="0" err="1" smtClean="0"/>
              <a:t>Near</a:t>
            </a:r>
            <a:r>
              <a:rPr lang="it-IT" sz="900" dirty="0" smtClean="0"/>
              <a:t> </a:t>
            </a:r>
            <a:r>
              <a:rPr lang="it-IT" sz="900" dirty="0" err="1" smtClean="0"/>
              <a:t>Field</a:t>
            </a:r>
            <a:r>
              <a:rPr lang="it-IT" sz="900" dirty="0" smtClean="0"/>
              <a:t> </a:t>
            </a:r>
            <a:r>
              <a:rPr lang="it-IT" sz="900" dirty="0" err="1" smtClean="0"/>
              <a:t>Speckle</a:t>
            </a:r>
            <a:r>
              <a:rPr lang="it-IT" sz="900" dirty="0" smtClean="0"/>
              <a:t> System </a:t>
            </a:r>
            <a:r>
              <a:rPr lang="it-IT" sz="900" dirty="0" err="1" smtClean="0"/>
              <a:t>produced</a:t>
            </a:r>
            <a:r>
              <a:rPr lang="it-IT" sz="900" dirty="0" smtClean="0"/>
              <a:t> </a:t>
            </a:r>
            <a:r>
              <a:rPr lang="it-IT" sz="900" dirty="0" err="1" smtClean="0"/>
              <a:t>by</a:t>
            </a:r>
            <a:r>
              <a:rPr lang="it-IT" sz="900" dirty="0" smtClean="0"/>
              <a:t> </a:t>
            </a:r>
            <a:r>
              <a:rPr lang="it-IT" sz="900" dirty="0" err="1" smtClean="0"/>
              <a:t>small</a:t>
            </a:r>
            <a:r>
              <a:rPr lang="it-IT" sz="900" dirty="0" smtClean="0"/>
              <a:t> </a:t>
            </a:r>
            <a:r>
              <a:rPr lang="it-IT" sz="900" dirty="0" err="1" smtClean="0"/>
              <a:t>Particles</a:t>
            </a:r>
            <a:r>
              <a:rPr lang="it-IT" sz="900" dirty="0" smtClean="0"/>
              <a:t>.</a:t>
            </a:r>
          </a:p>
          <a:p>
            <a:pPr eaLnBrk="1" hangingPunct="1"/>
            <a:r>
              <a:rPr lang="it-IT" sz="900" dirty="0" smtClean="0"/>
              <a:t>[1’45’’-2’] Lunga</a:t>
            </a:r>
          </a:p>
          <a:p>
            <a:pPr eaLnBrk="1" hangingPunct="1"/>
            <a:r>
              <a:rPr lang="it-IT" sz="900" dirty="0" smtClean="0"/>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660D732-250E-47AC-9846-92640E6CE01C}" type="slidenum">
              <a:rPr lang="it-IT" smtClean="0">
                <a:solidFill>
                  <a:prstClr val="black"/>
                </a:solidFill>
                <a:latin typeface="Calibri"/>
              </a:rPr>
              <a:pPr/>
              <a:t>93</a:t>
            </a:fld>
            <a:endParaRPr lang="it-IT">
              <a:solidFill>
                <a:prstClr val="black"/>
              </a:solidFill>
              <a:latin typeface="Calibri"/>
            </a:endParaRPr>
          </a:p>
        </p:txBody>
      </p:sp>
    </p:spTree>
    <p:extLst>
      <p:ext uri="{BB962C8B-B14F-4D97-AF65-F5344CB8AC3E}">
        <p14:creationId xmlns:p14="http://schemas.microsoft.com/office/powerpoint/2010/main" val="1905604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883DE41D-6471-B245-A141-942E61306DBB}" type="slidenum">
              <a:rPr lang="en-US"/>
              <a:pPr>
                <a:defRPr/>
              </a:pPr>
              <a:t>95</a:t>
            </a:fld>
            <a:endParaRPr lang="en-US"/>
          </a:p>
        </p:txBody>
      </p:sp>
      <p:sp>
        <p:nvSpPr>
          <p:cNvPr id="1884162"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ma14="http://schemas.microsoft.com/office/mac/drawingml/2011/main" val="1"/>
            </a:ext>
          </a:extLst>
        </p:spPr>
      </p:sp>
      <p:sp>
        <p:nvSpPr>
          <p:cNvPr id="1884163"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D9181-4F2C-434C-B723-3B896DAEE83A}"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361869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DE44DFD-F1DD-4670-88E9-A17C480AD471}" type="slidenum">
              <a:rPr lang="en-GB" smtClean="0">
                <a:solidFill>
                  <a:prstClr val="black"/>
                </a:solidFill>
                <a:latin typeface="Calibri"/>
              </a:rPr>
              <a:pPr/>
              <a:t>12</a:t>
            </a:fld>
            <a:endParaRPr lang="en-GB" smtClean="0">
              <a:solidFill>
                <a:prstClr val="black"/>
              </a:solidFill>
              <a:latin typeface="Calibri"/>
            </a:endParaRPr>
          </a:p>
        </p:txBody>
      </p:sp>
      <p:sp>
        <p:nvSpPr>
          <p:cNvPr id="69635" name="Rectangle 2"/>
          <p:cNvSpPr>
            <a:spLocks noGrp="1" noRot="1" noChangeAspect="1" noChangeArrowheads="1" noTextEdit="1"/>
          </p:cNvSpPr>
          <p:nvPr>
            <p:ph type="sldImg"/>
          </p:nvPr>
        </p:nvSpPr>
        <p:spPr>
          <a:xfrm>
            <a:off x="952500" y="677863"/>
            <a:ext cx="4953000" cy="3429000"/>
          </a:xfrm>
          <a:ln/>
        </p:spPr>
      </p:sp>
      <p:sp>
        <p:nvSpPr>
          <p:cNvPr id="69636" name="Rectangle 3"/>
          <p:cNvSpPr>
            <a:spLocks noGrp="1" noChangeArrowheads="1"/>
          </p:cNvSpPr>
          <p:nvPr>
            <p:ph type="body" idx="1"/>
          </p:nvPr>
        </p:nvSpPr>
        <p:spPr>
          <a:noFill/>
          <a:ln/>
        </p:spPr>
        <p:txBody>
          <a:bodyPr/>
          <a:lstStyle/>
          <a:p>
            <a:pPr eaLnBrk="1" hangingPunct="1"/>
            <a:r>
              <a:rPr lang="it-IT" sz="900" dirty="0"/>
              <a:t>-&gt;</a:t>
            </a:r>
          </a:p>
          <a:p>
            <a:pPr eaLnBrk="1" hangingPunct="1"/>
            <a:r>
              <a:rPr lang="it-IT" sz="900" dirty="0"/>
              <a:t>Vogliamo affrancarci dall’uso di manufatti ad hoc usando particelle sferiche per la produzione di un’onda di riferimento. Si ha </a:t>
            </a:r>
            <a:r>
              <a:rPr lang="it-IT" sz="900" dirty="0" err="1"/>
              <a:t>cosìuno</a:t>
            </a:r>
            <a:r>
              <a:rPr lang="it-IT" sz="900" dirty="0"/>
              <a:t> schema di olografia in </a:t>
            </a:r>
            <a:r>
              <a:rPr lang="it-IT" sz="900" dirty="0" err="1"/>
              <a:t>ilena</a:t>
            </a:r>
            <a:r>
              <a:rPr lang="it-IT" sz="900" dirty="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DE44DFD-F1DD-4670-88E9-A17C480AD471}" type="slidenum">
              <a:rPr lang="en-GB" smtClean="0">
                <a:solidFill>
                  <a:prstClr val="black"/>
                </a:solidFill>
                <a:latin typeface="Calibri"/>
              </a:rPr>
              <a:pPr/>
              <a:t>13</a:t>
            </a:fld>
            <a:endParaRPr lang="en-GB" smtClean="0">
              <a:solidFill>
                <a:prstClr val="black"/>
              </a:solidFill>
              <a:latin typeface="Calibri"/>
            </a:endParaRPr>
          </a:p>
        </p:txBody>
      </p:sp>
      <p:sp>
        <p:nvSpPr>
          <p:cNvPr id="69635" name="Rectangle 2"/>
          <p:cNvSpPr>
            <a:spLocks noGrp="1" noRot="1" noChangeAspect="1" noChangeArrowheads="1" noTextEdit="1"/>
          </p:cNvSpPr>
          <p:nvPr>
            <p:ph type="sldImg"/>
          </p:nvPr>
        </p:nvSpPr>
        <p:spPr>
          <a:xfrm>
            <a:off x="956930" y="677964"/>
            <a:ext cx="4944140" cy="3429532"/>
          </a:xfrm>
          <a:ln/>
        </p:spPr>
      </p:sp>
      <p:sp>
        <p:nvSpPr>
          <p:cNvPr id="69636" name="Rectangle 3"/>
          <p:cNvSpPr>
            <a:spLocks noGrp="1" noChangeArrowheads="1"/>
          </p:cNvSpPr>
          <p:nvPr>
            <p:ph type="body" idx="1"/>
          </p:nvPr>
        </p:nvSpPr>
        <p:spPr>
          <a:noFill/>
          <a:ln/>
        </p:spPr>
        <p:txBody>
          <a:bodyPr/>
          <a:lstStyle/>
          <a:p>
            <a:pPr eaLnBrk="1" hangingPunct="1"/>
            <a:r>
              <a:rPr lang="it-IT" sz="900" dirty="0"/>
              <a:t>-&gt;</a:t>
            </a:r>
          </a:p>
          <a:p>
            <a:pPr eaLnBrk="1" hangingPunct="1"/>
            <a:r>
              <a:rPr lang="it-IT" sz="900" dirty="0"/>
              <a:t>Vogliamo affrancarci dall’uso di manufatti ad hoc usando particelle sferiche per la produzione di un’onda di riferimento. Si ha </a:t>
            </a:r>
            <a:r>
              <a:rPr lang="it-IT" sz="900" dirty="0" err="1"/>
              <a:t>cosìuno</a:t>
            </a:r>
            <a:r>
              <a:rPr lang="it-IT" sz="900" dirty="0"/>
              <a:t> schema di olografia in </a:t>
            </a:r>
            <a:r>
              <a:rPr lang="it-IT" sz="900" dirty="0" err="1"/>
              <a:t>ilena</a:t>
            </a:r>
            <a:r>
              <a:rPr lang="it-IT" sz="900" dirty="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DE44DFD-F1DD-4670-88E9-A17C480AD471}" type="slidenum">
              <a:rPr lang="en-GB" smtClean="0">
                <a:solidFill>
                  <a:prstClr val="black"/>
                </a:solidFill>
                <a:latin typeface="Calibri"/>
              </a:rPr>
              <a:pPr/>
              <a:t>14</a:t>
            </a:fld>
            <a:endParaRPr lang="en-GB" smtClean="0">
              <a:solidFill>
                <a:prstClr val="black"/>
              </a:solidFill>
              <a:latin typeface="Calibri"/>
            </a:endParaRPr>
          </a:p>
        </p:txBody>
      </p:sp>
      <p:sp>
        <p:nvSpPr>
          <p:cNvPr id="69635" name="Rectangle 2"/>
          <p:cNvSpPr>
            <a:spLocks noGrp="1" noRot="1" noChangeAspect="1" noChangeArrowheads="1" noTextEdit="1"/>
          </p:cNvSpPr>
          <p:nvPr>
            <p:ph type="sldImg"/>
          </p:nvPr>
        </p:nvSpPr>
        <p:spPr>
          <a:xfrm>
            <a:off x="956930" y="677964"/>
            <a:ext cx="4944140" cy="3429532"/>
          </a:xfrm>
          <a:ln/>
        </p:spPr>
      </p:sp>
      <p:sp>
        <p:nvSpPr>
          <p:cNvPr id="69636" name="Rectangle 3"/>
          <p:cNvSpPr>
            <a:spLocks noGrp="1" noChangeArrowheads="1"/>
          </p:cNvSpPr>
          <p:nvPr>
            <p:ph type="body" idx="1"/>
          </p:nvPr>
        </p:nvSpPr>
        <p:spPr>
          <a:noFill/>
          <a:ln/>
        </p:spPr>
        <p:txBody>
          <a:bodyPr/>
          <a:lstStyle/>
          <a:p>
            <a:pPr eaLnBrk="1" hangingPunct="1"/>
            <a:r>
              <a:rPr lang="it-IT" sz="900" dirty="0"/>
              <a:t>-&gt;</a:t>
            </a:r>
          </a:p>
          <a:p>
            <a:pPr eaLnBrk="1" hangingPunct="1"/>
            <a:r>
              <a:rPr lang="it-IT" sz="900" dirty="0"/>
              <a:t>Vogliamo affrancarci dall’uso di manufatti ad hoc usando particelle sferiche per la produzione di un’onda di riferimento. Si ha </a:t>
            </a:r>
            <a:r>
              <a:rPr lang="it-IT" sz="900" dirty="0" err="1"/>
              <a:t>cosìuno</a:t>
            </a:r>
            <a:r>
              <a:rPr lang="it-IT" sz="900" dirty="0"/>
              <a:t> schema di olografia in </a:t>
            </a:r>
            <a:r>
              <a:rPr lang="it-IT" sz="900" dirty="0" err="1"/>
              <a:t>ilena</a:t>
            </a:r>
            <a:r>
              <a:rPr lang="it-IT" sz="900" dirty="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FF1F678-3093-4CCE-984D-19450CDDA093}" type="slidenum">
              <a:rPr lang="en-GB" smtClean="0">
                <a:solidFill>
                  <a:prstClr val="black"/>
                </a:solidFill>
                <a:latin typeface="Calibri"/>
              </a:rPr>
              <a:pPr/>
              <a:t>15</a:t>
            </a:fld>
            <a:endParaRPr lang="en-GB" smtClean="0">
              <a:solidFill>
                <a:prstClr val="black"/>
              </a:solidFill>
              <a:latin typeface="Calibri"/>
            </a:endParaRPr>
          </a:p>
        </p:txBody>
      </p:sp>
      <p:sp>
        <p:nvSpPr>
          <p:cNvPr id="62467" name="Rectangle 2"/>
          <p:cNvSpPr>
            <a:spLocks noGrp="1" noRot="1" noChangeAspect="1" noChangeArrowheads="1" noTextEdit="1"/>
          </p:cNvSpPr>
          <p:nvPr>
            <p:ph type="sldImg"/>
          </p:nvPr>
        </p:nvSpPr>
        <p:spPr>
          <a:xfrm>
            <a:off x="958465" y="686474"/>
            <a:ext cx="4941072" cy="3428114"/>
          </a:xfrm>
          <a:ln/>
        </p:spPr>
      </p:sp>
      <p:sp>
        <p:nvSpPr>
          <p:cNvPr id="62468" name="Rectangle 3"/>
          <p:cNvSpPr>
            <a:spLocks noGrp="1" noChangeArrowheads="1"/>
          </p:cNvSpPr>
          <p:nvPr>
            <p:ph type="body" idx="1"/>
          </p:nvPr>
        </p:nvSpPr>
        <p:spPr>
          <a:noFill/>
          <a:ln/>
        </p:spPr>
        <p:txBody>
          <a:bodyPr/>
          <a:lstStyle/>
          <a:p>
            <a:pPr eaLnBrk="1" hangingPunct="1"/>
            <a:endParaRPr lang="it-IT"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FF1F678-3093-4CCE-984D-19450CDDA093}" type="slidenum">
              <a:rPr lang="en-GB" smtClean="0">
                <a:solidFill>
                  <a:prstClr val="black"/>
                </a:solidFill>
                <a:latin typeface="Calibri"/>
              </a:rPr>
              <a:pPr/>
              <a:t>16</a:t>
            </a:fld>
            <a:endParaRPr lang="en-GB" smtClean="0">
              <a:solidFill>
                <a:prstClr val="black"/>
              </a:solidFill>
              <a:latin typeface="Calibri"/>
            </a:endParaRPr>
          </a:p>
        </p:txBody>
      </p:sp>
      <p:sp>
        <p:nvSpPr>
          <p:cNvPr id="62467" name="Rectangle 2"/>
          <p:cNvSpPr>
            <a:spLocks noGrp="1" noRot="1" noChangeAspect="1" noChangeArrowheads="1" noTextEdit="1"/>
          </p:cNvSpPr>
          <p:nvPr>
            <p:ph type="sldImg"/>
          </p:nvPr>
        </p:nvSpPr>
        <p:spPr>
          <a:xfrm>
            <a:off x="958465" y="686474"/>
            <a:ext cx="4941072" cy="3428114"/>
          </a:xfrm>
          <a:ln/>
        </p:spPr>
      </p:sp>
      <p:sp>
        <p:nvSpPr>
          <p:cNvPr id="62468" name="Rectangle 3"/>
          <p:cNvSpPr>
            <a:spLocks noGrp="1" noChangeArrowheads="1"/>
          </p:cNvSpPr>
          <p:nvPr>
            <p:ph type="body" idx="1"/>
          </p:nvPr>
        </p:nvSpPr>
        <p:spPr>
          <a:noFill/>
          <a:ln/>
        </p:spPr>
        <p:txBody>
          <a:bodyPr/>
          <a:lstStyle/>
          <a:p>
            <a:pPr eaLnBrk="1" hangingPunct="1"/>
            <a:endParaRPr lang="it-IT"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BC6FA9E3-EBDB-744D-A8EE-57D819E6F258}" type="slidenum">
              <a:rPr lang="en-US"/>
              <a:pPr>
                <a:defRPr/>
              </a:pPr>
              <a:t>24</a:t>
            </a:fld>
            <a:endParaRPr lang="en-US"/>
          </a:p>
        </p:txBody>
      </p:sp>
      <p:sp>
        <p:nvSpPr>
          <p:cNvPr id="1755138"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ma14="http://schemas.microsoft.com/office/mac/drawingml/2011/main" val="1"/>
            </a:ext>
          </a:extLst>
        </p:spPr>
      </p:sp>
      <p:sp>
        <p:nvSpPr>
          <p:cNvPr id="1755139"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49"/>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2"/>
            <a:ext cx="6934200" cy="1752600"/>
          </a:xfrm>
        </p:spPr>
        <p:txBody>
          <a:bodyPr/>
          <a:lstStyle>
            <a:lvl1pPr marL="0" indent="0" algn="ctr">
              <a:buNone/>
              <a:defRPr/>
            </a:lvl1pPr>
            <a:lvl2pPr marL="456822" indent="0" algn="ctr">
              <a:buNone/>
              <a:defRPr/>
            </a:lvl2pPr>
            <a:lvl3pPr marL="913644" indent="0" algn="ctr">
              <a:buNone/>
              <a:defRPr/>
            </a:lvl3pPr>
            <a:lvl4pPr marL="1370464" indent="0" algn="ctr">
              <a:buNone/>
              <a:defRPr/>
            </a:lvl4pPr>
            <a:lvl5pPr marL="1827282" indent="0" algn="ctr">
              <a:buNone/>
              <a:defRPr/>
            </a:lvl5pPr>
            <a:lvl6pPr marL="2284108" indent="0" algn="ctr">
              <a:buNone/>
              <a:defRPr/>
            </a:lvl6pPr>
            <a:lvl7pPr marL="2740932" indent="0" algn="ctr">
              <a:buNone/>
              <a:defRPr/>
            </a:lvl7pPr>
            <a:lvl8pPr marL="3197750" indent="0" algn="ctr">
              <a:buNone/>
              <a:defRPr/>
            </a:lvl8pPr>
            <a:lvl9pPr marL="365457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55485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712091"/>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85" y="27309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4"/>
            <a:ext cx="3259006" cy="4691063"/>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F60678E-C2C9-FE4C-9B8D-2A1B49F6D58C}"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5463772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51"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51" y="612775"/>
            <a:ext cx="5943600" cy="4114800"/>
          </a:xfrm>
        </p:spPr>
        <p:txBody>
          <a:bodyPr/>
          <a:lstStyle>
            <a:lvl1pPr marL="0" indent="0">
              <a:buNone/>
              <a:defRPr sz="3200"/>
            </a:lvl1pPr>
            <a:lvl2pPr marL="456942" indent="0">
              <a:buNone/>
              <a:defRPr sz="2800"/>
            </a:lvl2pPr>
            <a:lvl3pPr marL="913884" indent="0">
              <a:buNone/>
              <a:defRPr sz="2400"/>
            </a:lvl3pPr>
            <a:lvl4pPr marL="1370825" indent="0">
              <a:buNone/>
              <a:defRPr sz="2000"/>
            </a:lvl4pPr>
            <a:lvl5pPr marL="1827762" indent="0">
              <a:buNone/>
              <a:defRPr sz="2000"/>
            </a:lvl5pPr>
            <a:lvl6pPr marL="2284706" indent="0">
              <a:buNone/>
              <a:defRPr sz="2000"/>
            </a:lvl6pPr>
            <a:lvl7pPr marL="2741649" indent="0">
              <a:buNone/>
              <a:defRPr sz="2000"/>
            </a:lvl7pPr>
            <a:lvl8pPr marL="3198589" indent="0">
              <a:buNone/>
              <a:defRPr sz="2000"/>
            </a:lvl8pPr>
            <a:lvl9pPr marL="3655530" indent="0">
              <a:buNone/>
              <a:defRPr sz="2000"/>
            </a:lvl9pPr>
          </a:lstStyle>
          <a:p>
            <a:endParaRPr lang="en-US"/>
          </a:p>
        </p:txBody>
      </p:sp>
      <p:sp>
        <p:nvSpPr>
          <p:cNvPr id="4" name="Text Placeholder 3"/>
          <p:cNvSpPr>
            <a:spLocks noGrp="1"/>
          </p:cNvSpPr>
          <p:nvPr>
            <p:ph type="body" sz="half" idx="2"/>
          </p:nvPr>
        </p:nvSpPr>
        <p:spPr>
          <a:xfrm>
            <a:off x="1941651" y="5367338"/>
            <a:ext cx="5943600" cy="804862"/>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2B2D09-18C0-E140-8F28-0DA700A6C70E}"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24964931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B84AFD-4295-9947-9E19-3ADCB696D57C}"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27106054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4" y="274683"/>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83"/>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812CE0-9D38-3B4D-B85E-274CB6A8F50A}"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7903363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61"/>
            <a:ext cx="84201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485900" y="3886202"/>
            <a:ext cx="6934200" cy="1752600"/>
          </a:xfrm>
        </p:spPr>
        <p:txBody>
          <a:bodyPr/>
          <a:lstStyle>
            <a:lvl1pPr marL="0" indent="0" algn="ctr">
              <a:buNone/>
              <a:defRPr>
                <a:solidFill>
                  <a:schemeClr val="tx1">
                    <a:tint val="75000"/>
                  </a:schemeClr>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5" indent="0" algn="ctr">
              <a:buNone/>
              <a:defRPr>
                <a:solidFill>
                  <a:schemeClr val="tx1">
                    <a:tint val="75000"/>
                  </a:schemeClr>
                </a:solidFill>
              </a:defRPr>
            </a:lvl4pPr>
            <a:lvl5pPr marL="1827762" indent="0" algn="ctr">
              <a:buNone/>
              <a:defRPr>
                <a:solidFill>
                  <a:schemeClr val="tx1">
                    <a:tint val="75000"/>
                  </a:schemeClr>
                </a:solidFill>
              </a:defRPr>
            </a:lvl5pPr>
            <a:lvl6pPr marL="2284706" indent="0" algn="ctr">
              <a:buNone/>
              <a:defRPr>
                <a:solidFill>
                  <a:schemeClr val="tx1">
                    <a:tint val="75000"/>
                  </a:schemeClr>
                </a:solidFill>
              </a:defRPr>
            </a:lvl6pPr>
            <a:lvl7pPr marL="2741649" indent="0" algn="ctr">
              <a:buNone/>
              <a:defRPr>
                <a:solidFill>
                  <a:schemeClr val="tx1">
                    <a:tint val="75000"/>
                  </a:schemeClr>
                </a:solidFill>
              </a:defRPr>
            </a:lvl7pPr>
            <a:lvl8pPr marL="3198589" indent="0" algn="ctr">
              <a:buNone/>
              <a:defRPr>
                <a:solidFill>
                  <a:schemeClr val="tx1">
                    <a:tint val="75000"/>
                  </a:schemeClr>
                </a:solidFill>
              </a:defRPr>
            </a:lvl8pPr>
            <a:lvl9pPr marL="365553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85676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51416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39"/>
            <a:ext cx="84201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82506" y="2906722"/>
            <a:ext cx="8420100" cy="1500187"/>
          </a:xfrm>
        </p:spPr>
        <p:txBody>
          <a:bodyPr anchor="b"/>
          <a:lstStyle>
            <a:lvl1pPr marL="0" indent="0">
              <a:buNone/>
              <a:defRPr sz="2000">
                <a:solidFill>
                  <a:schemeClr val="tx1">
                    <a:tint val="75000"/>
                  </a:schemeClr>
                </a:solidFill>
              </a:defRPr>
            </a:lvl1pPr>
            <a:lvl2pPr marL="456942" indent="0">
              <a:buNone/>
              <a:defRPr sz="1800">
                <a:solidFill>
                  <a:schemeClr val="tx1">
                    <a:tint val="75000"/>
                  </a:schemeClr>
                </a:solidFill>
              </a:defRPr>
            </a:lvl2pPr>
            <a:lvl3pPr marL="913884" indent="0">
              <a:buNone/>
              <a:defRPr sz="1600">
                <a:solidFill>
                  <a:schemeClr val="tx1">
                    <a:tint val="75000"/>
                  </a:schemeClr>
                </a:solidFill>
              </a:defRPr>
            </a:lvl3pPr>
            <a:lvl4pPr marL="1370825" indent="0">
              <a:buNone/>
              <a:defRPr sz="1400">
                <a:solidFill>
                  <a:schemeClr val="tx1">
                    <a:tint val="75000"/>
                  </a:schemeClr>
                </a:solidFill>
              </a:defRPr>
            </a:lvl4pPr>
            <a:lvl5pPr marL="1827762" indent="0">
              <a:buNone/>
              <a:defRPr sz="1400">
                <a:solidFill>
                  <a:schemeClr val="tx1">
                    <a:tint val="75000"/>
                  </a:schemeClr>
                </a:solidFill>
              </a:defRPr>
            </a:lvl5pPr>
            <a:lvl6pPr marL="2284706" indent="0">
              <a:buNone/>
              <a:defRPr sz="1400">
                <a:solidFill>
                  <a:schemeClr val="tx1">
                    <a:tint val="75000"/>
                  </a:schemeClr>
                </a:solidFill>
              </a:defRPr>
            </a:lvl6pPr>
            <a:lvl7pPr marL="2741649" indent="0">
              <a:buNone/>
              <a:defRPr sz="1400">
                <a:solidFill>
                  <a:schemeClr val="tx1">
                    <a:tint val="75000"/>
                  </a:schemeClr>
                </a:solidFill>
              </a:defRPr>
            </a:lvl7pPr>
            <a:lvl8pPr marL="3198589" indent="0">
              <a:buNone/>
              <a:defRPr sz="1400">
                <a:solidFill>
                  <a:schemeClr val="tx1">
                    <a:tint val="75000"/>
                  </a:schemeClr>
                </a:solidFill>
              </a:defRPr>
            </a:lvl8pPr>
            <a:lvl9pPr marL="365553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33038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4667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95300" y="1535114"/>
            <a:ext cx="437687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5032115" y="1535114"/>
            <a:ext cx="437859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3219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073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411" y="107950"/>
            <a:ext cx="2065337"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339" y="107950"/>
            <a:ext cx="6043613"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60921"/>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309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872985" y="27308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95300" y="1435104"/>
            <a:ext cx="3259006" cy="4691063"/>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30431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51" y="4800600"/>
            <a:ext cx="59436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941651" y="612775"/>
            <a:ext cx="5943600" cy="4114800"/>
          </a:xfrm>
        </p:spPr>
        <p:txBody>
          <a:bodyPr/>
          <a:lstStyle>
            <a:lvl1pPr marL="0" indent="0">
              <a:buNone/>
              <a:defRPr sz="3200"/>
            </a:lvl1pPr>
            <a:lvl2pPr marL="456942" indent="0">
              <a:buNone/>
              <a:defRPr sz="2800"/>
            </a:lvl2pPr>
            <a:lvl3pPr marL="913884" indent="0">
              <a:buNone/>
              <a:defRPr sz="2400"/>
            </a:lvl3pPr>
            <a:lvl4pPr marL="1370825" indent="0">
              <a:buNone/>
              <a:defRPr sz="2000"/>
            </a:lvl4pPr>
            <a:lvl5pPr marL="1827762" indent="0">
              <a:buNone/>
              <a:defRPr sz="2000"/>
            </a:lvl5pPr>
            <a:lvl6pPr marL="2284706" indent="0">
              <a:buNone/>
              <a:defRPr sz="2000"/>
            </a:lvl6pPr>
            <a:lvl7pPr marL="2741649" indent="0">
              <a:buNone/>
              <a:defRPr sz="2000"/>
            </a:lvl7pPr>
            <a:lvl8pPr marL="3198589" indent="0">
              <a:buNone/>
              <a:defRPr sz="2000"/>
            </a:lvl8pPr>
            <a:lvl9pPr marL="3655530" indent="0">
              <a:buNone/>
              <a:defRPr sz="2000"/>
            </a:lvl9pPr>
          </a:lstStyle>
          <a:p>
            <a:endParaRPr lang="en-US"/>
          </a:p>
        </p:txBody>
      </p:sp>
      <p:sp>
        <p:nvSpPr>
          <p:cNvPr id="4" name="Segnaposto testo 3"/>
          <p:cNvSpPr>
            <a:spLocks noGrp="1"/>
          </p:cNvSpPr>
          <p:nvPr>
            <p:ph type="body" sz="half" idx="2"/>
          </p:nvPr>
        </p:nvSpPr>
        <p:spPr>
          <a:xfrm>
            <a:off x="1941651" y="5367338"/>
            <a:ext cx="5943600" cy="804862"/>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7291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16072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4" y="274677"/>
            <a:ext cx="222885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95300" y="274677"/>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4042940-EA18-4B15-8764-C4ACD407A87C}" type="datetimeFigureOut">
              <a:rPr lang="en-US" smtClean="0">
                <a:solidFill>
                  <a:prstClr val="black">
                    <a:tint val="75000"/>
                  </a:prstClr>
                </a:solidFill>
                <a:latin typeface="Calibri"/>
              </a:rPr>
              <a:pPr/>
              <a:t>19/11/12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0E879968-6235-4F67-87E0-B64B22C20B3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67768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906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en-US" sz="1800">
              <a:solidFill>
                <a:prstClr val="white"/>
              </a:solidFill>
              <a:latin typeface="Perpetua"/>
            </a:endParaRPr>
          </a:p>
        </p:txBody>
      </p:sp>
      <p:sp useBgFill="1">
        <p:nvSpPr>
          <p:cNvPr id="13" name="Rounded Rectangle 12"/>
          <p:cNvSpPr/>
          <p:nvPr/>
        </p:nvSpPr>
        <p:spPr>
          <a:xfrm>
            <a:off x="70756" y="69792"/>
            <a:ext cx="9764486"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9" name="Subtitle 8"/>
          <p:cNvSpPr>
            <a:spLocks noGrp="1"/>
          </p:cNvSpPr>
          <p:nvPr>
            <p:ph type="subTitle" idx="1"/>
          </p:nvPr>
        </p:nvSpPr>
        <p:spPr>
          <a:xfrm>
            <a:off x="1403350" y="3200400"/>
            <a:ext cx="6934200" cy="1600200"/>
          </a:xfrm>
        </p:spPr>
        <p:txBody>
          <a:bodyPr/>
          <a:lstStyle>
            <a:lvl1pPr marL="0" indent="0" algn="ctr">
              <a:buNone/>
              <a:defRPr sz="2600">
                <a:solidFill>
                  <a:schemeClr val="tx2"/>
                </a:solidFill>
              </a:defRPr>
            </a:lvl1pPr>
            <a:lvl2pPr marL="456942" indent="0" algn="ctr">
              <a:buNone/>
            </a:lvl2pPr>
            <a:lvl3pPr marL="913884" indent="0" algn="ctr">
              <a:buNone/>
            </a:lvl3pPr>
            <a:lvl4pPr marL="1370825" indent="0" algn="ctr">
              <a:buNone/>
            </a:lvl4pPr>
            <a:lvl5pPr marL="1827762" indent="0" algn="ctr">
              <a:buNone/>
            </a:lvl5pPr>
            <a:lvl6pPr marL="2284706" indent="0" algn="ctr">
              <a:buNone/>
            </a:lvl6pPr>
            <a:lvl7pPr marL="2741649" indent="0" algn="ctr">
              <a:buNone/>
            </a:lvl7pPr>
            <a:lvl8pPr marL="3198589" indent="0" algn="ctr">
              <a:buNone/>
            </a:lvl8pPr>
            <a:lvl9pPr marL="365553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17" name="Footer Placeholder 16"/>
          <p:cNvSpPr>
            <a:spLocks noGrp="1"/>
          </p:cNvSpPr>
          <p:nvPr>
            <p:ph type="ftr" sz="quarter" idx="11"/>
          </p:nvPr>
        </p:nvSpPr>
        <p:spPr/>
        <p:txBody>
          <a:bodyPr/>
          <a:lstStyle/>
          <a:p>
            <a:endParaRPr lang="it-IT">
              <a:solidFill>
                <a:srgbClr val="696464"/>
              </a:solidFill>
              <a:latin typeface="Perpetua"/>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DC81422-60F9-4F31-8617-AD32025C3C34}" type="slidenum">
              <a:rPr lang="it-IT" smtClean="0">
                <a:latin typeface="Franklin Gothic Book"/>
              </a:rPr>
              <a:pPr/>
              <a:t>‹#›</a:t>
            </a:fld>
            <a:endParaRPr lang="it-IT">
              <a:latin typeface="Franklin Gothic Book"/>
            </a:endParaRPr>
          </a:p>
        </p:txBody>
      </p:sp>
      <p:sp>
        <p:nvSpPr>
          <p:cNvPr id="7" name="Rectangle 6"/>
          <p:cNvSpPr/>
          <p:nvPr/>
        </p:nvSpPr>
        <p:spPr>
          <a:xfrm>
            <a:off x="68181" y="1449342"/>
            <a:ext cx="9773332"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10" name="Rectangle 9"/>
          <p:cNvSpPr/>
          <p:nvPr/>
        </p:nvSpPr>
        <p:spPr>
          <a:xfrm>
            <a:off x="68181" y="1396720"/>
            <a:ext cx="9773332"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11" name="Rectangle 10"/>
          <p:cNvSpPr/>
          <p:nvPr/>
        </p:nvSpPr>
        <p:spPr>
          <a:xfrm>
            <a:off x="68181" y="2976649"/>
            <a:ext cx="9773332"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8" name="Title 7"/>
          <p:cNvSpPr>
            <a:spLocks noGrp="1"/>
          </p:cNvSpPr>
          <p:nvPr>
            <p:ph type="ctrTitle"/>
          </p:nvPr>
        </p:nvSpPr>
        <p:spPr>
          <a:xfrm>
            <a:off x="495300" y="1505967"/>
            <a:ext cx="89154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5" name="Footer Placeholder 4"/>
          <p:cNvSpPr>
            <a:spLocks noGrp="1"/>
          </p:cNvSpPr>
          <p:nvPr>
            <p:ph type="ftr" sz="quarter" idx="11"/>
          </p:nvPr>
        </p:nvSpPr>
        <p:spPr/>
        <p:txBody>
          <a:bodyPr/>
          <a:lstStyle/>
          <a:p>
            <a:endParaRPr lang="it-IT">
              <a:solidFill>
                <a:srgbClr val="696464"/>
              </a:solidFill>
              <a:latin typeface="Perpetua"/>
            </a:endParaRPr>
          </a:p>
        </p:txBody>
      </p:sp>
      <p:sp>
        <p:nvSpPr>
          <p:cNvPr id="6" name="Slide Number Placeholder 5"/>
          <p:cNvSpPr>
            <a:spLocks noGrp="1"/>
          </p:cNvSpPr>
          <p:nvPr>
            <p:ph type="sldNum" sz="quarter" idx="12"/>
          </p:nvPr>
        </p:nvSpPr>
        <p:spPr/>
        <p:txBody>
          <a:bodyPr/>
          <a:lstStyle/>
          <a:p>
            <a:fld id="{DDC81422-60F9-4F31-8617-AD32025C3C34}" type="slidenum">
              <a:rPr lang="it-IT" smtClean="0">
                <a:latin typeface="Franklin Gothic Book"/>
              </a:rPr>
              <a:pPr/>
              <a:t>‹#›</a:t>
            </a:fld>
            <a:endParaRPr lang="it-IT">
              <a:latin typeface="Franklin Gothic Book"/>
            </a:endParaRPr>
          </a:p>
        </p:txBody>
      </p:sp>
      <p:sp>
        <p:nvSpPr>
          <p:cNvPr id="8" name="Content Placeholder 7"/>
          <p:cNvSpPr>
            <a:spLocks noGrp="1"/>
          </p:cNvSpPr>
          <p:nvPr>
            <p:ph sz="quarter" idx="1"/>
          </p:nvPr>
        </p:nvSpPr>
        <p:spPr>
          <a:xfrm>
            <a:off x="990607" y="1447804"/>
            <a:ext cx="84201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906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en-US" sz="1800">
              <a:solidFill>
                <a:prstClr val="white"/>
              </a:solidFill>
              <a:latin typeface="Perpetua"/>
            </a:endParaRPr>
          </a:p>
        </p:txBody>
      </p:sp>
      <p:sp useBgFill="1">
        <p:nvSpPr>
          <p:cNvPr id="10" name="Rounded Rectangle 9"/>
          <p:cNvSpPr/>
          <p:nvPr/>
        </p:nvSpPr>
        <p:spPr>
          <a:xfrm>
            <a:off x="70756" y="69792"/>
            <a:ext cx="9764486"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2" name="Title 1"/>
          <p:cNvSpPr>
            <a:spLocks noGrp="1"/>
          </p:cNvSpPr>
          <p:nvPr>
            <p:ph type="title"/>
          </p:nvPr>
        </p:nvSpPr>
        <p:spPr>
          <a:xfrm>
            <a:off x="782506" y="952539"/>
            <a:ext cx="84201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82506" y="2547938"/>
            <a:ext cx="84201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5" name="Footer Placeholder 4"/>
          <p:cNvSpPr>
            <a:spLocks noGrp="1"/>
          </p:cNvSpPr>
          <p:nvPr>
            <p:ph type="ftr" sz="quarter" idx="11"/>
          </p:nvPr>
        </p:nvSpPr>
        <p:spPr>
          <a:xfrm>
            <a:off x="866788" y="6172200"/>
            <a:ext cx="4333875" cy="457200"/>
          </a:xfrm>
        </p:spPr>
        <p:txBody>
          <a:bodyPr/>
          <a:lstStyle/>
          <a:p>
            <a:endParaRPr lang="it-IT">
              <a:solidFill>
                <a:srgbClr val="696464"/>
              </a:solidFill>
              <a:latin typeface="Perpetua"/>
            </a:endParaRPr>
          </a:p>
        </p:txBody>
      </p:sp>
      <p:sp>
        <p:nvSpPr>
          <p:cNvPr id="7" name="Rectangle 6"/>
          <p:cNvSpPr/>
          <p:nvPr/>
        </p:nvSpPr>
        <p:spPr>
          <a:xfrm flipV="1">
            <a:off x="75214" y="2376830"/>
            <a:ext cx="9764641"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8" name="Rectangle 7"/>
          <p:cNvSpPr/>
          <p:nvPr/>
        </p:nvSpPr>
        <p:spPr>
          <a:xfrm>
            <a:off x="74933" y="2341514"/>
            <a:ext cx="976492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9" name="Rectangle 8"/>
          <p:cNvSpPr/>
          <p:nvPr/>
        </p:nvSpPr>
        <p:spPr>
          <a:xfrm>
            <a:off x="74023" y="2468880"/>
            <a:ext cx="9765839"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6" name="Slide Number Placeholder 5"/>
          <p:cNvSpPr>
            <a:spLocks noGrp="1"/>
          </p:cNvSpPr>
          <p:nvPr>
            <p:ph type="sldNum" sz="quarter" idx="12"/>
          </p:nvPr>
        </p:nvSpPr>
        <p:spPr>
          <a:xfrm>
            <a:off x="158496" y="6208776"/>
            <a:ext cx="495300" cy="457200"/>
          </a:xfrm>
        </p:spPr>
        <p:txBody>
          <a:bodyPr/>
          <a:lstStyle/>
          <a:p>
            <a:fld id="{DDC81422-60F9-4F31-8617-AD32025C3C34}" type="slidenum">
              <a:rPr lang="it-IT" smtClean="0">
                <a:latin typeface="Franklin Gothic Book"/>
              </a:rPr>
              <a:pPr/>
              <a:t>‹#›</a:t>
            </a:fld>
            <a:endParaRPr lang="it-IT">
              <a:latin typeface="Franklin Gothic Book"/>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6" name="Footer Placeholder 5"/>
          <p:cNvSpPr>
            <a:spLocks noGrp="1"/>
          </p:cNvSpPr>
          <p:nvPr>
            <p:ph type="ftr" sz="quarter" idx="11"/>
          </p:nvPr>
        </p:nvSpPr>
        <p:spPr/>
        <p:txBody>
          <a:bodyPr/>
          <a:lstStyle/>
          <a:p>
            <a:endParaRPr lang="it-IT">
              <a:solidFill>
                <a:srgbClr val="696464"/>
              </a:solidFill>
              <a:latin typeface="Perpetua"/>
            </a:endParaRPr>
          </a:p>
        </p:txBody>
      </p:sp>
      <p:sp>
        <p:nvSpPr>
          <p:cNvPr id="7" name="Slide Number Placeholder 6"/>
          <p:cNvSpPr>
            <a:spLocks noGrp="1"/>
          </p:cNvSpPr>
          <p:nvPr>
            <p:ph type="sldNum" sz="quarter" idx="12"/>
          </p:nvPr>
        </p:nvSpPr>
        <p:spPr/>
        <p:txBody>
          <a:bodyPr/>
          <a:lstStyle/>
          <a:p>
            <a:fld id="{DDC81422-60F9-4F31-8617-AD32025C3C34}" type="slidenum">
              <a:rPr lang="it-IT" smtClean="0">
                <a:latin typeface="Franklin Gothic Book"/>
              </a:rPr>
              <a:pPr/>
              <a:t>‹#›</a:t>
            </a:fld>
            <a:endParaRPr lang="it-IT">
              <a:latin typeface="Franklin Gothic Book"/>
            </a:endParaRPr>
          </a:p>
        </p:txBody>
      </p:sp>
      <p:sp>
        <p:nvSpPr>
          <p:cNvPr id="9" name="Content Placeholder 8"/>
          <p:cNvSpPr>
            <a:spLocks noGrp="1"/>
          </p:cNvSpPr>
          <p:nvPr>
            <p:ph sz="quarter" idx="1"/>
          </p:nvPr>
        </p:nvSpPr>
        <p:spPr>
          <a:xfrm>
            <a:off x="990600" y="1447804"/>
            <a:ext cx="406146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345113" y="1447804"/>
            <a:ext cx="406146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7" y="273050"/>
            <a:ext cx="84201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90607" y="1447800"/>
            <a:ext cx="4044950" cy="762000"/>
          </a:xfrm>
          <a:noFill/>
          <a:ln w="12700" cap="sq" cmpd="sng" algn="ctr">
            <a:noFill/>
            <a:prstDash val="solid"/>
          </a:ln>
        </p:spPr>
        <p:txBody>
          <a:bodyPr lIns="91388"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365757" y="1447800"/>
            <a:ext cx="4044950" cy="762000"/>
          </a:xfrm>
          <a:noFill/>
          <a:ln w="12700" cap="sq" cmpd="sng" algn="ctr">
            <a:noFill/>
            <a:prstDash val="solid"/>
          </a:ln>
        </p:spPr>
        <p:txBody>
          <a:bodyPr lIns="91388"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8" name="Footer Placeholder 7"/>
          <p:cNvSpPr>
            <a:spLocks noGrp="1"/>
          </p:cNvSpPr>
          <p:nvPr>
            <p:ph type="ftr" sz="quarter" idx="11"/>
          </p:nvPr>
        </p:nvSpPr>
        <p:spPr/>
        <p:txBody>
          <a:bodyPr/>
          <a:lstStyle/>
          <a:p>
            <a:endParaRPr lang="it-IT">
              <a:solidFill>
                <a:srgbClr val="696464"/>
              </a:solidFill>
              <a:latin typeface="Perpetua"/>
            </a:endParaRPr>
          </a:p>
        </p:txBody>
      </p:sp>
      <p:sp>
        <p:nvSpPr>
          <p:cNvPr id="9" name="Slide Number Placeholder 8"/>
          <p:cNvSpPr>
            <a:spLocks noGrp="1"/>
          </p:cNvSpPr>
          <p:nvPr>
            <p:ph type="sldNum" sz="quarter" idx="12"/>
          </p:nvPr>
        </p:nvSpPr>
        <p:spPr/>
        <p:txBody>
          <a:bodyPr/>
          <a:lstStyle/>
          <a:p>
            <a:fld id="{DDC81422-60F9-4F31-8617-AD32025C3C34}" type="slidenum">
              <a:rPr lang="it-IT" smtClean="0">
                <a:latin typeface="Franklin Gothic Book"/>
              </a:rPr>
              <a:pPr/>
              <a:t>‹#›</a:t>
            </a:fld>
            <a:endParaRPr lang="it-IT">
              <a:latin typeface="Franklin Gothic Book"/>
            </a:endParaRPr>
          </a:p>
        </p:txBody>
      </p:sp>
      <p:sp>
        <p:nvSpPr>
          <p:cNvPr id="11" name="Content Placeholder 10"/>
          <p:cNvSpPr>
            <a:spLocks noGrp="1"/>
          </p:cNvSpPr>
          <p:nvPr>
            <p:ph sz="half" idx="2"/>
          </p:nvPr>
        </p:nvSpPr>
        <p:spPr>
          <a:xfrm>
            <a:off x="990607" y="2247900"/>
            <a:ext cx="404495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5365757" y="2247900"/>
            <a:ext cx="404495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40"/>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2"/>
            <a:ext cx="6934200" cy="1752600"/>
          </a:xfrm>
        </p:spPr>
        <p:txBody>
          <a:bodyPr/>
          <a:lstStyle>
            <a:lvl1pPr marL="0" indent="0" algn="ctr">
              <a:buNone/>
              <a:defRPr/>
            </a:lvl1pPr>
            <a:lvl2pPr marL="456732" indent="0" algn="ctr">
              <a:buNone/>
              <a:defRPr/>
            </a:lvl2pPr>
            <a:lvl3pPr marL="913464" indent="0" algn="ctr">
              <a:buNone/>
              <a:defRPr/>
            </a:lvl3pPr>
            <a:lvl4pPr marL="1370195" indent="0" algn="ctr">
              <a:buNone/>
              <a:defRPr/>
            </a:lvl4pPr>
            <a:lvl5pPr marL="1826929" indent="0" algn="ctr">
              <a:buNone/>
              <a:defRPr/>
            </a:lvl5pPr>
            <a:lvl6pPr marL="2283658" indent="0" algn="ctr">
              <a:buNone/>
              <a:defRPr/>
            </a:lvl6pPr>
            <a:lvl7pPr marL="2740395" indent="0" algn="ctr">
              <a:buNone/>
              <a:defRPr/>
            </a:lvl7pPr>
            <a:lvl8pPr marL="3197121" indent="0" algn="ctr">
              <a:buNone/>
              <a:defRPr/>
            </a:lvl8pPr>
            <a:lvl9pPr marL="36538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554859"/>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4" name="Footer Placeholder 3"/>
          <p:cNvSpPr>
            <a:spLocks noGrp="1"/>
          </p:cNvSpPr>
          <p:nvPr>
            <p:ph type="ftr" sz="quarter" idx="11"/>
          </p:nvPr>
        </p:nvSpPr>
        <p:spPr/>
        <p:txBody>
          <a:bodyPr/>
          <a:lstStyle/>
          <a:p>
            <a:endParaRPr lang="it-IT">
              <a:solidFill>
                <a:srgbClr val="696464"/>
              </a:solidFill>
              <a:latin typeface="Perpetua"/>
            </a:endParaRPr>
          </a:p>
        </p:txBody>
      </p:sp>
      <p:sp>
        <p:nvSpPr>
          <p:cNvPr id="5" name="Slide Number Placeholder 4"/>
          <p:cNvSpPr>
            <a:spLocks noGrp="1"/>
          </p:cNvSpPr>
          <p:nvPr>
            <p:ph type="sldNum" sz="quarter" idx="12"/>
          </p:nvPr>
        </p:nvSpPr>
        <p:spPr/>
        <p:txBody>
          <a:bodyPr/>
          <a:lstStyle/>
          <a:p>
            <a:fld id="{DDC81422-60F9-4F31-8617-AD32025C3C34}" type="slidenum">
              <a:rPr lang="it-IT" smtClean="0">
                <a:latin typeface="Franklin Gothic Book"/>
              </a:rPr>
              <a:pPr/>
              <a:t>‹#›</a:t>
            </a:fld>
            <a:endParaRPr lang="it-IT">
              <a:latin typeface="Franklin Gothic Book"/>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3" name="Footer Placeholder 2"/>
          <p:cNvSpPr>
            <a:spLocks noGrp="1"/>
          </p:cNvSpPr>
          <p:nvPr>
            <p:ph type="ftr" sz="quarter" idx="11"/>
          </p:nvPr>
        </p:nvSpPr>
        <p:spPr/>
        <p:txBody>
          <a:bodyPr/>
          <a:lstStyle/>
          <a:p>
            <a:endParaRPr lang="it-IT">
              <a:solidFill>
                <a:srgbClr val="696464"/>
              </a:solidFill>
              <a:latin typeface="Perpetua"/>
            </a:endParaRPr>
          </a:p>
        </p:txBody>
      </p:sp>
      <p:sp>
        <p:nvSpPr>
          <p:cNvPr id="4" name="Slide Number Placeholder 3"/>
          <p:cNvSpPr>
            <a:spLocks noGrp="1"/>
          </p:cNvSpPr>
          <p:nvPr>
            <p:ph type="sldNum" sz="quarter" idx="12"/>
          </p:nvPr>
        </p:nvSpPr>
        <p:spPr/>
        <p:txBody>
          <a:bodyPr/>
          <a:lstStyle/>
          <a:p>
            <a:fld id="{DDC81422-60F9-4F31-8617-AD32025C3C34}" type="slidenum">
              <a:rPr lang="it-IT" smtClean="0">
                <a:latin typeface="Franklin Gothic Book"/>
              </a:rPr>
              <a:pPr/>
              <a:t>‹#›</a:t>
            </a:fld>
            <a:endParaRPr lang="it-IT">
              <a:latin typeface="Franklin Gothic Book"/>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906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useBgFill="1">
        <p:nvSpPr>
          <p:cNvPr id="9" name="Rounded Rectangle 8"/>
          <p:cNvSpPr/>
          <p:nvPr/>
        </p:nvSpPr>
        <p:spPr>
          <a:xfrm>
            <a:off x="69342" y="69756"/>
            <a:ext cx="9764486"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2" name="Title 1"/>
          <p:cNvSpPr>
            <a:spLocks noGrp="1"/>
          </p:cNvSpPr>
          <p:nvPr>
            <p:ph type="title"/>
          </p:nvPr>
        </p:nvSpPr>
        <p:spPr>
          <a:xfrm>
            <a:off x="990607" y="273050"/>
            <a:ext cx="84201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90600" y="1600200"/>
            <a:ext cx="206375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6" name="Footer Placeholder 5"/>
          <p:cNvSpPr>
            <a:spLocks noGrp="1"/>
          </p:cNvSpPr>
          <p:nvPr>
            <p:ph type="ftr" sz="quarter" idx="11"/>
          </p:nvPr>
        </p:nvSpPr>
        <p:spPr/>
        <p:txBody>
          <a:bodyPr/>
          <a:lstStyle/>
          <a:p>
            <a:endParaRPr lang="it-IT">
              <a:solidFill>
                <a:srgbClr val="696464"/>
              </a:solidFill>
              <a:latin typeface="Perpetua"/>
            </a:endParaRPr>
          </a:p>
        </p:txBody>
      </p:sp>
      <p:sp>
        <p:nvSpPr>
          <p:cNvPr id="7" name="Slide Number Placeholder 6"/>
          <p:cNvSpPr>
            <a:spLocks noGrp="1"/>
          </p:cNvSpPr>
          <p:nvPr>
            <p:ph type="sldNum" sz="quarter" idx="12"/>
          </p:nvPr>
        </p:nvSpPr>
        <p:spPr/>
        <p:txBody>
          <a:bodyPr/>
          <a:lstStyle/>
          <a:p>
            <a:fld id="{DDC81422-60F9-4F31-8617-AD32025C3C34}" type="slidenum">
              <a:rPr lang="it-IT" smtClean="0">
                <a:latin typeface="Franklin Gothic Book"/>
              </a:rPr>
              <a:pPr/>
              <a:t>‹#›</a:t>
            </a:fld>
            <a:endParaRPr lang="it-IT">
              <a:latin typeface="Franklin Gothic Book"/>
            </a:endParaRPr>
          </a:p>
        </p:txBody>
      </p:sp>
      <p:sp>
        <p:nvSpPr>
          <p:cNvPr id="11" name="Content Placeholder 10"/>
          <p:cNvSpPr>
            <a:spLocks noGrp="1"/>
          </p:cNvSpPr>
          <p:nvPr>
            <p:ph sz="quarter" idx="1"/>
          </p:nvPr>
        </p:nvSpPr>
        <p:spPr>
          <a:xfrm>
            <a:off x="3219454" y="1600200"/>
            <a:ext cx="619125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0600" y="4900550"/>
            <a:ext cx="79248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90600" y="5445825"/>
            <a:ext cx="79248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6" name="Footer Placeholder 5"/>
          <p:cNvSpPr>
            <a:spLocks noGrp="1"/>
          </p:cNvSpPr>
          <p:nvPr>
            <p:ph type="ftr" sz="quarter" idx="11"/>
          </p:nvPr>
        </p:nvSpPr>
        <p:spPr>
          <a:xfrm>
            <a:off x="990600" y="6172200"/>
            <a:ext cx="4210050" cy="457200"/>
          </a:xfrm>
        </p:spPr>
        <p:txBody>
          <a:bodyPr/>
          <a:lstStyle/>
          <a:p>
            <a:endParaRPr lang="it-IT">
              <a:solidFill>
                <a:srgbClr val="696464"/>
              </a:solidFill>
              <a:latin typeface="Perpetua"/>
            </a:endParaRPr>
          </a:p>
        </p:txBody>
      </p:sp>
      <p:sp>
        <p:nvSpPr>
          <p:cNvPr id="7" name="Slide Number Placeholder 6"/>
          <p:cNvSpPr>
            <a:spLocks noGrp="1"/>
          </p:cNvSpPr>
          <p:nvPr>
            <p:ph type="sldNum" sz="quarter" idx="12"/>
          </p:nvPr>
        </p:nvSpPr>
        <p:spPr>
          <a:xfrm>
            <a:off x="158496" y="6208776"/>
            <a:ext cx="495300" cy="457200"/>
          </a:xfrm>
        </p:spPr>
        <p:txBody>
          <a:bodyPr/>
          <a:lstStyle/>
          <a:p>
            <a:fld id="{DDC81422-60F9-4F31-8617-AD32025C3C34}" type="slidenum">
              <a:rPr lang="it-IT" smtClean="0">
                <a:latin typeface="Franklin Gothic Book"/>
              </a:rPr>
              <a:pPr/>
              <a:t>‹#›</a:t>
            </a:fld>
            <a:endParaRPr lang="it-IT">
              <a:latin typeface="Franklin Gothic Book"/>
            </a:endParaRPr>
          </a:p>
        </p:txBody>
      </p:sp>
      <p:sp>
        <p:nvSpPr>
          <p:cNvPr id="11" name="Rectangle 10"/>
          <p:cNvSpPr/>
          <p:nvPr/>
        </p:nvSpPr>
        <p:spPr>
          <a:xfrm flipV="1">
            <a:off x="73999" y="4683555"/>
            <a:ext cx="975741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12" name="Rectangle 11"/>
          <p:cNvSpPr/>
          <p:nvPr/>
        </p:nvSpPr>
        <p:spPr>
          <a:xfrm>
            <a:off x="74223" y="4650513"/>
            <a:ext cx="975719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13" name="Rectangle 12"/>
          <p:cNvSpPr/>
          <p:nvPr/>
        </p:nvSpPr>
        <p:spPr>
          <a:xfrm>
            <a:off x="74224" y="4773263"/>
            <a:ext cx="9757190"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3" name="Picture Placeholder 2"/>
          <p:cNvSpPr>
            <a:spLocks noGrp="1"/>
          </p:cNvSpPr>
          <p:nvPr>
            <p:ph type="pic" idx="1"/>
          </p:nvPr>
        </p:nvSpPr>
        <p:spPr>
          <a:xfrm>
            <a:off x="74018" y="66714"/>
            <a:ext cx="9752029"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5" name="Footer Placeholder 4"/>
          <p:cNvSpPr>
            <a:spLocks noGrp="1"/>
          </p:cNvSpPr>
          <p:nvPr>
            <p:ph type="ftr" sz="quarter" idx="11"/>
          </p:nvPr>
        </p:nvSpPr>
        <p:spPr/>
        <p:txBody>
          <a:bodyPr/>
          <a:lstStyle/>
          <a:p>
            <a:endParaRPr lang="it-IT">
              <a:solidFill>
                <a:srgbClr val="696464"/>
              </a:solidFill>
              <a:latin typeface="Perpetua"/>
            </a:endParaRPr>
          </a:p>
        </p:txBody>
      </p:sp>
      <p:sp>
        <p:nvSpPr>
          <p:cNvPr id="6" name="Slide Number Placeholder 5"/>
          <p:cNvSpPr>
            <a:spLocks noGrp="1"/>
          </p:cNvSpPr>
          <p:nvPr>
            <p:ph type="sldNum" sz="quarter" idx="12"/>
          </p:nvPr>
        </p:nvSpPr>
        <p:spPr/>
        <p:txBody>
          <a:bodyPr/>
          <a:lstStyle/>
          <a:p>
            <a:fld id="{DDC81422-60F9-4F31-8617-AD32025C3C34}" type="slidenum">
              <a:rPr lang="it-IT" smtClean="0">
                <a:latin typeface="Franklin Gothic Book"/>
              </a:rPr>
              <a:pPr/>
              <a:t>‹#›</a:t>
            </a:fld>
            <a:endParaRPr lang="it-IT">
              <a:latin typeface="Franklin Gothic Book"/>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80"/>
            <a:ext cx="217932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90600" y="274679"/>
            <a:ext cx="602615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B94CD4-39E3-4D97-9777-BCDE7F9AC9EF}" type="datetimeFigureOut">
              <a:rPr lang="it-IT" smtClean="0">
                <a:solidFill>
                  <a:srgbClr val="696464"/>
                </a:solidFill>
                <a:latin typeface="Perpetua"/>
              </a:rPr>
              <a:pPr/>
              <a:t>19/11/12</a:t>
            </a:fld>
            <a:endParaRPr lang="it-IT">
              <a:solidFill>
                <a:srgbClr val="696464"/>
              </a:solidFill>
              <a:latin typeface="Perpetua"/>
            </a:endParaRPr>
          </a:p>
        </p:txBody>
      </p:sp>
      <p:sp>
        <p:nvSpPr>
          <p:cNvPr id="5" name="Footer Placeholder 4"/>
          <p:cNvSpPr>
            <a:spLocks noGrp="1"/>
          </p:cNvSpPr>
          <p:nvPr>
            <p:ph type="ftr" sz="quarter" idx="11"/>
          </p:nvPr>
        </p:nvSpPr>
        <p:spPr/>
        <p:txBody>
          <a:bodyPr/>
          <a:lstStyle/>
          <a:p>
            <a:endParaRPr lang="it-IT">
              <a:solidFill>
                <a:srgbClr val="696464"/>
              </a:solidFill>
              <a:latin typeface="Perpetua"/>
            </a:endParaRPr>
          </a:p>
        </p:txBody>
      </p:sp>
      <p:sp>
        <p:nvSpPr>
          <p:cNvPr id="6" name="Slide Number Placeholder 5"/>
          <p:cNvSpPr>
            <a:spLocks noGrp="1"/>
          </p:cNvSpPr>
          <p:nvPr>
            <p:ph type="sldNum" sz="quarter" idx="12"/>
          </p:nvPr>
        </p:nvSpPr>
        <p:spPr/>
        <p:txBody>
          <a:bodyPr/>
          <a:lstStyle/>
          <a:p>
            <a:fld id="{DDC81422-60F9-4F31-8617-AD32025C3C34}" type="slidenum">
              <a:rPr lang="it-IT" smtClean="0">
                <a:latin typeface="Franklin Gothic Book"/>
              </a:rPr>
              <a:pPr/>
              <a:t>‹#›</a:t>
            </a:fld>
            <a:endParaRPr lang="it-IT">
              <a:latin typeface="Franklin Gothic Book"/>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52"/>
            <a:ext cx="84201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485900" y="3886202"/>
            <a:ext cx="6934200" cy="1752600"/>
          </a:xfrm>
        </p:spPr>
        <p:txBody>
          <a:bodyPr/>
          <a:lstStyle>
            <a:lvl1pPr marL="0" indent="0" algn="ctr">
              <a:buNone/>
              <a:defRPr>
                <a:solidFill>
                  <a:schemeClr val="tx1">
                    <a:tint val="75000"/>
                  </a:schemeClr>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5" indent="0" algn="ctr">
              <a:buNone/>
              <a:defRPr>
                <a:solidFill>
                  <a:schemeClr val="tx1">
                    <a:tint val="75000"/>
                  </a:schemeClr>
                </a:solidFill>
              </a:defRPr>
            </a:lvl4pPr>
            <a:lvl5pPr marL="1827762" indent="0" algn="ctr">
              <a:buNone/>
              <a:defRPr>
                <a:solidFill>
                  <a:schemeClr val="tx1">
                    <a:tint val="75000"/>
                  </a:schemeClr>
                </a:solidFill>
              </a:defRPr>
            </a:lvl5pPr>
            <a:lvl6pPr marL="2284706" indent="0" algn="ctr">
              <a:buNone/>
              <a:defRPr>
                <a:solidFill>
                  <a:schemeClr val="tx1">
                    <a:tint val="75000"/>
                  </a:schemeClr>
                </a:solidFill>
              </a:defRPr>
            </a:lvl6pPr>
            <a:lvl7pPr marL="2741649" indent="0" algn="ctr">
              <a:buNone/>
              <a:defRPr>
                <a:solidFill>
                  <a:schemeClr val="tx1">
                    <a:tint val="75000"/>
                  </a:schemeClr>
                </a:solidFill>
              </a:defRPr>
            </a:lvl7pPr>
            <a:lvl8pPr marL="3198589" indent="0" algn="ctr">
              <a:buNone/>
              <a:defRPr>
                <a:solidFill>
                  <a:schemeClr val="tx1">
                    <a:tint val="75000"/>
                  </a:schemeClr>
                </a:solidFill>
              </a:defRPr>
            </a:lvl8pPr>
            <a:lvl9pPr marL="365553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7857137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703460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31"/>
            <a:ext cx="84201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82506" y="2906722"/>
            <a:ext cx="8420100" cy="1500187"/>
          </a:xfrm>
        </p:spPr>
        <p:txBody>
          <a:bodyPr anchor="b"/>
          <a:lstStyle>
            <a:lvl1pPr marL="0" indent="0">
              <a:buNone/>
              <a:defRPr sz="2000">
                <a:solidFill>
                  <a:schemeClr val="tx1">
                    <a:tint val="75000"/>
                  </a:schemeClr>
                </a:solidFill>
              </a:defRPr>
            </a:lvl1pPr>
            <a:lvl2pPr marL="456942" indent="0">
              <a:buNone/>
              <a:defRPr sz="1800">
                <a:solidFill>
                  <a:schemeClr val="tx1">
                    <a:tint val="75000"/>
                  </a:schemeClr>
                </a:solidFill>
              </a:defRPr>
            </a:lvl2pPr>
            <a:lvl3pPr marL="913884" indent="0">
              <a:buNone/>
              <a:defRPr sz="1600">
                <a:solidFill>
                  <a:schemeClr val="tx1">
                    <a:tint val="75000"/>
                  </a:schemeClr>
                </a:solidFill>
              </a:defRPr>
            </a:lvl3pPr>
            <a:lvl4pPr marL="1370825" indent="0">
              <a:buNone/>
              <a:defRPr sz="1400">
                <a:solidFill>
                  <a:schemeClr val="tx1">
                    <a:tint val="75000"/>
                  </a:schemeClr>
                </a:solidFill>
              </a:defRPr>
            </a:lvl4pPr>
            <a:lvl5pPr marL="1827762" indent="0">
              <a:buNone/>
              <a:defRPr sz="1400">
                <a:solidFill>
                  <a:schemeClr val="tx1">
                    <a:tint val="75000"/>
                  </a:schemeClr>
                </a:solidFill>
              </a:defRPr>
            </a:lvl5pPr>
            <a:lvl6pPr marL="2284706" indent="0">
              <a:buNone/>
              <a:defRPr sz="1400">
                <a:solidFill>
                  <a:schemeClr val="tx1">
                    <a:tint val="75000"/>
                  </a:schemeClr>
                </a:solidFill>
              </a:defRPr>
            </a:lvl6pPr>
            <a:lvl7pPr marL="2741649" indent="0">
              <a:buNone/>
              <a:defRPr sz="1400">
                <a:solidFill>
                  <a:schemeClr val="tx1">
                    <a:tint val="75000"/>
                  </a:schemeClr>
                </a:solidFill>
              </a:defRPr>
            </a:lvl7pPr>
            <a:lvl8pPr marL="3198589" indent="0">
              <a:buNone/>
              <a:defRPr sz="1400">
                <a:solidFill>
                  <a:schemeClr val="tx1">
                    <a:tint val="75000"/>
                  </a:schemeClr>
                </a:solidFill>
              </a:defRPr>
            </a:lvl8pPr>
            <a:lvl9pPr marL="365553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4387680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884334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620"/>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95300" y="1535114"/>
            <a:ext cx="437687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4"/>
            <a:ext cx="437859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6765499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841105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3843227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872985" y="27308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4"/>
            <a:ext cx="3259006" cy="4691063"/>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6828796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51" y="4800600"/>
            <a:ext cx="59436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941651" y="612775"/>
            <a:ext cx="5943600" cy="4114800"/>
          </a:xfrm>
        </p:spPr>
        <p:txBody>
          <a:bodyPr/>
          <a:lstStyle>
            <a:lvl1pPr marL="0" indent="0">
              <a:buNone/>
              <a:defRPr sz="3200"/>
            </a:lvl1pPr>
            <a:lvl2pPr marL="456942" indent="0">
              <a:buNone/>
              <a:defRPr sz="2800"/>
            </a:lvl2pPr>
            <a:lvl3pPr marL="913884" indent="0">
              <a:buNone/>
              <a:defRPr sz="2400"/>
            </a:lvl3pPr>
            <a:lvl4pPr marL="1370825" indent="0">
              <a:buNone/>
              <a:defRPr sz="2000"/>
            </a:lvl4pPr>
            <a:lvl5pPr marL="1827762" indent="0">
              <a:buNone/>
              <a:defRPr sz="2000"/>
            </a:lvl5pPr>
            <a:lvl6pPr marL="2284706" indent="0">
              <a:buNone/>
              <a:defRPr sz="2000"/>
            </a:lvl6pPr>
            <a:lvl7pPr marL="2741649" indent="0">
              <a:buNone/>
              <a:defRPr sz="2000"/>
            </a:lvl7pPr>
            <a:lvl8pPr marL="3198589" indent="0">
              <a:buNone/>
              <a:defRPr sz="2000"/>
            </a:lvl8pPr>
            <a:lvl9pPr marL="3655530" indent="0">
              <a:buNone/>
              <a:defRPr sz="2000"/>
            </a:lvl9pPr>
          </a:lstStyle>
          <a:p>
            <a:endParaRPr lang="it-IT"/>
          </a:p>
        </p:txBody>
      </p:sp>
      <p:sp>
        <p:nvSpPr>
          <p:cNvPr id="4" name="Segnaposto testo 3"/>
          <p:cNvSpPr>
            <a:spLocks noGrp="1"/>
          </p:cNvSpPr>
          <p:nvPr>
            <p:ph type="body" sz="half" idx="2"/>
          </p:nvPr>
        </p:nvSpPr>
        <p:spPr>
          <a:xfrm>
            <a:off x="1941651" y="5367338"/>
            <a:ext cx="5943600" cy="804862"/>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0750278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0961327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4" y="274669"/>
            <a:ext cx="222885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95300" y="274669"/>
            <a:ext cx="652145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FFC82F-86E0-CD4E-AA12-374DECF8225F}"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C099029-80FE-7D4E-808A-36EBA42AB533}"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2231238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42"/>
            <a:ext cx="84201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485900" y="3886202"/>
            <a:ext cx="6934200" cy="1752600"/>
          </a:xfrm>
        </p:spPr>
        <p:txBody>
          <a:bodyPr/>
          <a:lstStyle>
            <a:lvl1pPr marL="0" indent="0" algn="ctr">
              <a:buNone/>
              <a:defRPr>
                <a:solidFill>
                  <a:schemeClr val="tx1">
                    <a:tint val="75000"/>
                  </a:schemeClr>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5" indent="0" algn="ctr">
              <a:buNone/>
              <a:defRPr>
                <a:solidFill>
                  <a:schemeClr val="tx1">
                    <a:tint val="75000"/>
                  </a:schemeClr>
                </a:solidFill>
              </a:defRPr>
            </a:lvl4pPr>
            <a:lvl5pPr marL="1827762" indent="0" algn="ctr">
              <a:buNone/>
              <a:defRPr>
                <a:solidFill>
                  <a:schemeClr val="tx1">
                    <a:tint val="75000"/>
                  </a:schemeClr>
                </a:solidFill>
              </a:defRPr>
            </a:lvl5pPr>
            <a:lvl6pPr marL="2284706" indent="0" algn="ctr">
              <a:buNone/>
              <a:defRPr>
                <a:solidFill>
                  <a:schemeClr val="tx1">
                    <a:tint val="75000"/>
                  </a:schemeClr>
                </a:solidFill>
              </a:defRPr>
            </a:lvl6pPr>
            <a:lvl7pPr marL="2741649" indent="0" algn="ctr">
              <a:buNone/>
              <a:defRPr>
                <a:solidFill>
                  <a:schemeClr val="tx1">
                    <a:tint val="75000"/>
                  </a:schemeClr>
                </a:solidFill>
              </a:defRPr>
            </a:lvl7pPr>
            <a:lvl8pPr marL="3198589" indent="0" algn="ctr">
              <a:buNone/>
              <a:defRPr>
                <a:solidFill>
                  <a:schemeClr val="tx1">
                    <a:tint val="75000"/>
                  </a:schemeClr>
                </a:solidFill>
              </a:defRPr>
            </a:lvl8pPr>
            <a:lvl9pPr marL="365553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21"/>
            <a:ext cx="84201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82506" y="2906722"/>
            <a:ext cx="8420100" cy="1500187"/>
          </a:xfrm>
        </p:spPr>
        <p:txBody>
          <a:bodyPr anchor="b"/>
          <a:lstStyle>
            <a:lvl1pPr marL="0" indent="0">
              <a:buNone/>
              <a:defRPr sz="2000">
                <a:solidFill>
                  <a:schemeClr val="tx1">
                    <a:tint val="75000"/>
                  </a:schemeClr>
                </a:solidFill>
              </a:defRPr>
            </a:lvl1pPr>
            <a:lvl2pPr marL="456942" indent="0">
              <a:buNone/>
              <a:defRPr sz="1800">
                <a:solidFill>
                  <a:schemeClr val="tx1">
                    <a:tint val="75000"/>
                  </a:schemeClr>
                </a:solidFill>
              </a:defRPr>
            </a:lvl2pPr>
            <a:lvl3pPr marL="913884" indent="0">
              <a:buNone/>
              <a:defRPr sz="1600">
                <a:solidFill>
                  <a:schemeClr val="tx1">
                    <a:tint val="75000"/>
                  </a:schemeClr>
                </a:solidFill>
              </a:defRPr>
            </a:lvl3pPr>
            <a:lvl4pPr marL="1370825" indent="0">
              <a:buNone/>
              <a:defRPr sz="1400">
                <a:solidFill>
                  <a:schemeClr val="tx1">
                    <a:tint val="75000"/>
                  </a:schemeClr>
                </a:solidFill>
              </a:defRPr>
            </a:lvl4pPr>
            <a:lvl5pPr marL="1827762" indent="0">
              <a:buNone/>
              <a:defRPr sz="1400">
                <a:solidFill>
                  <a:schemeClr val="tx1">
                    <a:tint val="75000"/>
                  </a:schemeClr>
                </a:solidFill>
              </a:defRPr>
            </a:lvl5pPr>
            <a:lvl6pPr marL="2284706" indent="0">
              <a:buNone/>
              <a:defRPr sz="1400">
                <a:solidFill>
                  <a:schemeClr val="tx1">
                    <a:tint val="75000"/>
                  </a:schemeClr>
                </a:solidFill>
              </a:defRPr>
            </a:lvl6pPr>
            <a:lvl7pPr marL="2741649" indent="0">
              <a:buNone/>
              <a:defRPr sz="1400">
                <a:solidFill>
                  <a:schemeClr val="tx1">
                    <a:tint val="75000"/>
                  </a:schemeClr>
                </a:solidFill>
              </a:defRPr>
            </a:lvl7pPr>
            <a:lvl8pPr marL="3198589" indent="0">
              <a:buNone/>
              <a:defRPr sz="1400">
                <a:solidFill>
                  <a:schemeClr val="tx1">
                    <a:tint val="75000"/>
                  </a:schemeClr>
                </a:solidFill>
              </a:defRPr>
            </a:lvl8pPr>
            <a:lvl9pPr marL="365553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44" y="4407023"/>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44" y="2906741"/>
            <a:ext cx="8420100" cy="1500187"/>
          </a:xfrm>
        </p:spPr>
        <p:txBody>
          <a:bodyPr anchor="b"/>
          <a:lstStyle>
            <a:lvl1pPr marL="0" indent="0">
              <a:buNone/>
              <a:defRPr sz="2000"/>
            </a:lvl1pPr>
            <a:lvl2pPr marL="456732" indent="0">
              <a:buNone/>
              <a:defRPr sz="1800"/>
            </a:lvl2pPr>
            <a:lvl3pPr marL="913464" indent="0">
              <a:buNone/>
              <a:defRPr sz="1600"/>
            </a:lvl3pPr>
            <a:lvl4pPr marL="1370195" indent="0">
              <a:buNone/>
              <a:defRPr sz="1400"/>
            </a:lvl4pPr>
            <a:lvl5pPr marL="1826929" indent="0">
              <a:buNone/>
              <a:defRPr sz="1400"/>
            </a:lvl5pPr>
            <a:lvl6pPr marL="2283658" indent="0">
              <a:buNone/>
              <a:defRPr sz="1400"/>
            </a:lvl6pPr>
            <a:lvl7pPr marL="2740395" indent="0">
              <a:buNone/>
              <a:defRPr sz="1400"/>
            </a:lvl7pPr>
            <a:lvl8pPr marL="3197121" indent="0">
              <a:buNone/>
              <a:defRPr sz="1400"/>
            </a:lvl8pPr>
            <a:lvl9pPr marL="3653852" indent="0">
              <a:buNone/>
              <a:defRPr sz="1400"/>
            </a:lvl9pPr>
          </a:lstStyle>
          <a:p>
            <a:pPr lvl="0"/>
            <a:r>
              <a:rPr lang="en-US" smtClean="0"/>
              <a:t>Click to edit Master text styles</a:t>
            </a:r>
          </a:p>
        </p:txBody>
      </p:sp>
    </p:spTree>
    <p:extLst>
      <p:ext uri="{BB962C8B-B14F-4D97-AF65-F5344CB8AC3E}">
        <p14:creationId xmlns:p14="http://schemas.microsoft.com/office/powerpoint/2010/main" val="1585150060"/>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95300" y="1535114"/>
            <a:ext cx="437687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4"/>
            <a:ext cx="437859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872977" y="27307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4"/>
            <a:ext cx="3259006" cy="4691063"/>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51" y="4800600"/>
            <a:ext cx="59436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941651" y="612775"/>
            <a:ext cx="5943600" cy="4114800"/>
          </a:xfrm>
        </p:spPr>
        <p:txBody>
          <a:bodyPr/>
          <a:lstStyle>
            <a:lvl1pPr marL="0" indent="0">
              <a:buNone/>
              <a:defRPr sz="3200"/>
            </a:lvl1pPr>
            <a:lvl2pPr marL="456942" indent="0">
              <a:buNone/>
              <a:defRPr sz="2800"/>
            </a:lvl2pPr>
            <a:lvl3pPr marL="913884" indent="0">
              <a:buNone/>
              <a:defRPr sz="2400"/>
            </a:lvl3pPr>
            <a:lvl4pPr marL="1370825" indent="0">
              <a:buNone/>
              <a:defRPr sz="2000"/>
            </a:lvl4pPr>
            <a:lvl5pPr marL="1827762" indent="0">
              <a:buNone/>
              <a:defRPr sz="2000"/>
            </a:lvl5pPr>
            <a:lvl6pPr marL="2284706" indent="0">
              <a:buNone/>
              <a:defRPr sz="2000"/>
            </a:lvl6pPr>
            <a:lvl7pPr marL="2741649" indent="0">
              <a:buNone/>
              <a:defRPr sz="2000"/>
            </a:lvl7pPr>
            <a:lvl8pPr marL="3198589" indent="0">
              <a:buNone/>
              <a:defRPr sz="2000"/>
            </a:lvl8pPr>
            <a:lvl9pPr marL="3655530" indent="0">
              <a:buNone/>
              <a:defRPr sz="2000"/>
            </a:lvl9pPr>
          </a:lstStyle>
          <a:p>
            <a:endParaRPr lang="it-IT"/>
          </a:p>
        </p:txBody>
      </p:sp>
      <p:sp>
        <p:nvSpPr>
          <p:cNvPr id="4" name="Segnaposto testo 3"/>
          <p:cNvSpPr>
            <a:spLocks noGrp="1"/>
          </p:cNvSpPr>
          <p:nvPr>
            <p:ph type="body" sz="half" idx="2"/>
          </p:nvPr>
        </p:nvSpPr>
        <p:spPr>
          <a:xfrm>
            <a:off x="1941651" y="5367338"/>
            <a:ext cx="5943600" cy="804862"/>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4" y="274659"/>
            <a:ext cx="222885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95300" y="274659"/>
            <a:ext cx="652145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0E7583-AC88-B843-868E-01B904BAC735}"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AE99C85-131F-1A48-BEBC-3ADA664E84A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560" y="2129984"/>
            <a:ext cx="8420880" cy="1470394"/>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486681" y="3885528"/>
            <a:ext cx="6934200" cy="1752664"/>
          </a:xfrm>
        </p:spPr>
        <p:txBody>
          <a:bodyPr/>
          <a:lstStyle>
            <a:lvl1pPr marL="0" indent="0" algn="ctr">
              <a:buNone/>
              <a:defRPr/>
            </a:lvl1pPr>
            <a:lvl2pPr marL="434477" indent="0" algn="ctr">
              <a:buNone/>
              <a:defRPr/>
            </a:lvl2pPr>
            <a:lvl3pPr marL="868954" indent="0" algn="ctr">
              <a:buNone/>
              <a:defRPr/>
            </a:lvl3pPr>
            <a:lvl4pPr marL="1303431" indent="0" algn="ctr">
              <a:buNone/>
              <a:defRPr/>
            </a:lvl4pPr>
            <a:lvl5pPr marL="1737909" indent="0" algn="ctr">
              <a:buNone/>
              <a:defRPr/>
            </a:lvl5pPr>
            <a:lvl6pPr marL="2172386" indent="0" algn="ctr">
              <a:buNone/>
              <a:defRPr/>
            </a:lvl6pPr>
            <a:lvl7pPr marL="2606863" indent="0" algn="ctr">
              <a:buNone/>
              <a:defRPr/>
            </a:lvl7pPr>
            <a:lvl8pPr marL="3041340" indent="0" algn="ctr">
              <a:buNone/>
              <a:defRPr/>
            </a:lvl8pPr>
            <a:lvl9pPr marL="3475817" indent="0" algn="ctr">
              <a:buNone/>
              <a:defRPr/>
            </a:lvl9pPr>
          </a:lstStyle>
          <a:p>
            <a:r>
              <a:rPr lang="it-IT" smtClean="0"/>
              <a:t>Fare clic per modificare lo stile del sottotitolo dello schema</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7C3F368C-E9BA-1344-A98A-9B363D83CA1F}" type="slidenum">
              <a:rPr lang="en-US"/>
              <a:pPr/>
              <a:t>‹#›</a:t>
            </a:fld>
            <a:endParaRPr lang="en-US"/>
          </a:p>
        </p:txBody>
      </p:sp>
    </p:spTree>
    <p:extLst>
      <p:ext uri="{BB962C8B-B14F-4D97-AF65-F5344CB8AC3E}">
        <p14:creationId xmlns:p14="http://schemas.microsoft.com/office/powerpoint/2010/main" val="1103378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C3622EDE-A3E1-A441-A7E5-90363F3CC028}" type="slidenum">
              <a:rPr lang="en-US"/>
              <a:pPr/>
              <a:t>‹#›</a:t>
            </a:fld>
            <a:endParaRPr lang="en-US"/>
          </a:p>
        </p:txBody>
      </p:sp>
    </p:spTree>
    <p:extLst>
      <p:ext uri="{BB962C8B-B14F-4D97-AF65-F5344CB8AC3E}">
        <p14:creationId xmlns:p14="http://schemas.microsoft.com/office/powerpoint/2010/main" val="100608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343" y="177644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8" y="177644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556181"/>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3120" y="4406877"/>
            <a:ext cx="8419320" cy="1362383"/>
          </a:xfrm>
        </p:spPr>
        <p:txBody>
          <a:bodyPr anchor="t"/>
          <a:lstStyle>
            <a:lvl1pPr algn="l">
              <a:defRPr sz="38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83120" y="2906225"/>
            <a:ext cx="8419320" cy="1500638"/>
          </a:xfrm>
        </p:spPr>
        <p:txBody>
          <a:bodyPr anchor="b"/>
          <a:lstStyle>
            <a:lvl1pPr marL="0" indent="0">
              <a:buNone/>
              <a:defRPr sz="1900"/>
            </a:lvl1pPr>
            <a:lvl2pPr marL="434477" indent="0">
              <a:buNone/>
              <a:defRPr sz="1700"/>
            </a:lvl2pPr>
            <a:lvl3pPr marL="868954" indent="0">
              <a:buNone/>
              <a:defRPr sz="1500"/>
            </a:lvl3pPr>
            <a:lvl4pPr marL="1303431" indent="0">
              <a:buNone/>
              <a:defRPr sz="1300"/>
            </a:lvl4pPr>
            <a:lvl5pPr marL="1737909" indent="0">
              <a:buNone/>
              <a:defRPr sz="1300"/>
            </a:lvl5pPr>
            <a:lvl6pPr marL="2172386" indent="0">
              <a:buNone/>
              <a:defRPr sz="1300"/>
            </a:lvl6pPr>
            <a:lvl7pPr marL="2606863" indent="0">
              <a:buNone/>
              <a:defRPr sz="1300"/>
            </a:lvl7pPr>
            <a:lvl8pPr marL="3041340" indent="0">
              <a:buNone/>
              <a:defRPr sz="1300"/>
            </a:lvl8pPr>
            <a:lvl9pPr marL="3475817" indent="0">
              <a:buNone/>
              <a:defRPr sz="1300"/>
            </a:lvl9pPr>
          </a:lstStyle>
          <a:p>
            <a:pPr lvl="0"/>
            <a:r>
              <a:rPr lang="it-IT" smtClean="0"/>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AB571092-A244-B848-AA83-19B0A26DE78B}" type="slidenum">
              <a:rPr lang="en-US"/>
              <a:pPr/>
              <a:t>‹#›</a:t>
            </a:fld>
            <a:endParaRPr lang="en-US"/>
          </a:p>
        </p:txBody>
      </p:sp>
    </p:spTree>
    <p:extLst>
      <p:ext uri="{BB962C8B-B14F-4D97-AF65-F5344CB8AC3E}">
        <p14:creationId xmlns:p14="http://schemas.microsoft.com/office/powerpoint/2010/main" val="24116944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94521" y="1604328"/>
            <a:ext cx="4282200" cy="3976258"/>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926480" y="1604328"/>
            <a:ext cx="4282200" cy="3976258"/>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5E8D9A3D-200F-E647-B7FC-BEF45B418F0B}" type="slidenum">
              <a:rPr lang="en-US"/>
              <a:pPr/>
              <a:t>‹#›</a:t>
            </a:fld>
            <a:endParaRPr lang="en-US"/>
          </a:p>
        </p:txBody>
      </p:sp>
    </p:spTree>
    <p:extLst>
      <p:ext uri="{BB962C8B-B14F-4D97-AF65-F5344CB8AC3E}">
        <p14:creationId xmlns:p14="http://schemas.microsoft.com/office/powerpoint/2010/main" val="18514375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6081" y="275084"/>
            <a:ext cx="8915400" cy="1142039"/>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96080" y="1535206"/>
            <a:ext cx="4375800" cy="639427"/>
          </a:xfrm>
        </p:spPr>
        <p:txBody>
          <a:bodyPr anchor="b"/>
          <a:lstStyle>
            <a:lvl1pPr marL="0" indent="0">
              <a:buNone/>
              <a:defRPr sz="2300" b="1"/>
            </a:lvl1pPr>
            <a:lvl2pPr marL="434477" indent="0">
              <a:buNone/>
              <a:defRPr sz="1900" b="1"/>
            </a:lvl2pPr>
            <a:lvl3pPr marL="868954" indent="0">
              <a:buNone/>
              <a:defRPr sz="1700" b="1"/>
            </a:lvl3pPr>
            <a:lvl4pPr marL="1303431" indent="0">
              <a:buNone/>
              <a:defRPr sz="1500" b="1"/>
            </a:lvl4pPr>
            <a:lvl5pPr marL="1737909" indent="0">
              <a:buNone/>
              <a:defRPr sz="1500" b="1"/>
            </a:lvl5pPr>
            <a:lvl6pPr marL="2172386" indent="0">
              <a:buNone/>
              <a:defRPr sz="1500" b="1"/>
            </a:lvl6pPr>
            <a:lvl7pPr marL="2606863" indent="0">
              <a:buNone/>
              <a:defRPr sz="1500" b="1"/>
            </a:lvl7pPr>
            <a:lvl8pPr marL="3041340" indent="0">
              <a:buNone/>
              <a:defRPr sz="1500" b="1"/>
            </a:lvl8pPr>
            <a:lvl9pPr marL="3475817" indent="0">
              <a:buNone/>
              <a:defRPr sz="15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6080" y="2174631"/>
            <a:ext cx="437580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5032561" y="1535206"/>
            <a:ext cx="4378920" cy="639427"/>
          </a:xfrm>
        </p:spPr>
        <p:txBody>
          <a:bodyPr anchor="b"/>
          <a:lstStyle>
            <a:lvl1pPr marL="0" indent="0">
              <a:buNone/>
              <a:defRPr sz="2300" b="1"/>
            </a:lvl1pPr>
            <a:lvl2pPr marL="434477" indent="0">
              <a:buNone/>
              <a:defRPr sz="1900" b="1"/>
            </a:lvl2pPr>
            <a:lvl3pPr marL="868954" indent="0">
              <a:buNone/>
              <a:defRPr sz="1700" b="1"/>
            </a:lvl3pPr>
            <a:lvl4pPr marL="1303431" indent="0">
              <a:buNone/>
              <a:defRPr sz="1500" b="1"/>
            </a:lvl4pPr>
            <a:lvl5pPr marL="1737909" indent="0">
              <a:buNone/>
              <a:defRPr sz="1500" b="1"/>
            </a:lvl5pPr>
            <a:lvl6pPr marL="2172386" indent="0">
              <a:buNone/>
              <a:defRPr sz="1500" b="1"/>
            </a:lvl6pPr>
            <a:lvl7pPr marL="2606863" indent="0">
              <a:buNone/>
              <a:defRPr sz="1500" b="1"/>
            </a:lvl7pPr>
            <a:lvl8pPr marL="3041340" indent="0">
              <a:buNone/>
              <a:defRPr sz="1500" b="1"/>
            </a:lvl8pPr>
            <a:lvl9pPr marL="3475817" indent="0">
              <a:buNone/>
              <a:defRPr sz="15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561" y="2174631"/>
            <a:ext cx="43789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fld id="{99E17391-C7F6-F344-B3A4-5632A4429767}" type="slidenum">
              <a:rPr lang="en-US"/>
              <a:pPr/>
              <a:t>‹#›</a:t>
            </a:fld>
            <a:endParaRPr lang="en-US"/>
          </a:p>
        </p:txBody>
      </p:sp>
    </p:spTree>
    <p:extLst>
      <p:ext uri="{BB962C8B-B14F-4D97-AF65-F5344CB8AC3E}">
        <p14:creationId xmlns:p14="http://schemas.microsoft.com/office/powerpoint/2010/main" val="26255107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E8540158-FB28-0044-BDC1-073F4109255A}" type="slidenum">
              <a:rPr lang="en-US"/>
              <a:pPr/>
              <a:t>‹#›</a:t>
            </a:fld>
            <a:endParaRPr lang="en-US"/>
          </a:p>
        </p:txBody>
      </p:sp>
    </p:spTree>
    <p:extLst>
      <p:ext uri="{BB962C8B-B14F-4D97-AF65-F5344CB8AC3E}">
        <p14:creationId xmlns:p14="http://schemas.microsoft.com/office/powerpoint/2010/main" val="33288751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fld id="{6F5D776E-F480-144A-8083-5C61E574B796}" type="slidenum">
              <a:rPr lang="en-US"/>
              <a:pPr/>
              <a:t>‹#›</a:t>
            </a:fld>
            <a:endParaRPr lang="en-US"/>
          </a:p>
        </p:txBody>
      </p:sp>
    </p:spTree>
    <p:extLst>
      <p:ext uri="{BB962C8B-B14F-4D97-AF65-F5344CB8AC3E}">
        <p14:creationId xmlns:p14="http://schemas.microsoft.com/office/powerpoint/2010/main" val="34630420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6080" y="273629"/>
            <a:ext cx="3258840" cy="1160762"/>
          </a:xfrm>
        </p:spPr>
        <p:txBody>
          <a:bodyPr anchor="b"/>
          <a:lstStyle>
            <a:lvl1pPr algn="l">
              <a:defRPr sz="1900" b="1"/>
            </a:lvl1pPr>
          </a:lstStyle>
          <a:p>
            <a:r>
              <a:rPr lang="it-IT" smtClean="0"/>
              <a:t>Fare clic per modificare lo stile del titolo</a:t>
            </a:r>
            <a:endParaRPr lang="en-US"/>
          </a:p>
        </p:txBody>
      </p:sp>
      <p:sp>
        <p:nvSpPr>
          <p:cNvPr id="3" name="Segnaposto contenuto 2"/>
          <p:cNvSpPr>
            <a:spLocks noGrp="1"/>
          </p:cNvSpPr>
          <p:nvPr>
            <p:ph idx="1"/>
          </p:nvPr>
        </p:nvSpPr>
        <p:spPr>
          <a:xfrm>
            <a:off x="3873481" y="273629"/>
            <a:ext cx="5538000" cy="5852774"/>
          </a:xfrm>
        </p:spPr>
        <p:txBody>
          <a:bodyPr/>
          <a:lstStyle>
            <a:lvl1pPr>
              <a:defRPr sz="30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96080" y="1434392"/>
            <a:ext cx="3258840" cy="4692013"/>
          </a:xfrm>
        </p:spPr>
        <p:txBody>
          <a:bodyPr/>
          <a:lstStyle>
            <a:lvl1pPr marL="0" indent="0">
              <a:buNone/>
              <a:defRPr sz="1300"/>
            </a:lvl1pPr>
            <a:lvl2pPr marL="434477" indent="0">
              <a:buNone/>
              <a:defRPr sz="1100"/>
            </a:lvl2pPr>
            <a:lvl3pPr marL="868954" indent="0">
              <a:buNone/>
              <a:defRPr sz="1000"/>
            </a:lvl3pPr>
            <a:lvl4pPr marL="1303431" indent="0">
              <a:buNone/>
              <a:defRPr sz="900"/>
            </a:lvl4pPr>
            <a:lvl5pPr marL="1737909" indent="0">
              <a:buNone/>
              <a:defRPr sz="900"/>
            </a:lvl5pPr>
            <a:lvl6pPr marL="2172386" indent="0">
              <a:buNone/>
              <a:defRPr sz="900"/>
            </a:lvl6pPr>
            <a:lvl7pPr marL="2606863" indent="0">
              <a:buNone/>
              <a:defRPr sz="900"/>
            </a:lvl7pPr>
            <a:lvl8pPr marL="3041340" indent="0">
              <a:buNone/>
              <a:defRPr sz="900"/>
            </a:lvl8pPr>
            <a:lvl9pPr marL="3475817"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23B0BB22-ABEE-4342-A63E-E35A7F67632E}" type="slidenum">
              <a:rPr lang="en-US"/>
              <a:pPr/>
              <a:t>‹#›</a:t>
            </a:fld>
            <a:endParaRPr lang="en-US"/>
          </a:p>
        </p:txBody>
      </p:sp>
    </p:spTree>
    <p:extLst>
      <p:ext uri="{BB962C8B-B14F-4D97-AF65-F5344CB8AC3E}">
        <p14:creationId xmlns:p14="http://schemas.microsoft.com/office/powerpoint/2010/main" val="5134258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2201" y="4800025"/>
            <a:ext cx="5943600" cy="567420"/>
          </a:xfrm>
        </p:spPr>
        <p:txBody>
          <a:bodyPr anchor="b"/>
          <a:lstStyle>
            <a:lvl1pPr algn="l">
              <a:defRPr sz="19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942201" y="612065"/>
            <a:ext cx="5943600" cy="4115952"/>
          </a:xfrm>
        </p:spPr>
        <p:txBody>
          <a:bodyPr/>
          <a:lstStyle>
            <a:lvl1pPr marL="0" indent="0">
              <a:buNone/>
              <a:defRPr sz="3000"/>
            </a:lvl1pPr>
            <a:lvl2pPr marL="434477" indent="0">
              <a:buNone/>
              <a:defRPr sz="2700"/>
            </a:lvl2pPr>
            <a:lvl3pPr marL="868954" indent="0">
              <a:buNone/>
              <a:defRPr sz="2300"/>
            </a:lvl3pPr>
            <a:lvl4pPr marL="1303431" indent="0">
              <a:buNone/>
              <a:defRPr sz="1900"/>
            </a:lvl4pPr>
            <a:lvl5pPr marL="1737909" indent="0">
              <a:buNone/>
              <a:defRPr sz="1900"/>
            </a:lvl5pPr>
            <a:lvl6pPr marL="2172386" indent="0">
              <a:buNone/>
              <a:defRPr sz="1900"/>
            </a:lvl6pPr>
            <a:lvl7pPr marL="2606863" indent="0">
              <a:buNone/>
              <a:defRPr sz="1900"/>
            </a:lvl7pPr>
            <a:lvl8pPr marL="3041340" indent="0">
              <a:buNone/>
              <a:defRPr sz="1900"/>
            </a:lvl8pPr>
            <a:lvl9pPr marL="3475817" indent="0">
              <a:buNone/>
              <a:defRPr sz="1900"/>
            </a:lvl9pPr>
          </a:lstStyle>
          <a:p>
            <a:pPr lvl="0"/>
            <a:endParaRPr lang="en-US" noProof="0" smtClean="0"/>
          </a:p>
        </p:txBody>
      </p:sp>
      <p:sp>
        <p:nvSpPr>
          <p:cNvPr id="4" name="Segnaposto testo 3"/>
          <p:cNvSpPr>
            <a:spLocks noGrp="1"/>
          </p:cNvSpPr>
          <p:nvPr>
            <p:ph type="body" sz="half" idx="2"/>
          </p:nvPr>
        </p:nvSpPr>
        <p:spPr>
          <a:xfrm>
            <a:off x="1942201" y="5367444"/>
            <a:ext cx="5943600" cy="805044"/>
          </a:xfrm>
        </p:spPr>
        <p:txBody>
          <a:bodyPr/>
          <a:lstStyle>
            <a:lvl1pPr marL="0" indent="0">
              <a:buNone/>
              <a:defRPr sz="1300"/>
            </a:lvl1pPr>
            <a:lvl2pPr marL="434477" indent="0">
              <a:buNone/>
              <a:defRPr sz="1100"/>
            </a:lvl2pPr>
            <a:lvl3pPr marL="868954" indent="0">
              <a:buNone/>
              <a:defRPr sz="1000"/>
            </a:lvl3pPr>
            <a:lvl4pPr marL="1303431" indent="0">
              <a:buNone/>
              <a:defRPr sz="900"/>
            </a:lvl4pPr>
            <a:lvl5pPr marL="1737909" indent="0">
              <a:buNone/>
              <a:defRPr sz="900"/>
            </a:lvl5pPr>
            <a:lvl6pPr marL="2172386" indent="0">
              <a:buNone/>
              <a:defRPr sz="900"/>
            </a:lvl6pPr>
            <a:lvl7pPr marL="2606863" indent="0">
              <a:buNone/>
              <a:defRPr sz="900"/>
            </a:lvl7pPr>
            <a:lvl8pPr marL="3041340" indent="0">
              <a:buNone/>
              <a:defRPr sz="900"/>
            </a:lvl8pPr>
            <a:lvl9pPr marL="3475817"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4E422D9B-4DA8-B449-988D-2ECAADEA95F4}" type="slidenum">
              <a:rPr lang="en-US"/>
              <a:pPr/>
              <a:t>‹#›</a:t>
            </a:fld>
            <a:endParaRPr lang="en-US"/>
          </a:p>
        </p:txBody>
      </p:sp>
    </p:spTree>
    <p:extLst>
      <p:ext uri="{BB962C8B-B14F-4D97-AF65-F5344CB8AC3E}">
        <p14:creationId xmlns:p14="http://schemas.microsoft.com/office/powerpoint/2010/main" val="8613154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42A99590-DEBB-E046-8D5A-48D2006DA815}" type="slidenum">
              <a:rPr lang="en-US"/>
              <a:pPr/>
              <a:t>‹#›</a:t>
            </a:fld>
            <a:endParaRPr lang="en-US"/>
          </a:p>
        </p:txBody>
      </p:sp>
    </p:spTree>
    <p:extLst>
      <p:ext uri="{BB962C8B-B14F-4D97-AF65-F5344CB8AC3E}">
        <p14:creationId xmlns:p14="http://schemas.microsoft.com/office/powerpoint/2010/main" val="15167184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79120" y="273629"/>
            <a:ext cx="2227680" cy="5306958"/>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94521" y="273629"/>
            <a:ext cx="6534840" cy="530695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9CC48A03-A1C2-774A-BBEE-258A9FE06628}" type="slidenum">
              <a:rPr lang="en-US"/>
              <a:pPr/>
              <a:t>‹#›</a:t>
            </a:fld>
            <a:endParaRPr lang="en-US"/>
          </a:p>
        </p:txBody>
      </p:sp>
    </p:spTree>
    <p:extLst>
      <p:ext uri="{BB962C8B-B14F-4D97-AF65-F5344CB8AC3E}">
        <p14:creationId xmlns:p14="http://schemas.microsoft.com/office/powerpoint/2010/main" val="7153910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94521" y="273629"/>
            <a:ext cx="8912280" cy="1143480"/>
          </a:xfrm>
        </p:spPr>
        <p:txBody>
          <a:bodyPr/>
          <a:lstStyle/>
          <a:p>
            <a:r>
              <a:rPr lang="it-IT" smtClean="0"/>
              <a:t>Fare clic per modificare lo stile del titolo</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92B8ED6A-9CDC-9040-8B19-90DC124586B7}" type="slidenum">
              <a:rPr lang="en-US"/>
              <a:pPr/>
              <a:t>‹#›</a:t>
            </a:fld>
            <a:endParaRPr lang="en-US"/>
          </a:p>
        </p:txBody>
      </p:sp>
    </p:spTree>
    <p:extLst>
      <p:ext uri="{BB962C8B-B14F-4D97-AF65-F5344CB8AC3E}">
        <p14:creationId xmlns:p14="http://schemas.microsoft.com/office/powerpoint/2010/main" val="3147006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738" cy="639762"/>
          </a:xfrm>
        </p:spPr>
        <p:txBody>
          <a:bodyPr anchor="b"/>
          <a:lstStyle>
            <a:lvl1pPr marL="0" indent="0">
              <a:buNone/>
              <a:defRPr sz="2400" b="1"/>
            </a:lvl1pPr>
            <a:lvl2pPr marL="456732" indent="0">
              <a:buNone/>
              <a:defRPr sz="2000" b="1"/>
            </a:lvl2pPr>
            <a:lvl3pPr marL="913464" indent="0">
              <a:buNone/>
              <a:defRPr sz="1800" b="1"/>
            </a:lvl3pPr>
            <a:lvl4pPr marL="1370195" indent="0">
              <a:buNone/>
              <a:defRPr sz="1600" b="1"/>
            </a:lvl4pPr>
            <a:lvl5pPr marL="1826929" indent="0">
              <a:buNone/>
              <a:defRPr sz="1600" b="1"/>
            </a:lvl5pPr>
            <a:lvl6pPr marL="2283658" indent="0">
              <a:buNone/>
              <a:defRPr sz="1600" b="1"/>
            </a:lvl6pPr>
            <a:lvl7pPr marL="2740395" indent="0">
              <a:buNone/>
              <a:defRPr sz="1600" b="1"/>
            </a:lvl7pPr>
            <a:lvl8pPr marL="3197121" indent="0">
              <a:buNone/>
              <a:defRPr sz="1600" b="1"/>
            </a:lvl8pPr>
            <a:lvl9pPr marL="3653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429" y="1535114"/>
            <a:ext cx="4378325" cy="639762"/>
          </a:xfrm>
        </p:spPr>
        <p:txBody>
          <a:bodyPr anchor="b"/>
          <a:lstStyle>
            <a:lvl1pPr marL="0" indent="0">
              <a:buNone/>
              <a:defRPr sz="2400" b="1"/>
            </a:lvl1pPr>
            <a:lvl2pPr marL="456732" indent="0">
              <a:buNone/>
              <a:defRPr sz="2000" b="1"/>
            </a:lvl2pPr>
            <a:lvl3pPr marL="913464" indent="0">
              <a:buNone/>
              <a:defRPr sz="1800" b="1"/>
            </a:lvl3pPr>
            <a:lvl4pPr marL="1370195" indent="0">
              <a:buNone/>
              <a:defRPr sz="1600" b="1"/>
            </a:lvl4pPr>
            <a:lvl5pPr marL="1826929" indent="0">
              <a:buNone/>
              <a:defRPr sz="1600" b="1"/>
            </a:lvl5pPr>
            <a:lvl6pPr marL="2283658" indent="0">
              <a:buNone/>
              <a:defRPr sz="1600" b="1"/>
            </a:lvl6pPr>
            <a:lvl7pPr marL="2740395" indent="0">
              <a:buNone/>
              <a:defRPr sz="1600" b="1"/>
            </a:lvl7pPr>
            <a:lvl8pPr marL="3197121" indent="0">
              <a:buNone/>
              <a:defRPr sz="1600" b="1"/>
            </a:lvl8pPr>
            <a:lvl9pPr marL="3653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2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42496"/>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742950" y="2286000"/>
            <a:ext cx="8420100" cy="1143000"/>
          </a:xfrm>
        </p:spPr>
        <p:txBody>
          <a:bodyPr/>
          <a:lstStyle>
            <a:lvl1pPr>
              <a:defRPr/>
            </a:lvl1pPr>
          </a:lstStyle>
          <a:p>
            <a:r>
              <a:rPr lang="en-GB"/>
              <a:t>Click to edit Master title style</a:t>
            </a:r>
          </a:p>
        </p:txBody>
      </p:sp>
      <p:sp>
        <p:nvSpPr>
          <p:cNvPr id="103427"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GB"/>
              <a:t>Click to edit Master subtitle style</a:t>
            </a:r>
          </a:p>
        </p:txBody>
      </p:sp>
      <p:sp>
        <p:nvSpPr>
          <p:cNvPr id="4" name="Rectangle 4"/>
          <p:cNvSpPr>
            <a:spLocks noGrp="1" noChangeArrowheads="1"/>
          </p:cNvSpPr>
          <p:nvPr>
            <p:ph type="ftr" sz="quarter" idx="10"/>
          </p:nvPr>
        </p:nvSpPr>
        <p:spPr>
          <a:xfrm>
            <a:off x="3384550" y="6248400"/>
            <a:ext cx="3136900" cy="457200"/>
          </a:xfrm>
        </p:spPr>
        <p:txBody>
          <a:bodyPr/>
          <a:lstStyle>
            <a:lvl1pPr>
              <a:defRPr smtClean="0"/>
            </a:lvl1pPr>
          </a:lstStyle>
          <a:p>
            <a:pPr>
              <a:defRPr/>
            </a:pPr>
            <a:r>
              <a:rPr lang="en-US"/>
              <a:t>B. Foster - Berlin 6/12</a:t>
            </a:r>
            <a:endParaRPr lang="en-GB"/>
          </a:p>
        </p:txBody>
      </p:sp>
      <p:sp>
        <p:nvSpPr>
          <p:cNvPr id="5" name="Rectangle 5"/>
          <p:cNvSpPr>
            <a:spLocks noGrp="1" noChangeArrowheads="1"/>
          </p:cNvSpPr>
          <p:nvPr>
            <p:ph type="sldNum" sz="quarter" idx="11"/>
          </p:nvPr>
        </p:nvSpPr>
        <p:spPr>
          <a:xfrm>
            <a:off x="7099300" y="6248400"/>
            <a:ext cx="2063750" cy="457200"/>
          </a:xfrm>
        </p:spPr>
        <p:txBody>
          <a:bodyPr/>
          <a:lstStyle>
            <a:lvl1pPr>
              <a:defRPr smtClean="0"/>
            </a:lvl1pPr>
          </a:lstStyle>
          <a:p>
            <a:pPr>
              <a:defRPr/>
            </a:pPr>
            <a:fld id="{B9C2A59B-125C-904A-A9ED-4BE7019B2B32}" type="slidenum">
              <a:rPr lang="en-GB"/>
              <a:pPr>
                <a:defRPr/>
              </a:pPr>
              <a:t>‹#›</a:t>
            </a:fld>
            <a:endParaRPr lang="en-GB"/>
          </a:p>
        </p:txBody>
      </p:sp>
    </p:spTree>
    <p:extLst>
      <p:ext uri="{BB962C8B-B14F-4D97-AF65-F5344CB8AC3E}">
        <p14:creationId xmlns:p14="http://schemas.microsoft.com/office/powerpoint/2010/main" val="2644188765"/>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0F50F70B-9E0F-B641-9522-984423042D06}" type="slidenum">
              <a:rPr lang="en-GB"/>
              <a:pPr>
                <a:defRPr/>
              </a:pPr>
              <a:t>‹#›</a:t>
            </a:fld>
            <a:endParaRPr lang="en-GB"/>
          </a:p>
        </p:txBody>
      </p:sp>
    </p:spTree>
    <p:extLst>
      <p:ext uri="{BB962C8B-B14F-4D97-AF65-F5344CB8AC3E}">
        <p14:creationId xmlns:p14="http://schemas.microsoft.com/office/powerpoint/2010/main" val="1034258336"/>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15"/>
            <a:ext cx="84201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F501A630-16F0-044F-B587-B75B13DFF24E}" type="slidenum">
              <a:rPr lang="en-GB"/>
              <a:pPr>
                <a:defRPr/>
              </a:pPr>
              <a:t>‹#›</a:t>
            </a:fld>
            <a:endParaRPr lang="en-GB"/>
          </a:p>
        </p:txBody>
      </p:sp>
    </p:spTree>
    <p:extLst>
      <p:ext uri="{BB962C8B-B14F-4D97-AF65-F5344CB8AC3E}">
        <p14:creationId xmlns:p14="http://schemas.microsoft.com/office/powerpoint/2010/main" val="2568005077"/>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BCFB6EA0-87D2-0142-924A-3E03F9655EA1}" type="slidenum">
              <a:rPr lang="en-GB"/>
              <a:pPr>
                <a:defRPr/>
              </a:pPr>
              <a:t>‹#›</a:t>
            </a:fld>
            <a:endParaRPr lang="en-GB"/>
          </a:p>
        </p:txBody>
      </p:sp>
    </p:spTree>
    <p:extLst>
      <p:ext uri="{BB962C8B-B14F-4D97-AF65-F5344CB8AC3E}">
        <p14:creationId xmlns:p14="http://schemas.microsoft.com/office/powerpoint/2010/main" val="1373091976"/>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8" name="Rectangle 6"/>
          <p:cNvSpPr>
            <a:spLocks noGrp="1" noChangeArrowheads="1"/>
          </p:cNvSpPr>
          <p:nvPr>
            <p:ph type="sldNum" sz="quarter" idx="11"/>
          </p:nvPr>
        </p:nvSpPr>
        <p:spPr>
          <a:ln/>
        </p:spPr>
        <p:txBody>
          <a:bodyPr/>
          <a:lstStyle>
            <a:lvl1pPr>
              <a:defRPr/>
            </a:lvl1pPr>
          </a:lstStyle>
          <a:p>
            <a:pPr>
              <a:defRPr/>
            </a:pPr>
            <a:fld id="{36463E4B-089A-C84D-B4A6-06D747BE9C06}" type="slidenum">
              <a:rPr lang="en-GB"/>
              <a:pPr>
                <a:defRPr/>
              </a:pPr>
              <a:t>‹#›</a:t>
            </a:fld>
            <a:endParaRPr lang="en-GB"/>
          </a:p>
        </p:txBody>
      </p:sp>
    </p:spTree>
    <p:extLst>
      <p:ext uri="{BB962C8B-B14F-4D97-AF65-F5344CB8AC3E}">
        <p14:creationId xmlns:p14="http://schemas.microsoft.com/office/powerpoint/2010/main" val="1652029812"/>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4" name="Rectangle 6"/>
          <p:cNvSpPr>
            <a:spLocks noGrp="1" noChangeArrowheads="1"/>
          </p:cNvSpPr>
          <p:nvPr>
            <p:ph type="sldNum" sz="quarter" idx="11"/>
          </p:nvPr>
        </p:nvSpPr>
        <p:spPr>
          <a:ln/>
        </p:spPr>
        <p:txBody>
          <a:bodyPr/>
          <a:lstStyle>
            <a:lvl1pPr>
              <a:defRPr/>
            </a:lvl1pPr>
          </a:lstStyle>
          <a:p>
            <a:pPr>
              <a:defRPr/>
            </a:pPr>
            <a:fld id="{0DE4CEE2-A58D-2F4D-A1E9-13DE828C89EC}" type="slidenum">
              <a:rPr lang="en-GB"/>
              <a:pPr>
                <a:defRPr/>
              </a:pPr>
              <a:t>‹#›</a:t>
            </a:fld>
            <a:endParaRPr lang="en-GB"/>
          </a:p>
        </p:txBody>
      </p:sp>
    </p:spTree>
    <p:extLst>
      <p:ext uri="{BB962C8B-B14F-4D97-AF65-F5344CB8AC3E}">
        <p14:creationId xmlns:p14="http://schemas.microsoft.com/office/powerpoint/2010/main" val="3800450917"/>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3" name="Rectangle 6"/>
          <p:cNvSpPr>
            <a:spLocks noGrp="1" noChangeArrowheads="1"/>
          </p:cNvSpPr>
          <p:nvPr>
            <p:ph type="sldNum" sz="quarter" idx="11"/>
          </p:nvPr>
        </p:nvSpPr>
        <p:spPr>
          <a:ln/>
        </p:spPr>
        <p:txBody>
          <a:bodyPr/>
          <a:lstStyle>
            <a:lvl1pPr>
              <a:defRPr/>
            </a:lvl1pPr>
          </a:lstStyle>
          <a:p>
            <a:pPr>
              <a:defRPr/>
            </a:pPr>
            <a:fld id="{4BCB305E-9848-8D4B-984A-363AB61F3D42}" type="slidenum">
              <a:rPr lang="en-GB"/>
              <a:pPr>
                <a:defRPr/>
              </a:pPr>
              <a:t>‹#›</a:t>
            </a:fld>
            <a:endParaRPr lang="en-GB"/>
          </a:p>
        </p:txBody>
      </p:sp>
    </p:spTree>
    <p:extLst>
      <p:ext uri="{BB962C8B-B14F-4D97-AF65-F5344CB8AC3E}">
        <p14:creationId xmlns:p14="http://schemas.microsoft.com/office/powerpoint/2010/main" val="3974645012"/>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872972" y="27306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CDBFC50D-E21F-B647-B0D9-6FBE461CFC33}" type="slidenum">
              <a:rPr lang="en-GB"/>
              <a:pPr>
                <a:defRPr/>
              </a:pPr>
              <a:t>‹#›</a:t>
            </a:fld>
            <a:endParaRPr lang="en-GB"/>
          </a:p>
        </p:txBody>
      </p:sp>
    </p:spTree>
    <p:extLst>
      <p:ext uri="{BB962C8B-B14F-4D97-AF65-F5344CB8AC3E}">
        <p14:creationId xmlns:p14="http://schemas.microsoft.com/office/powerpoint/2010/main" val="3425369909"/>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33EC9094-E4EF-054F-9A27-7CAFAB39EDC3}" type="slidenum">
              <a:rPr lang="en-GB"/>
              <a:pPr>
                <a:defRPr/>
              </a:pPr>
              <a:t>‹#›</a:t>
            </a:fld>
            <a:endParaRPr lang="en-GB"/>
          </a:p>
        </p:txBody>
      </p:sp>
    </p:spTree>
    <p:extLst>
      <p:ext uri="{BB962C8B-B14F-4D97-AF65-F5344CB8AC3E}">
        <p14:creationId xmlns:p14="http://schemas.microsoft.com/office/powerpoint/2010/main" val="3466116038"/>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E222C9E3-A72A-F141-B6B8-17C6C77DFAB8}" type="slidenum">
              <a:rPr lang="en-GB"/>
              <a:pPr>
                <a:defRPr/>
              </a:pPr>
              <a:t>‹#›</a:t>
            </a:fld>
            <a:endParaRPr lang="en-GB"/>
          </a:p>
        </p:txBody>
      </p:sp>
    </p:spTree>
    <p:extLst>
      <p:ext uri="{BB962C8B-B14F-4D97-AF65-F5344CB8AC3E}">
        <p14:creationId xmlns:p14="http://schemas.microsoft.com/office/powerpoint/2010/main" val="977914747"/>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48511"/>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B. Foster - Berlin 6/12</a:t>
            </a: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FECADDC2-D394-D441-85E1-D45EAD4C1D43}" type="slidenum">
              <a:rPr lang="en-GB"/>
              <a:pPr>
                <a:defRPr/>
              </a:pPr>
              <a:t>‹#›</a:t>
            </a:fld>
            <a:endParaRPr lang="en-GB"/>
          </a:p>
        </p:txBody>
      </p:sp>
    </p:spTree>
    <p:extLst>
      <p:ext uri="{BB962C8B-B14F-4D97-AF65-F5344CB8AC3E}">
        <p14:creationId xmlns:p14="http://schemas.microsoft.com/office/powerpoint/2010/main" val="1431295927"/>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04127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171147"/>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333985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744553"/>
            <a:ext cx="9906000" cy="73025"/>
          </a:xfrm>
          <a:prstGeom prst="rect">
            <a:avLst/>
          </a:prstGeom>
          <a:gradFill flip="none" rotWithShape="1">
            <a:gsLst>
              <a:gs pos="0">
                <a:schemeClr val="bg1"/>
              </a:gs>
              <a:gs pos="100000">
                <a:schemeClr val="bg1"/>
              </a:gs>
              <a:gs pos="50000">
                <a:srgbClr val="0D625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sz="1800">
              <a:solidFill>
                <a:prstClr val="white"/>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95300" y="6356365"/>
            <a:ext cx="23114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charset="0"/>
                <a:cs typeface="+mn-cs"/>
              </a:defRPr>
            </a:lvl1pPr>
          </a:lstStyle>
          <a:p>
            <a:pPr algn="l" defTabSz="457200">
              <a:defRPr/>
            </a:pPr>
            <a:fld id="{7E308B64-B42B-7446-9F56-8451A91C0E2D}" type="datetimeFigureOut">
              <a:rPr lang="en-US" sz="1800">
                <a:solidFill>
                  <a:prstClr val="black"/>
                </a:solidFill>
                <a:ea typeface="ＭＳ Ｐゴシック" charset="0"/>
              </a:rPr>
              <a:pPr algn="l" defTabSz="457200">
                <a:defRPr/>
              </a:pPr>
              <a:t>19/11/12</a:t>
            </a:fld>
            <a:endParaRPr lang="en-US" sz="1800">
              <a:solidFill>
                <a:prstClr val="black"/>
              </a:solidFill>
              <a:ea typeface="ＭＳ Ｐゴシック" charset="0"/>
            </a:endParaRPr>
          </a:p>
        </p:txBody>
      </p:sp>
      <p:sp>
        <p:nvSpPr>
          <p:cNvPr id="6" name="Footer Placeholder 4"/>
          <p:cNvSpPr>
            <a:spLocks noGrp="1"/>
          </p:cNvSpPr>
          <p:nvPr>
            <p:ph type="ftr" sz="quarter" idx="11"/>
          </p:nvPr>
        </p:nvSpPr>
        <p:spPr>
          <a:xfrm>
            <a:off x="3384550" y="6356365"/>
            <a:ext cx="3136900" cy="365125"/>
          </a:xfrm>
          <a:prstGeom prst="rect">
            <a:avLst/>
          </a:prstGeom>
        </p:spPr>
        <p:txBody>
          <a:bodyPr/>
          <a:lstStyle>
            <a:lvl1pPr fontAlgn="auto">
              <a:spcBef>
                <a:spcPts val="0"/>
              </a:spcBef>
              <a:spcAft>
                <a:spcPts val="0"/>
              </a:spcAft>
              <a:defRPr>
                <a:latin typeface="+mn-lt"/>
                <a:ea typeface="+mn-ea"/>
                <a:cs typeface="+mn-cs"/>
              </a:defRPr>
            </a:lvl1pPr>
          </a:lstStyle>
          <a:p>
            <a:pPr algn="l" defTabSz="457200">
              <a:defRPr/>
            </a:pPr>
            <a:endParaRPr lang="en-US" sz="1800">
              <a:solidFill>
                <a:prstClr val="black"/>
              </a:solidFill>
              <a:latin typeface="Calibri"/>
            </a:endParaRPr>
          </a:p>
        </p:txBody>
      </p:sp>
      <p:sp>
        <p:nvSpPr>
          <p:cNvPr id="7" name="Slide Number Placeholder 5"/>
          <p:cNvSpPr>
            <a:spLocks noGrp="1"/>
          </p:cNvSpPr>
          <p:nvPr>
            <p:ph type="sldNum" sz="quarter" idx="12"/>
          </p:nvPr>
        </p:nvSpPr>
        <p:spPr>
          <a:xfrm>
            <a:off x="7099300" y="6356365"/>
            <a:ext cx="23114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charset="0"/>
                <a:cs typeface="+mn-cs"/>
              </a:defRPr>
            </a:lvl1pPr>
          </a:lstStyle>
          <a:p>
            <a:pPr algn="l" defTabSz="457200">
              <a:defRPr/>
            </a:pPr>
            <a:fld id="{726F9C78-9E5A-3143-91E2-338B4C63FD6B}" type="slidenum">
              <a:rPr lang="en-US" sz="1800">
                <a:solidFill>
                  <a:prstClr val="black"/>
                </a:solidFill>
                <a:ea typeface="ＭＳ Ｐゴシック" charset="0"/>
              </a:rPr>
              <a:pPr algn="l" defTabSz="457200">
                <a:defRPr/>
              </a:pPr>
              <a:t>‹#›</a:t>
            </a:fld>
            <a:endParaRPr lang="en-US" sz="1800">
              <a:solidFill>
                <a:prstClr val="black"/>
              </a:solidFill>
              <a:ea typeface="ＭＳ Ｐゴシック" charset="0"/>
            </a:endParaRPr>
          </a:p>
        </p:txBody>
      </p:sp>
    </p:spTree>
    <p:extLst>
      <p:ext uri="{BB962C8B-B14F-4D97-AF65-F5344CB8AC3E}">
        <p14:creationId xmlns:p14="http://schemas.microsoft.com/office/powerpoint/2010/main" val="20581428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15"/>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674858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0" y="744553"/>
            <a:ext cx="9906000" cy="73025"/>
          </a:xfrm>
          <a:prstGeom prst="rect">
            <a:avLst/>
          </a:prstGeom>
          <a:gradFill flip="none" rotWithShape="1">
            <a:gsLst>
              <a:gs pos="0">
                <a:schemeClr val="bg1"/>
              </a:gs>
              <a:gs pos="100000">
                <a:schemeClr val="bg1"/>
              </a:gs>
              <a:gs pos="50000">
                <a:srgbClr val="0D625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sz="1800">
              <a:solidFill>
                <a:prstClr val="white"/>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167488"/>
            <a:ext cx="437515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35550" y="1167488"/>
            <a:ext cx="437515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43214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744553"/>
            <a:ext cx="9906000" cy="73025"/>
          </a:xfrm>
          <a:prstGeom prst="rect">
            <a:avLst/>
          </a:prstGeom>
          <a:gradFill flip="none" rotWithShape="1">
            <a:gsLst>
              <a:gs pos="0">
                <a:schemeClr val="bg1"/>
              </a:gs>
              <a:gs pos="100000">
                <a:schemeClr val="bg1"/>
              </a:gs>
              <a:gs pos="50000">
                <a:srgbClr val="0D625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sz="1800">
              <a:solidFill>
                <a:prstClr val="white"/>
              </a:solidFill>
              <a:latin typeface="Calibri"/>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33320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744553"/>
            <a:ext cx="9906000" cy="73025"/>
          </a:xfrm>
          <a:prstGeom prst="rect">
            <a:avLst/>
          </a:prstGeom>
          <a:gradFill flip="none" rotWithShape="1">
            <a:gsLst>
              <a:gs pos="0">
                <a:schemeClr val="bg1"/>
              </a:gs>
              <a:gs pos="100000">
                <a:schemeClr val="bg1"/>
              </a:gs>
              <a:gs pos="50000">
                <a:srgbClr val="0D625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sz="1800">
              <a:solidFill>
                <a:prstClr val="white"/>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718823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178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6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27886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95300" y="6356365"/>
            <a:ext cx="23114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charset="0"/>
                <a:cs typeface="+mn-cs"/>
              </a:defRPr>
            </a:lvl1pPr>
          </a:lstStyle>
          <a:p>
            <a:pPr algn="l" defTabSz="457200">
              <a:defRPr/>
            </a:pPr>
            <a:fld id="{7C9E8CB4-79DA-544D-8824-20A8E6A9E8DC}" type="datetimeFigureOut">
              <a:rPr lang="en-US" sz="1800">
                <a:solidFill>
                  <a:prstClr val="black"/>
                </a:solidFill>
                <a:ea typeface="ＭＳ Ｐゴシック" charset="0"/>
              </a:rPr>
              <a:pPr algn="l" defTabSz="457200">
                <a:defRPr/>
              </a:pPr>
              <a:t>19/11/12</a:t>
            </a:fld>
            <a:endParaRPr lang="en-US" sz="1800">
              <a:solidFill>
                <a:prstClr val="black"/>
              </a:solidFill>
              <a:ea typeface="ＭＳ Ｐゴシック" charset="0"/>
            </a:endParaRPr>
          </a:p>
        </p:txBody>
      </p:sp>
      <p:sp>
        <p:nvSpPr>
          <p:cNvPr id="6" name="Footer Placeholder 5"/>
          <p:cNvSpPr>
            <a:spLocks noGrp="1"/>
          </p:cNvSpPr>
          <p:nvPr>
            <p:ph type="ftr" sz="quarter" idx="11"/>
          </p:nvPr>
        </p:nvSpPr>
        <p:spPr>
          <a:xfrm>
            <a:off x="3384550" y="6356365"/>
            <a:ext cx="3136900" cy="365125"/>
          </a:xfrm>
          <a:prstGeom prst="rect">
            <a:avLst/>
          </a:prstGeom>
        </p:spPr>
        <p:txBody>
          <a:bodyPr/>
          <a:lstStyle>
            <a:lvl1pPr fontAlgn="auto">
              <a:spcBef>
                <a:spcPts val="0"/>
              </a:spcBef>
              <a:spcAft>
                <a:spcPts val="0"/>
              </a:spcAft>
              <a:defRPr>
                <a:latin typeface="+mn-lt"/>
                <a:ea typeface="+mn-ea"/>
                <a:cs typeface="+mn-cs"/>
              </a:defRPr>
            </a:lvl1pPr>
          </a:lstStyle>
          <a:p>
            <a:pPr algn="l" defTabSz="457200">
              <a:defRPr/>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7099300" y="6356365"/>
            <a:ext cx="23114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charset="0"/>
                <a:cs typeface="+mn-cs"/>
              </a:defRPr>
            </a:lvl1pPr>
          </a:lstStyle>
          <a:p>
            <a:pPr algn="l" defTabSz="457200">
              <a:defRPr/>
            </a:pPr>
            <a:fld id="{FADE8B66-4DA1-8249-8086-24E8AD7EBB08}" type="slidenum">
              <a:rPr lang="en-US" sz="1800">
                <a:solidFill>
                  <a:prstClr val="black"/>
                </a:solidFill>
                <a:ea typeface="ＭＳ Ｐゴシック" charset="0"/>
              </a:rPr>
              <a:pPr algn="l" defTabSz="457200">
                <a:defRPr/>
              </a:pPr>
              <a:t>‹#›</a:t>
            </a:fld>
            <a:endParaRPr lang="en-US" sz="1800">
              <a:solidFill>
                <a:prstClr val="black"/>
              </a:solidFill>
              <a:ea typeface="ＭＳ Ｐゴシック" charset="0"/>
            </a:endParaRPr>
          </a:p>
        </p:txBody>
      </p:sp>
    </p:spTree>
    <p:extLst>
      <p:ext uri="{BB962C8B-B14F-4D97-AF65-F5344CB8AC3E}">
        <p14:creationId xmlns:p14="http://schemas.microsoft.com/office/powerpoint/2010/main" val="920298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17958"/>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65"/>
            <a:ext cx="23114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charset="0"/>
                <a:cs typeface="+mn-cs"/>
              </a:defRPr>
            </a:lvl1pPr>
          </a:lstStyle>
          <a:p>
            <a:pPr algn="l" defTabSz="457200">
              <a:defRPr/>
            </a:pPr>
            <a:fld id="{FF6C4168-BF05-4C43-B781-A422B7BCEE7F}" type="datetimeFigureOut">
              <a:rPr lang="en-US" sz="1800">
                <a:solidFill>
                  <a:prstClr val="black"/>
                </a:solidFill>
                <a:ea typeface="ＭＳ Ｐゴシック" charset="0"/>
              </a:rPr>
              <a:pPr algn="l" defTabSz="457200">
                <a:defRPr/>
              </a:pPr>
              <a:t>19/11/12</a:t>
            </a:fld>
            <a:endParaRPr lang="en-US" sz="1800">
              <a:solidFill>
                <a:prstClr val="black"/>
              </a:solidFill>
              <a:ea typeface="ＭＳ Ｐゴシック" charset="0"/>
            </a:endParaRPr>
          </a:p>
        </p:txBody>
      </p:sp>
      <p:sp>
        <p:nvSpPr>
          <p:cNvPr id="5" name="Footer Placeholder 4"/>
          <p:cNvSpPr>
            <a:spLocks noGrp="1"/>
          </p:cNvSpPr>
          <p:nvPr>
            <p:ph type="ftr" sz="quarter" idx="11"/>
          </p:nvPr>
        </p:nvSpPr>
        <p:spPr>
          <a:xfrm>
            <a:off x="3384550" y="6356365"/>
            <a:ext cx="3136900" cy="365125"/>
          </a:xfrm>
          <a:prstGeom prst="rect">
            <a:avLst/>
          </a:prstGeom>
        </p:spPr>
        <p:txBody>
          <a:bodyPr/>
          <a:lstStyle>
            <a:lvl1pPr fontAlgn="auto">
              <a:spcBef>
                <a:spcPts val="0"/>
              </a:spcBef>
              <a:spcAft>
                <a:spcPts val="0"/>
              </a:spcAft>
              <a:defRPr>
                <a:latin typeface="+mn-lt"/>
                <a:ea typeface="+mn-ea"/>
                <a:cs typeface="+mn-cs"/>
              </a:defRPr>
            </a:lvl1pPr>
          </a:lstStyle>
          <a:p>
            <a:pPr algn="l" defTabSz="457200">
              <a:defRPr/>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7099300" y="6356365"/>
            <a:ext cx="23114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charset="0"/>
                <a:cs typeface="+mn-cs"/>
              </a:defRPr>
            </a:lvl1pPr>
          </a:lstStyle>
          <a:p>
            <a:pPr algn="l" defTabSz="457200">
              <a:defRPr/>
            </a:pPr>
            <a:fld id="{4C23B054-6C70-5B4B-B3BE-0035A3D1BD57}" type="slidenum">
              <a:rPr lang="en-US" sz="1800">
                <a:solidFill>
                  <a:prstClr val="black"/>
                </a:solidFill>
                <a:ea typeface="ＭＳ Ｐゴシック" charset="0"/>
              </a:rPr>
              <a:pPr algn="l" defTabSz="457200">
                <a:defRPr/>
              </a:pPr>
              <a:t>‹#›</a:t>
            </a:fld>
            <a:endParaRPr lang="en-US" sz="1800">
              <a:solidFill>
                <a:prstClr val="black"/>
              </a:solidFill>
              <a:ea typeface="ＭＳ Ｐゴシック" charset="0"/>
            </a:endParaRPr>
          </a:p>
        </p:txBody>
      </p:sp>
    </p:spTree>
    <p:extLst>
      <p:ext uri="{BB962C8B-B14F-4D97-AF65-F5344CB8AC3E}">
        <p14:creationId xmlns:p14="http://schemas.microsoft.com/office/powerpoint/2010/main" val="37720441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53"/>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53"/>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65"/>
            <a:ext cx="23114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charset="0"/>
                <a:cs typeface="+mn-cs"/>
              </a:defRPr>
            </a:lvl1pPr>
          </a:lstStyle>
          <a:p>
            <a:pPr algn="l" defTabSz="457200">
              <a:defRPr/>
            </a:pPr>
            <a:fld id="{9FBB2705-9907-5049-AC8F-2072738EDADE}" type="datetimeFigureOut">
              <a:rPr lang="en-US" sz="1800">
                <a:solidFill>
                  <a:prstClr val="black"/>
                </a:solidFill>
                <a:ea typeface="ＭＳ Ｐゴシック" charset="0"/>
              </a:rPr>
              <a:pPr algn="l" defTabSz="457200">
                <a:defRPr/>
              </a:pPr>
              <a:t>19/11/12</a:t>
            </a:fld>
            <a:endParaRPr lang="en-US" sz="1800">
              <a:solidFill>
                <a:prstClr val="black"/>
              </a:solidFill>
              <a:ea typeface="ＭＳ Ｐゴシック" charset="0"/>
            </a:endParaRPr>
          </a:p>
        </p:txBody>
      </p:sp>
      <p:sp>
        <p:nvSpPr>
          <p:cNvPr id="5" name="Footer Placeholder 4"/>
          <p:cNvSpPr>
            <a:spLocks noGrp="1"/>
          </p:cNvSpPr>
          <p:nvPr>
            <p:ph type="ftr" sz="quarter" idx="11"/>
          </p:nvPr>
        </p:nvSpPr>
        <p:spPr>
          <a:xfrm>
            <a:off x="3384550" y="6356365"/>
            <a:ext cx="3136900" cy="365125"/>
          </a:xfrm>
          <a:prstGeom prst="rect">
            <a:avLst/>
          </a:prstGeom>
        </p:spPr>
        <p:txBody>
          <a:bodyPr/>
          <a:lstStyle>
            <a:lvl1pPr fontAlgn="auto">
              <a:spcBef>
                <a:spcPts val="0"/>
              </a:spcBef>
              <a:spcAft>
                <a:spcPts val="0"/>
              </a:spcAft>
              <a:defRPr>
                <a:latin typeface="+mn-lt"/>
                <a:ea typeface="+mn-ea"/>
                <a:cs typeface="+mn-cs"/>
              </a:defRPr>
            </a:lvl1pPr>
          </a:lstStyle>
          <a:p>
            <a:pPr algn="l" defTabSz="457200">
              <a:defRPr/>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7099300" y="6356365"/>
            <a:ext cx="23114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charset="0"/>
                <a:cs typeface="+mn-cs"/>
              </a:defRPr>
            </a:lvl1pPr>
          </a:lstStyle>
          <a:p>
            <a:pPr algn="l" defTabSz="457200">
              <a:defRPr/>
            </a:pPr>
            <a:fld id="{7835FDFF-848E-384D-AF8A-455E0F7546D5}" type="slidenum">
              <a:rPr lang="en-US" sz="1800">
                <a:solidFill>
                  <a:prstClr val="black"/>
                </a:solidFill>
                <a:ea typeface="ＭＳ Ｐゴシック" charset="0"/>
              </a:rPr>
              <a:pPr algn="l" defTabSz="457200">
                <a:defRPr/>
              </a:pPr>
              <a:t>‹#›</a:t>
            </a:fld>
            <a:endParaRPr lang="en-US" sz="1800">
              <a:solidFill>
                <a:prstClr val="black"/>
              </a:solidFill>
              <a:ea typeface="ＭＳ Ｐゴシック" charset="0"/>
            </a:endParaRPr>
          </a:p>
        </p:txBody>
      </p:sp>
    </p:spTree>
    <p:extLst>
      <p:ext uri="{BB962C8B-B14F-4D97-AF65-F5344CB8AC3E}">
        <p14:creationId xmlns:p14="http://schemas.microsoft.com/office/powerpoint/2010/main" val="8819676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6"/>
            <a:ext cx="8420100" cy="1470025"/>
          </a:xfrm>
          <a:noFill/>
        </p:spPr>
        <p:txBody>
          <a:bodyPr/>
          <a:lstStyle>
            <a:lvl1pPr>
              <a:defRPr sz="3200" b="0">
                <a:solidFill>
                  <a:srgbClr val="1B5092"/>
                </a:solidFill>
                <a:latin typeface="Century Gothic" pitchFamily="34" charset="0"/>
              </a:defRPr>
            </a:lvl1pPr>
          </a:lstStyle>
          <a:p>
            <a:r>
              <a:rPr lang="it-IT" dirty="0" smtClean="0"/>
              <a:t>Fare clic per modificare lo stile del titolo</a:t>
            </a:r>
            <a:endParaRPr lang="it-IT" dirty="0"/>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01"/>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timing>
    <p:tnLst>
      <p:par>
        <p:cTn xmlns:p14="http://schemas.microsoft.com/office/powerpoint/2010/mai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22" y="273173"/>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9" y="1435104"/>
            <a:ext cx="3259138" cy="4691063"/>
          </a:xfrm>
        </p:spPr>
        <p:txBody>
          <a:bodyPr/>
          <a:lstStyle>
            <a:lvl1pPr marL="0" indent="0">
              <a:buNone/>
              <a:defRPr sz="1400"/>
            </a:lvl1pPr>
            <a:lvl2pPr marL="456732" indent="0">
              <a:buNone/>
              <a:defRPr sz="1200"/>
            </a:lvl2pPr>
            <a:lvl3pPr marL="913464" indent="0">
              <a:buNone/>
              <a:defRPr sz="1000"/>
            </a:lvl3pPr>
            <a:lvl4pPr marL="1370195" indent="0">
              <a:buNone/>
              <a:defRPr sz="900"/>
            </a:lvl4pPr>
            <a:lvl5pPr marL="1826929" indent="0">
              <a:buNone/>
              <a:defRPr sz="900"/>
            </a:lvl5pPr>
            <a:lvl6pPr marL="2283658" indent="0">
              <a:buNone/>
              <a:defRPr sz="900"/>
            </a:lvl6pPr>
            <a:lvl7pPr marL="2740395" indent="0">
              <a:buNone/>
              <a:defRPr sz="900"/>
            </a:lvl7pPr>
            <a:lvl8pPr marL="3197121" indent="0">
              <a:buNone/>
              <a:defRPr sz="900"/>
            </a:lvl8pPr>
            <a:lvl9pPr marL="3653852" indent="0">
              <a:buNone/>
              <a:defRPr sz="900"/>
            </a:lvl9pPr>
          </a:lstStyle>
          <a:p>
            <a:pPr lvl="0"/>
            <a:r>
              <a:rPr lang="en-US" smtClean="0"/>
              <a:t>Click to edit Master text styles</a:t>
            </a:r>
          </a:p>
        </p:txBody>
      </p:sp>
    </p:spTree>
    <p:extLst>
      <p:ext uri="{BB962C8B-B14F-4D97-AF65-F5344CB8AC3E}">
        <p14:creationId xmlns:p14="http://schemas.microsoft.com/office/powerpoint/2010/main" val="1052248387"/>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4639"/>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639"/>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14AD198-925F-4015-9DC6-907372CACFCC}"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AAB11C8-24A3-4D4D-8B4A-8121172DE648}"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transition xmlns:p14="http://schemas.microsoft.com/office/powerpoint/2010/main">
    <p:push/>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906000" cy="576262"/>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1"/>
            <a:ext cx="4385469" cy="14208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5045869" y="1600201"/>
            <a:ext cx="4387189" cy="6334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5045869" y="2386013"/>
            <a:ext cx="4387189" cy="635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xmlns:p14="http://schemas.microsoft.com/office/powerpoint/2010/main">
    <p:push/>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83"/>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6780" indent="0" algn="ctr">
              <a:buNone/>
              <a:defRPr/>
            </a:lvl2pPr>
            <a:lvl3pPr marL="913562" indent="0" algn="ctr">
              <a:buNone/>
              <a:defRPr/>
            </a:lvl3pPr>
            <a:lvl4pPr marL="1370343" indent="0" algn="ctr">
              <a:buNone/>
              <a:defRPr/>
            </a:lvl4pPr>
            <a:lvl5pPr marL="1827122" indent="0" algn="ctr">
              <a:buNone/>
              <a:defRPr/>
            </a:lvl5pPr>
            <a:lvl6pPr marL="2283904" indent="0" algn="ctr">
              <a:buNone/>
              <a:defRPr/>
            </a:lvl6pPr>
            <a:lvl7pPr marL="2740693" indent="0" algn="ctr">
              <a:buNone/>
              <a:defRPr/>
            </a:lvl7pPr>
            <a:lvl8pPr marL="3197463" indent="0" algn="ctr">
              <a:buNone/>
              <a:defRPr/>
            </a:lvl8pPr>
            <a:lvl9pPr marL="36542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554859"/>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620"/>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70"/>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49"/>
            <a:ext cx="8420100" cy="1500187"/>
          </a:xfrm>
        </p:spPr>
        <p:txBody>
          <a:bodyPr anchor="b"/>
          <a:lstStyle>
            <a:lvl1pPr marL="0" indent="0">
              <a:buNone/>
              <a:defRPr sz="2000"/>
            </a:lvl1pPr>
            <a:lvl2pPr marL="456780" indent="0">
              <a:buNone/>
              <a:defRPr sz="1800"/>
            </a:lvl2pPr>
            <a:lvl3pPr marL="913562" indent="0">
              <a:buNone/>
              <a:defRPr sz="1600"/>
            </a:lvl3pPr>
            <a:lvl4pPr marL="1370343" indent="0">
              <a:buNone/>
              <a:defRPr sz="1400"/>
            </a:lvl4pPr>
            <a:lvl5pPr marL="1827122" indent="0">
              <a:buNone/>
              <a:defRPr sz="1400"/>
            </a:lvl5pPr>
            <a:lvl6pPr marL="2283904" indent="0">
              <a:buNone/>
              <a:defRPr sz="1400"/>
            </a:lvl6pPr>
            <a:lvl7pPr marL="2740693" indent="0">
              <a:buNone/>
              <a:defRPr sz="1400"/>
            </a:lvl7pPr>
            <a:lvl8pPr marL="3197463" indent="0">
              <a:buNone/>
              <a:defRPr sz="1400"/>
            </a:lvl8pPr>
            <a:lvl9pPr marL="3654245" indent="0">
              <a:buNone/>
              <a:defRPr sz="1400"/>
            </a:lvl9pPr>
          </a:lstStyle>
          <a:p>
            <a:pPr lvl="0"/>
            <a:r>
              <a:rPr lang="en-US" smtClean="0"/>
              <a:t>Click to edit Master text styles</a:t>
            </a:r>
          </a:p>
        </p:txBody>
      </p:sp>
    </p:spTree>
    <p:extLst>
      <p:ext uri="{BB962C8B-B14F-4D97-AF65-F5344CB8AC3E}">
        <p14:creationId xmlns:p14="http://schemas.microsoft.com/office/powerpoint/2010/main" val="1585150060"/>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330" y="1776450"/>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8" y="1776450"/>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55618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6780" indent="0">
              <a:buNone/>
              <a:defRPr sz="2000" b="1"/>
            </a:lvl2pPr>
            <a:lvl3pPr marL="913562" indent="0">
              <a:buNone/>
              <a:defRPr sz="1800" b="1"/>
            </a:lvl3pPr>
            <a:lvl4pPr marL="1370343" indent="0">
              <a:buNone/>
              <a:defRPr sz="1600" b="1"/>
            </a:lvl4pPr>
            <a:lvl5pPr marL="1827122" indent="0">
              <a:buNone/>
              <a:defRPr sz="1600" b="1"/>
            </a:lvl5pPr>
            <a:lvl6pPr marL="2283904" indent="0">
              <a:buNone/>
              <a:defRPr sz="1600" b="1"/>
            </a:lvl6pPr>
            <a:lvl7pPr marL="2740693" indent="0">
              <a:buNone/>
              <a:defRPr sz="1600" b="1"/>
            </a:lvl7pPr>
            <a:lvl8pPr marL="3197463" indent="0">
              <a:buNone/>
              <a:defRPr sz="1600" b="1"/>
            </a:lvl8pPr>
            <a:lvl9pPr marL="36542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420" y="1535113"/>
            <a:ext cx="4378325" cy="639762"/>
          </a:xfrm>
        </p:spPr>
        <p:txBody>
          <a:bodyPr anchor="b"/>
          <a:lstStyle>
            <a:lvl1pPr marL="0" indent="0">
              <a:buNone/>
              <a:defRPr sz="2400" b="1"/>
            </a:lvl1pPr>
            <a:lvl2pPr marL="456780" indent="0">
              <a:buNone/>
              <a:defRPr sz="2000" b="1"/>
            </a:lvl2pPr>
            <a:lvl3pPr marL="913562" indent="0">
              <a:buNone/>
              <a:defRPr sz="1800" b="1"/>
            </a:lvl3pPr>
            <a:lvl4pPr marL="1370343" indent="0">
              <a:buNone/>
              <a:defRPr sz="1600" b="1"/>
            </a:lvl4pPr>
            <a:lvl5pPr marL="1827122" indent="0">
              <a:buNone/>
              <a:defRPr sz="1600" b="1"/>
            </a:lvl5pPr>
            <a:lvl6pPr marL="2283904" indent="0">
              <a:buNone/>
              <a:defRPr sz="1600" b="1"/>
            </a:lvl6pPr>
            <a:lvl7pPr marL="2740693" indent="0">
              <a:buNone/>
              <a:defRPr sz="1600" b="1"/>
            </a:lvl7pPr>
            <a:lvl8pPr marL="3197463" indent="0">
              <a:buNone/>
              <a:defRPr sz="1600" b="1"/>
            </a:lvl8pPr>
            <a:lvl9pPr marL="36542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2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42496"/>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4851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620"/>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6732" indent="0">
              <a:buNone/>
              <a:defRPr sz="2800"/>
            </a:lvl2pPr>
            <a:lvl3pPr marL="913464" indent="0">
              <a:buNone/>
              <a:defRPr sz="2400"/>
            </a:lvl3pPr>
            <a:lvl4pPr marL="1370195" indent="0">
              <a:buNone/>
              <a:defRPr sz="2000"/>
            </a:lvl4pPr>
            <a:lvl5pPr marL="1826929" indent="0">
              <a:buNone/>
              <a:defRPr sz="2000"/>
            </a:lvl5pPr>
            <a:lvl6pPr marL="2283658" indent="0">
              <a:buNone/>
              <a:defRPr sz="2000"/>
            </a:lvl6pPr>
            <a:lvl7pPr marL="2740395" indent="0">
              <a:buNone/>
              <a:defRPr sz="2000"/>
            </a:lvl7pPr>
            <a:lvl8pPr marL="3197121" indent="0">
              <a:buNone/>
              <a:defRPr sz="2000"/>
            </a:lvl8pPr>
            <a:lvl9pPr marL="3653852"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6732" indent="0">
              <a:buNone/>
              <a:defRPr sz="1200"/>
            </a:lvl2pPr>
            <a:lvl3pPr marL="913464" indent="0">
              <a:buNone/>
              <a:defRPr sz="1000"/>
            </a:lvl3pPr>
            <a:lvl4pPr marL="1370195" indent="0">
              <a:buNone/>
              <a:defRPr sz="900"/>
            </a:lvl4pPr>
            <a:lvl5pPr marL="1826929" indent="0">
              <a:buNone/>
              <a:defRPr sz="900"/>
            </a:lvl5pPr>
            <a:lvl6pPr marL="2283658" indent="0">
              <a:buNone/>
              <a:defRPr sz="900"/>
            </a:lvl6pPr>
            <a:lvl7pPr marL="2740395" indent="0">
              <a:buNone/>
              <a:defRPr sz="900"/>
            </a:lvl7pPr>
            <a:lvl8pPr marL="3197121" indent="0">
              <a:buNone/>
              <a:defRPr sz="900"/>
            </a:lvl8pPr>
            <a:lvl9pPr marL="3653852" indent="0">
              <a:buNone/>
              <a:defRPr sz="900"/>
            </a:lvl9pPr>
          </a:lstStyle>
          <a:p>
            <a:pPr lvl="0"/>
            <a:r>
              <a:rPr lang="en-US" smtClean="0"/>
              <a:t>Click to edit Master text styles</a:t>
            </a:r>
          </a:p>
        </p:txBody>
      </p:sp>
    </p:spTree>
    <p:extLst>
      <p:ext uri="{BB962C8B-B14F-4D97-AF65-F5344CB8AC3E}">
        <p14:creationId xmlns:p14="http://schemas.microsoft.com/office/powerpoint/2010/main" val="391685303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17958"/>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17" y="27312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6780" indent="0">
              <a:buNone/>
              <a:defRPr sz="1200"/>
            </a:lvl2pPr>
            <a:lvl3pPr marL="913562" indent="0">
              <a:buNone/>
              <a:defRPr sz="1000"/>
            </a:lvl3pPr>
            <a:lvl4pPr marL="1370343" indent="0">
              <a:buNone/>
              <a:defRPr sz="900"/>
            </a:lvl4pPr>
            <a:lvl5pPr marL="1827122" indent="0">
              <a:buNone/>
              <a:defRPr sz="900"/>
            </a:lvl5pPr>
            <a:lvl6pPr marL="2283904" indent="0">
              <a:buNone/>
              <a:defRPr sz="900"/>
            </a:lvl6pPr>
            <a:lvl7pPr marL="2740693" indent="0">
              <a:buNone/>
              <a:defRPr sz="900"/>
            </a:lvl7pPr>
            <a:lvl8pPr marL="3197463" indent="0">
              <a:buNone/>
              <a:defRPr sz="900"/>
            </a:lvl8pPr>
            <a:lvl9pPr marL="3654245" indent="0">
              <a:buNone/>
              <a:defRPr sz="900"/>
            </a:lvl9pPr>
          </a:lstStyle>
          <a:p>
            <a:pPr lvl="0"/>
            <a:r>
              <a:rPr lang="en-US" smtClean="0"/>
              <a:t>Click to edit Master text styles</a:t>
            </a:r>
          </a:p>
        </p:txBody>
      </p:sp>
    </p:spTree>
    <p:extLst>
      <p:ext uri="{BB962C8B-B14F-4D97-AF65-F5344CB8AC3E}">
        <p14:creationId xmlns:p14="http://schemas.microsoft.com/office/powerpoint/2010/main" val="1052248387"/>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6780" indent="0">
              <a:buNone/>
              <a:defRPr sz="2800"/>
            </a:lvl2pPr>
            <a:lvl3pPr marL="913562" indent="0">
              <a:buNone/>
              <a:defRPr sz="2400"/>
            </a:lvl3pPr>
            <a:lvl4pPr marL="1370343" indent="0">
              <a:buNone/>
              <a:defRPr sz="2000"/>
            </a:lvl4pPr>
            <a:lvl5pPr marL="1827122" indent="0">
              <a:buNone/>
              <a:defRPr sz="2000"/>
            </a:lvl5pPr>
            <a:lvl6pPr marL="2283904" indent="0">
              <a:buNone/>
              <a:defRPr sz="2000"/>
            </a:lvl6pPr>
            <a:lvl7pPr marL="2740693" indent="0">
              <a:buNone/>
              <a:defRPr sz="2000"/>
            </a:lvl7pPr>
            <a:lvl8pPr marL="3197463" indent="0">
              <a:buNone/>
              <a:defRPr sz="2000"/>
            </a:lvl8pPr>
            <a:lvl9pPr marL="3654245"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6780" indent="0">
              <a:buNone/>
              <a:defRPr sz="1200"/>
            </a:lvl2pPr>
            <a:lvl3pPr marL="913562" indent="0">
              <a:buNone/>
              <a:defRPr sz="1000"/>
            </a:lvl3pPr>
            <a:lvl4pPr marL="1370343" indent="0">
              <a:buNone/>
              <a:defRPr sz="900"/>
            </a:lvl4pPr>
            <a:lvl5pPr marL="1827122" indent="0">
              <a:buNone/>
              <a:defRPr sz="900"/>
            </a:lvl5pPr>
            <a:lvl6pPr marL="2283904" indent="0">
              <a:buNone/>
              <a:defRPr sz="900"/>
            </a:lvl6pPr>
            <a:lvl7pPr marL="2740693" indent="0">
              <a:buNone/>
              <a:defRPr sz="900"/>
            </a:lvl7pPr>
            <a:lvl8pPr marL="3197463" indent="0">
              <a:buNone/>
              <a:defRPr sz="900"/>
            </a:lvl8pPr>
            <a:lvl9pPr marL="3654245" indent="0">
              <a:buNone/>
              <a:defRPr sz="900"/>
            </a:lvl9pPr>
          </a:lstStyle>
          <a:p>
            <a:pPr lvl="0"/>
            <a:r>
              <a:rPr lang="en-US" smtClean="0"/>
              <a:t>Click to edit Master text styles</a:t>
            </a:r>
          </a:p>
        </p:txBody>
      </p:sp>
    </p:spTree>
    <p:extLst>
      <p:ext uri="{BB962C8B-B14F-4D97-AF65-F5344CB8AC3E}">
        <p14:creationId xmlns:p14="http://schemas.microsoft.com/office/powerpoint/2010/main" val="3916853037"/>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712091"/>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383" y="107950"/>
            <a:ext cx="2065337"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339" y="107950"/>
            <a:ext cx="6043613"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60921"/>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8BAACB46-336C-4B00-95F1-5BF9DA1C883E}"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0C3C827-7B7E-4A2B-9529-FD238C9F2655}"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F13EE70-F474-4D9D-B8F6-193219E87626}"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DF34639-9566-4479-B01D-ACF3B93DB9CA}"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BD145D-B25D-4C82-9479-337A01269E6C}"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2FEBE28-EFC7-458D-95BC-B76BFB9BF2B8}"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C7996347-E3F8-465C-9521-268CAE38E869}"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8409CB7-5745-4173-82E3-884E151EBF34}"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42F46B58-552E-4317-95F1-24C74F7A20B6}"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17A717C5-1FD6-47E0-AB03-E57AE27FA1ED}"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712091"/>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4CDEEA1-E244-40D9-844E-DD22D008382D}"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AB96B18-2B53-44EF-9C7D-44A54AFCF630}"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2D122A-805B-43F8-92C8-4CE0FB260C66}"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8ADC3F9-69C4-4093-97DF-795118E46A25}"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D36991-EF93-4ADD-853F-0C0F38AC95A9}"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CC549D2-BD92-4085-B6D0-65B9834290D8}"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98511F-1CDB-4E10-80A9-C91AD714FB92}"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048825C-5F28-4A7A-A1B9-579B78F2B97E}"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BA028E9-C67C-47ED-9A07-1BF440DAE368}"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CF634A1-DB87-460E-8DA8-EC582DB4E915}"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AA32217-8E42-4229-8753-CF177829751F}" type="datetimeFigureOut">
              <a:rPr lang="en-US">
                <a:solidFill>
                  <a:prstClr val="black">
                    <a:tint val="75000"/>
                  </a:prstClr>
                </a:solidFill>
                <a:latin typeface="Calibri"/>
              </a:rPr>
              <a:pPr>
                <a:defRPr/>
              </a:pPr>
              <a:t>19/11/12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C9F5314-23E9-4891-A009-1C1D5FBBB602}"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6"/>
            <a:ext cx="8420100" cy="1470025"/>
          </a:xfrm>
        </p:spPr>
        <p:txBody>
          <a:bodyPr/>
          <a:lstStyle/>
          <a:p>
            <a:r>
              <a:rPr lang="it-IT" smtClean="0"/>
              <a:t>Click to edit Master title style</a:t>
            </a:r>
            <a:endParaRPr lang="it-IT"/>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40" indent="0" algn="ctr">
              <a:buNone/>
              <a:defRPr>
                <a:solidFill>
                  <a:schemeClr val="tx1">
                    <a:tint val="75000"/>
                  </a:schemeClr>
                </a:solidFill>
              </a:defRPr>
            </a:lvl2pPr>
            <a:lvl3pPr marL="914280" indent="0" algn="ctr">
              <a:buNone/>
              <a:defRPr>
                <a:solidFill>
                  <a:schemeClr val="tx1">
                    <a:tint val="75000"/>
                  </a:schemeClr>
                </a:solidFill>
              </a:defRPr>
            </a:lvl3pPr>
            <a:lvl4pPr marL="1371420" indent="0" algn="ctr">
              <a:buNone/>
              <a:defRPr>
                <a:solidFill>
                  <a:schemeClr val="tx1">
                    <a:tint val="75000"/>
                  </a:schemeClr>
                </a:solidFill>
              </a:defRPr>
            </a:lvl4pPr>
            <a:lvl5pPr marL="1828560" indent="0" algn="ctr">
              <a:buNone/>
              <a:defRPr>
                <a:solidFill>
                  <a:schemeClr val="tx1">
                    <a:tint val="75000"/>
                  </a:schemeClr>
                </a:solidFill>
              </a:defRPr>
            </a:lvl5pPr>
            <a:lvl6pPr marL="2285700" indent="0" algn="ctr">
              <a:buNone/>
              <a:defRPr>
                <a:solidFill>
                  <a:schemeClr val="tx1">
                    <a:tint val="75000"/>
                  </a:schemeClr>
                </a:solidFill>
              </a:defRPr>
            </a:lvl6pPr>
            <a:lvl7pPr marL="2742841" indent="0" algn="ctr">
              <a:buNone/>
              <a:defRPr>
                <a:solidFill>
                  <a:schemeClr val="tx1">
                    <a:tint val="75000"/>
                  </a:schemeClr>
                </a:solidFill>
              </a:defRPr>
            </a:lvl7pPr>
            <a:lvl8pPr marL="3199980" indent="0" algn="ctr">
              <a:buNone/>
              <a:defRPr>
                <a:solidFill>
                  <a:schemeClr val="tx1">
                    <a:tint val="75000"/>
                  </a:schemeClr>
                </a:solidFill>
              </a:defRPr>
            </a:lvl8pPr>
            <a:lvl9pPr marL="3657120" indent="0" algn="ctr">
              <a:buNone/>
              <a:defRPr>
                <a:solidFill>
                  <a:schemeClr val="tx1">
                    <a:tint val="75000"/>
                  </a:schemeClr>
                </a:solidFill>
              </a:defRPr>
            </a:lvl9pPr>
          </a:lstStyle>
          <a:p>
            <a:r>
              <a:rPr lang="it-IT"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fld id="{3DF58173-7484-3649-A156-FFDBD939BBC4}" type="datetime1">
              <a:rPr lang="it-IT"/>
              <a:pPr/>
              <a:t>19/11/12</a:t>
            </a:fld>
            <a:endParaRPr lang="it-IT"/>
          </a:p>
        </p:txBody>
      </p:sp>
      <p:sp>
        <p:nvSpPr>
          <p:cNvPr id="5" name="Footer Placeholder 4"/>
          <p:cNvSpPr>
            <a:spLocks noGrp="1"/>
          </p:cNvSpPr>
          <p:nvPr>
            <p:ph type="ftr" sz="quarter" idx="11"/>
          </p:nvPr>
        </p:nvSpPr>
        <p:spPr/>
        <p:txBody>
          <a:bodyPr/>
          <a:lstStyle>
            <a:lvl1pPr>
              <a:defRPr/>
            </a:lvl1pPr>
          </a:lstStyle>
          <a:p>
            <a:r>
              <a:rPr lang="it-IT"/>
              <a:t>M. Gmbaccini - Frascati 15/03/2011</a:t>
            </a:r>
          </a:p>
        </p:txBody>
      </p:sp>
      <p:sp>
        <p:nvSpPr>
          <p:cNvPr id="6" name="Slide Number Placeholder 5"/>
          <p:cNvSpPr>
            <a:spLocks noGrp="1"/>
          </p:cNvSpPr>
          <p:nvPr>
            <p:ph type="sldNum" sz="quarter" idx="12"/>
          </p:nvPr>
        </p:nvSpPr>
        <p:spPr/>
        <p:txBody>
          <a:bodyPr/>
          <a:lstStyle>
            <a:lvl1pPr>
              <a:defRPr/>
            </a:lvl1pPr>
          </a:lstStyle>
          <a:p>
            <a:fld id="{6277D251-8378-7543-B53B-AA1730163003}" type="slidenum">
              <a:rPr lang="it-IT"/>
              <a:pPr/>
              <a:t>‹#›</a:t>
            </a:fld>
            <a:endParaRPr lang="it-IT"/>
          </a:p>
        </p:txBody>
      </p:sp>
    </p:spTree>
    <p:extLst>
      <p:ext uri="{BB962C8B-B14F-4D97-AF65-F5344CB8AC3E}">
        <p14:creationId xmlns:p14="http://schemas.microsoft.com/office/powerpoint/2010/main" val="26587601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lvl1pPr>
              <a:defRPr/>
            </a:lvl1pPr>
          </a:lstStyle>
          <a:p>
            <a:fld id="{9E896DDE-4365-024F-96DF-2D404A18BC15}" type="datetime1">
              <a:rPr lang="it-IT"/>
              <a:pPr/>
              <a:t>19/11/12</a:t>
            </a:fld>
            <a:endParaRPr lang="it-IT"/>
          </a:p>
        </p:txBody>
      </p:sp>
      <p:sp>
        <p:nvSpPr>
          <p:cNvPr id="5" name="Footer Placeholder 4"/>
          <p:cNvSpPr>
            <a:spLocks noGrp="1"/>
          </p:cNvSpPr>
          <p:nvPr>
            <p:ph type="ftr" sz="quarter" idx="11"/>
          </p:nvPr>
        </p:nvSpPr>
        <p:spPr/>
        <p:txBody>
          <a:bodyPr/>
          <a:lstStyle>
            <a:lvl1pPr>
              <a:defRPr/>
            </a:lvl1pPr>
          </a:lstStyle>
          <a:p>
            <a:r>
              <a:rPr lang="it-IT"/>
              <a:t>M. Gmbaccini - Frascati 15/03/2011</a:t>
            </a:r>
          </a:p>
        </p:txBody>
      </p:sp>
      <p:sp>
        <p:nvSpPr>
          <p:cNvPr id="6" name="Slide Number Placeholder 5"/>
          <p:cNvSpPr>
            <a:spLocks noGrp="1"/>
          </p:cNvSpPr>
          <p:nvPr>
            <p:ph type="sldNum" sz="quarter" idx="12"/>
          </p:nvPr>
        </p:nvSpPr>
        <p:spPr/>
        <p:txBody>
          <a:bodyPr/>
          <a:lstStyle>
            <a:lvl1pPr>
              <a:defRPr/>
            </a:lvl1pPr>
          </a:lstStyle>
          <a:p>
            <a:fld id="{EBD1A80B-BEB9-3041-9617-1E6B6A690091}" type="slidenum">
              <a:rPr lang="it-IT"/>
              <a:pPr/>
              <a:t>‹#›</a:t>
            </a:fld>
            <a:endParaRPr lang="it-IT"/>
          </a:p>
        </p:txBody>
      </p:sp>
    </p:spTree>
    <p:extLst>
      <p:ext uri="{BB962C8B-B14F-4D97-AF65-F5344CB8AC3E}">
        <p14:creationId xmlns:p14="http://schemas.microsoft.com/office/powerpoint/2010/main" val="4551404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13"/>
            <a:ext cx="84201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82506" y="2906722"/>
            <a:ext cx="8420100" cy="1500187"/>
          </a:xfrm>
        </p:spPr>
        <p:txBody>
          <a:bodyPr anchor="b"/>
          <a:lstStyle>
            <a:lvl1pPr marL="0" indent="0">
              <a:buNone/>
              <a:defRPr sz="2000">
                <a:solidFill>
                  <a:schemeClr val="tx1">
                    <a:tint val="75000"/>
                  </a:schemeClr>
                </a:solidFill>
              </a:defRPr>
            </a:lvl1pPr>
            <a:lvl2pPr marL="457140" indent="0">
              <a:buNone/>
              <a:defRPr sz="1800">
                <a:solidFill>
                  <a:schemeClr val="tx1">
                    <a:tint val="75000"/>
                  </a:schemeClr>
                </a:solidFill>
              </a:defRPr>
            </a:lvl2pPr>
            <a:lvl3pPr marL="914280" indent="0">
              <a:buNone/>
              <a:defRPr sz="1600">
                <a:solidFill>
                  <a:schemeClr val="tx1">
                    <a:tint val="75000"/>
                  </a:schemeClr>
                </a:solidFill>
              </a:defRPr>
            </a:lvl3pPr>
            <a:lvl4pPr marL="1371420" indent="0">
              <a:buNone/>
              <a:defRPr sz="1400">
                <a:solidFill>
                  <a:schemeClr val="tx1">
                    <a:tint val="75000"/>
                  </a:schemeClr>
                </a:solidFill>
              </a:defRPr>
            </a:lvl4pPr>
            <a:lvl5pPr marL="1828560" indent="0">
              <a:buNone/>
              <a:defRPr sz="1400">
                <a:solidFill>
                  <a:schemeClr val="tx1">
                    <a:tint val="75000"/>
                  </a:schemeClr>
                </a:solidFill>
              </a:defRPr>
            </a:lvl5pPr>
            <a:lvl6pPr marL="2285700" indent="0">
              <a:buNone/>
              <a:defRPr sz="1400">
                <a:solidFill>
                  <a:schemeClr val="tx1">
                    <a:tint val="75000"/>
                  </a:schemeClr>
                </a:solidFill>
              </a:defRPr>
            </a:lvl6pPr>
            <a:lvl7pPr marL="2742841" indent="0">
              <a:buNone/>
              <a:defRPr sz="1400">
                <a:solidFill>
                  <a:schemeClr val="tx1">
                    <a:tint val="75000"/>
                  </a:schemeClr>
                </a:solidFill>
              </a:defRPr>
            </a:lvl7pPr>
            <a:lvl8pPr marL="3199980" indent="0">
              <a:buNone/>
              <a:defRPr sz="1400">
                <a:solidFill>
                  <a:schemeClr val="tx1">
                    <a:tint val="75000"/>
                  </a:schemeClr>
                </a:solidFill>
              </a:defRPr>
            </a:lvl8pPr>
            <a:lvl9pPr marL="365712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lvl1pPr>
              <a:defRPr/>
            </a:lvl1pPr>
          </a:lstStyle>
          <a:p>
            <a:fld id="{31719C02-10C0-9448-BB94-A05BB2DE58A8}" type="datetime1">
              <a:rPr lang="it-IT"/>
              <a:pPr/>
              <a:t>19/11/12</a:t>
            </a:fld>
            <a:endParaRPr lang="it-IT"/>
          </a:p>
        </p:txBody>
      </p:sp>
      <p:sp>
        <p:nvSpPr>
          <p:cNvPr id="5" name="Footer Placeholder 4"/>
          <p:cNvSpPr>
            <a:spLocks noGrp="1"/>
          </p:cNvSpPr>
          <p:nvPr>
            <p:ph type="ftr" sz="quarter" idx="11"/>
          </p:nvPr>
        </p:nvSpPr>
        <p:spPr/>
        <p:txBody>
          <a:bodyPr/>
          <a:lstStyle>
            <a:lvl1pPr>
              <a:defRPr/>
            </a:lvl1pPr>
          </a:lstStyle>
          <a:p>
            <a:r>
              <a:rPr lang="it-IT"/>
              <a:t>M. Gmbaccini - Frascati 15/03/2011</a:t>
            </a:r>
          </a:p>
        </p:txBody>
      </p:sp>
      <p:sp>
        <p:nvSpPr>
          <p:cNvPr id="6" name="Slide Number Placeholder 5"/>
          <p:cNvSpPr>
            <a:spLocks noGrp="1"/>
          </p:cNvSpPr>
          <p:nvPr>
            <p:ph type="sldNum" sz="quarter" idx="12"/>
          </p:nvPr>
        </p:nvSpPr>
        <p:spPr/>
        <p:txBody>
          <a:bodyPr/>
          <a:lstStyle>
            <a:lvl1pPr>
              <a:defRPr/>
            </a:lvl1pPr>
          </a:lstStyle>
          <a:p>
            <a:fld id="{489FEEDB-01DD-B840-A870-6E9B66BA6EE3}" type="slidenum">
              <a:rPr lang="it-IT"/>
              <a:pPr/>
              <a:t>‹#›</a:t>
            </a:fld>
            <a:endParaRPr lang="it-IT"/>
          </a:p>
        </p:txBody>
      </p:sp>
    </p:spTree>
    <p:extLst>
      <p:ext uri="{BB962C8B-B14F-4D97-AF65-F5344CB8AC3E}">
        <p14:creationId xmlns:p14="http://schemas.microsoft.com/office/powerpoint/2010/main" val="3556031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495301"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Date Placeholder 3"/>
          <p:cNvSpPr>
            <a:spLocks noGrp="1"/>
          </p:cNvSpPr>
          <p:nvPr>
            <p:ph type="dt" sz="half" idx="10"/>
          </p:nvPr>
        </p:nvSpPr>
        <p:spPr/>
        <p:txBody>
          <a:bodyPr/>
          <a:lstStyle>
            <a:lvl1pPr>
              <a:defRPr/>
            </a:lvl1pPr>
          </a:lstStyle>
          <a:p>
            <a:fld id="{D8AC2C55-0E09-4249-9C84-F8BE91DF2CE3}" type="datetime1">
              <a:rPr lang="it-IT"/>
              <a:pPr/>
              <a:t>19/11/12</a:t>
            </a:fld>
            <a:endParaRPr lang="it-IT"/>
          </a:p>
        </p:txBody>
      </p:sp>
      <p:sp>
        <p:nvSpPr>
          <p:cNvPr id="6" name="Footer Placeholder 4"/>
          <p:cNvSpPr>
            <a:spLocks noGrp="1"/>
          </p:cNvSpPr>
          <p:nvPr>
            <p:ph type="ftr" sz="quarter" idx="11"/>
          </p:nvPr>
        </p:nvSpPr>
        <p:spPr/>
        <p:txBody>
          <a:bodyPr/>
          <a:lstStyle>
            <a:lvl1pPr>
              <a:defRPr/>
            </a:lvl1pPr>
          </a:lstStyle>
          <a:p>
            <a:r>
              <a:rPr lang="it-IT"/>
              <a:t>M. Gmbaccini - Frascati 15/03/2011</a:t>
            </a:r>
          </a:p>
        </p:txBody>
      </p:sp>
      <p:sp>
        <p:nvSpPr>
          <p:cNvPr id="7" name="Slide Number Placeholder 5"/>
          <p:cNvSpPr>
            <a:spLocks noGrp="1"/>
          </p:cNvSpPr>
          <p:nvPr>
            <p:ph type="sldNum" sz="quarter" idx="12"/>
          </p:nvPr>
        </p:nvSpPr>
        <p:spPr/>
        <p:txBody>
          <a:bodyPr/>
          <a:lstStyle>
            <a:lvl1pPr>
              <a:defRPr/>
            </a:lvl1pPr>
          </a:lstStyle>
          <a:p>
            <a:fld id="{92F55E9E-CE97-3349-B111-3F7F4996F724}" type="slidenum">
              <a:rPr lang="it-IT"/>
              <a:pPr/>
              <a:t>‹#›</a:t>
            </a:fld>
            <a:endParaRPr lang="it-IT"/>
          </a:p>
        </p:txBody>
      </p:sp>
    </p:spTree>
    <p:extLst>
      <p:ext uri="{BB962C8B-B14F-4D97-AF65-F5344CB8AC3E}">
        <p14:creationId xmlns:p14="http://schemas.microsoft.com/office/powerpoint/2010/main" val="3502253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410" y="107950"/>
            <a:ext cx="2065337"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352" y="107950"/>
            <a:ext cx="6043613"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60921"/>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140" indent="0">
              <a:buNone/>
              <a:defRPr sz="2000" b="1"/>
            </a:lvl2pPr>
            <a:lvl3pPr marL="914280" indent="0">
              <a:buNone/>
              <a:defRPr sz="1800" b="1"/>
            </a:lvl3pPr>
            <a:lvl4pPr marL="1371420" indent="0">
              <a:buNone/>
              <a:defRPr sz="1600" b="1"/>
            </a:lvl4pPr>
            <a:lvl5pPr marL="1828560" indent="0">
              <a:buNone/>
              <a:defRPr sz="1600" b="1"/>
            </a:lvl5pPr>
            <a:lvl6pPr marL="2285700" indent="0">
              <a:buNone/>
              <a:defRPr sz="1600" b="1"/>
            </a:lvl6pPr>
            <a:lvl7pPr marL="2742841" indent="0">
              <a:buNone/>
              <a:defRPr sz="1600" b="1"/>
            </a:lvl7pPr>
            <a:lvl8pPr marL="3199980" indent="0">
              <a:buNone/>
              <a:defRPr sz="1600" b="1"/>
            </a:lvl8pPr>
            <a:lvl9pPr marL="365712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140" indent="0">
              <a:buNone/>
              <a:defRPr sz="2000" b="1"/>
            </a:lvl2pPr>
            <a:lvl3pPr marL="914280" indent="0">
              <a:buNone/>
              <a:defRPr sz="1800" b="1"/>
            </a:lvl3pPr>
            <a:lvl4pPr marL="1371420" indent="0">
              <a:buNone/>
              <a:defRPr sz="1600" b="1"/>
            </a:lvl4pPr>
            <a:lvl5pPr marL="1828560" indent="0">
              <a:buNone/>
              <a:defRPr sz="1600" b="1"/>
            </a:lvl5pPr>
            <a:lvl6pPr marL="2285700" indent="0">
              <a:buNone/>
              <a:defRPr sz="1600" b="1"/>
            </a:lvl6pPr>
            <a:lvl7pPr marL="2742841" indent="0">
              <a:buNone/>
              <a:defRPr sz="1600" b="1"/>
            </a:lvl7pPr>
            <a:lvl8pPr marL="3199980" indent="0">
              <a:buNone/>
              <a:defRPr sz="1600" b="1"/>
            </a:lvl8pPr>
            <a:lvl9pPr marL="365712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Date Placeholder 3"/>
          <p:cNvSpPr>
            <a:spLocks noGrp="1"/>
          </p:cNvSpPr>
          <p:nvPr>
            <p:ph type="dt" sz="half" idx="10"/>
          </p:nvPr>
        </p:nvSpPr>
        <p:spPr/>
        <p:txBody>
          <a:bodyPr/>
          <a:lstStyle>
            <a:lvl1pPr>
              <a:defRPr/>
            </a:lvl1pPr>
          </a:lstStyle>
          <a:p>
            <a:fld id="{55116B23-3D07-554F-8D8E-0F032F86052C}" type="datetime1">
              <a:rPr lang="it-IT"/>
              <a:pPr/>
              <a:t>19/11/12</a:t>
            </a:fld>
            <a:endParaRPr lang="it-IT"/>
          </a:p>
        </p:txBody>
      </p:sp>
      <p:sp>
        <p:nvSpPr>
          <p:cNvPr id="8" name="Footer Placeholder 4"/>
          <p:cNvSpPr>
            <a:spLocks noGrp="1"/>
          </p:cNvSpPr>
          <p:nvPr>
            <p:ph type="ftr" sz="quarter" idx="11"/>
          </p:nvPr>
        </p:nvSpPr>
        <p:spPr/>
        <p:txBody>
          <a:bodyPr/>
          <a:lstStyle>
            <a:lvl1pPr>
              <a:defRPr/>
            </a:lvl1pPr>
          </a:lstStyle>
          <a:p>
            <a:r>
              <a:rPr lang="it-IT"/>
              <a:t>M. Gmbaccini - Frascati 15/03/2011</a:t>
            </a:r>
          </a:p>
        </p:txBody>
      </p:sp>
      <p:sp>
        <p:nvSpPr>
          <p:cNvPr id="9" name="Slide Number Placeholder 5"/>
          <p:cNvSpPr>
            <a:spLocks noGrp="1"/>
          </p:cNvSpPr>
          <p:nvPr>
            <p:ph type="sldNum" sz="quarter" idx="12"/>
          </p:nvPr>
        </p:nvSpPr>
        <p:spPr/>
        <p:txBody>
          <a:bodyPr/>
          <a:lstStyle>
            <a:lvl1pPr>
              <a:defRPr/>
            </a:lvl1pPr>
          </a:lstStyle>
          <a:p>
            <a:fld id="{3E0875FE-4E40-694C-942F-5CDFCBE718B3}" type="slidenum">
              <a:rPr lang="it-IT"/>
              <a:pPr/>
              <a:t>‹#›</a:t>
            </a:fld>
            <a:endParaRPr lang="it-IT"/>
          </a:p>
        </p:txBody>
      </p:sp>
    </p:spTree>
    <p:extLst>
      <p:ext uri="{BB962C8B-B14F-4D97-AF65-F5344CB8AC3E}">
        <p14:creationId xmlns:p14="http://schemas.microsoft.com/office/powerpoint/2010/main" val="3307923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Date Placeholder 3"/>
          <p:cNvSpPr>
            <a:spLocks noGrp="1"/>
          </p:cNvSpPr>
          <p:nvPr>
            <p:ph type="dt" sz="half" idx="10"/>
          </p:nvPr>
        </p:nvSpPr>
        <p:spPr/>
        <p:txBody>
          <a:bodyPr/>
          <a:lstStyle>
            <a:lvl1pPr>
              <a:defRPr/>
            </a:lvl1pPr>
          </a:lstStyle>
          <a:p>
            <a:fld id="{A183D049-DC1F-0643-A7D3-1D64DE8ABD37}" type="datetime1">
              <a:rPr lang="it-IT"/>
              <a:pPr/>
              <a:t>19/11/12</a:t>
            </a:fld>
            <a:endParaRPr lang="it-IT"/>
          </a:p>
        </p:txBody>
      </p:sp>
      <p:sp>
        <p:nvSpPr>
          <p:cNvPr id="4" name="Footer Placeholder 4"/>
          <p:cNvSpPr>
            <a:spLocks noGrp="1"/>
          </p:cNvSpPr>
          <p:nvPr>
            <p:ph type="ftr" sz="quarter" idx="11"/>
          </p:nvPr>
        </p:nvSpPr>
        <p:spPr/>
        <p:txBody>
          <a:bodyPr/>
          <a:lstStyle>
            <a:lvl1pPr>
              <a:defRPr/>
            </a:lvl1pPr>
          </a:lstStyle>
          <a:p>
            <a:r>
              <a:rPr lang="it-IT"/>
              <a:t>M. Gmbaccini - Frascati 15/03/2011</a:t>
            </a:r>
          </a:p>
        </p:txBody>
      </p:sp>
      <p:sp>
        <p:nvSpPr>
          <p:cNvPr id="5" name="Slide Number Placeholder 5"/>
          <p:cNvSpPr>
            <a:spLocks noGrp="1"/>
          </p:cNvSpPr>
          <p:nvPr>
            <p:ph type="sldNum" sz="quarter" idx="12"/>
          </p:nvPr>
        </p:nvSpPr>
        <p:spPr/>
        <p:txBody>
          <a:bodyPr/>
          <a:lstStyle>
            <a:lvl1pPr>
              <a:defRPr/>
            </a:lvl1pPr>
          </a:lstStyle>
          <a:p>
            <a:fld id="{900F2F4C-4127-914D-8191-60496B10711A}" type="slidenum">
              <a:rPr lang="it-IT"/>
              <a:pPr/>
              <a:t>‹#›</a:t>
            </a:fld>
            <a:endParaRPr lang="it-IT"/>
          </a:p>
        </p:txBody>
      </p:sp>
    </p:spTree>
    <p:extLst>
      <p:ext uri="{BB962C8B-B14F-4D97-AF65-F5344CB8AC3E}">
        <p14:creationId xmlns:p14="http://schemas.microsoft.com/office/powerpoint/2010/main" val="18390545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22A9752-A211-AE4E-A102-A0E327F26A4F}" type="datetime1">
              <a:rPr lang="it-IT"/>
              <a:pPr/>
              <a:t>19/11/12</a:t>
            </a:fld>
            <a:endParaRPr lang="it-IT"/>
          </a:p>
        </p:txBody>
      </p:sp>
      <p:sp>
        <p:nvSpPr>
          <p:cNvPr id="3" name="Footer Placeholder 4"/>
          <p:cNvSpPr>
            <a:spLocks noGrp="1"/>
          </p:cNvSpPr>
          <p:nvPr>
            <p:ph type="ftr" sz="quarter" idx="11"/>
          </p:nvPr>
        </p:nvSpPr>
        <p:spPr/>
        <p:txBody>
          <a:bodyPr/>
          <a:lstStyle>
            <a:lvl1pPr>
              <a:defRPr/>
            </a:lvl1pPr>
          </a:lstStyle>
          <a:p>
            <a:r>
              <a:rPr lang="it-IT"/>
              <a:t>M. Gmbaccini - Frascati 15/03/2011</a:t>
            </a:r>
          </a:p>
        </p:txBody>
      </p:sp>
      <p:sp>
        <p:nvSpPr>
          <p:cNvPr id="4" name="Slide Number Placeholder 5"/>
          <p:cNvSpPr>
            <a:spLocks noGrp="1"/>
          </p:cNvSpPr>
          <p:nvPr>
            <p:ph type="sldNum" sz="quarter" idx="12"/>
          </p:nvPr>
        </p:nvSpPr>
        <p:spPr/>
        <p:txBody>
          <a:bodyPr/>
          <a:lstStyle>
            <a:lvl1pPr>
              <a:defRPr/>
            </a:lvl1pPr>
          </a:lstStyle>
          <a:p>
            <a:fld id="{F269D67B-D66A-D944-A457-25F2F10735EB}" type="slidenum">
              <a:rPr lang="it-IT"/>
              <a:pPr/>
              <a:t>‹#›</a:t>
            </a:fld>
            <a:endParaRPr lang="it-IT"/>
          </a:p>
        </p:txBody>
      </p:sp>
    </p:spTree>
    <p:extLst>
      <p:ext uri="{BB962C8B-B14F-4D97-AF65-F5344CB8AC3E}">
        <p14:creationId xmlns:p14="http://schemas.microsoft.com/office/powerpoint/2010/main" val="16883078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872973" y="27306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140" indent="0">
              <a:buNone/>
              <a:defRPr sz="1200"/>
            </a:lvl2pPr>
            <a:lvl3pPr marL="914280" indent="0">
              <a:buNone/>
              <a:defRPr sz="1000"/>
            </a:lvl3pPr>
            <a:lvl4pPr marL="1371420" indent="0">
              <a:buNone/>
              <a:defRPr sz="900"/>
            </a:lvl4pPr>
            <a:lvl5pPr marL="1828560" indent="0">
              <a:buNone/>
              <a:defRPr sz="900"/>
            </a:lvl5pPr>
            <a:lvl6pPr marL="2285700" indent="0">
              <a:buNone/>
              <a:defRPr sz="900"/>
            </a:lvl6pPr>
            <a:lvl7pPr marL="2742841" indent="0">
              <a:buNone/>
              <a:defRPr sz="900"/>
            </a:lvl7pPr>
            <a:lvl8pPr marL="3199980" indent="0">
              <a:buNone/>
              <a:defRPr sz="900"/>
            </a:lvl8pPr>
            <a:lvl9pPr marL="3657120" indent="0">
              <a:buNone/>
              <a:defRPr sz="900"/>
            </a:lvl9pPr>
          </a:lstStyle>
          <a:p>
            <a:pPr lvl="0"/>
            <a:r>
              <a:rPr lang="it-IT" smtClean="0"/>
              <a:t>Click to edit Master text styles</a:t>
            </a:r>
          </a:p>
        </p:txBody>
      </p:sp>
      <p:sp>
        <p:nvSpPr>
          <p:cNvPr id="5" name="Date Placeholder 3"/>
          <p:cNvSpPr>
            <a:spLocks noGrp="1"/>
          </p:cNvSpPr>
          <p:nvPr>
            <p:ph type="dt" sz="half" idx="10"/>
          </p:nvPr>
        </p:nvSpPr>
        <p:spPr/>
        <p:txBody>
          <a:bodyPr/>
          <a:lstStyle>
            <a:lvl1pPr>
              <a:defRPr/>
            </a:lvl1pPr>
          </a:lstStyle>
          <a:p>
            <a:fld id="{B51D2A0D-15FC-4445-A83A-1884904144BE}" type="datetime1">
              <a:rPr lang="it-IT"/>
              <a:pPr/>
              <a:t>19/11/12</a:t>
            </a:fld>
            <a:endParaRPr lang="it-IT"/>
          </a:p>
        </p:txBody>
      </p:sp>
      <p:sp>
        <p:nvSpPr>
          <p:cNvPr id="6" name="Footer Placeholder 4"/>
          <p:cNvSpPr>
            <a:spLocks noGrp="1"/>
          </p:cNvSpPr>
          <p:nvPr>
            <p:ph type="ftr" sz="quarter" idx="11"/>
          </p:nvPr>
        </p:nvSpPr>
        <p:spPr/>
        <p:txBody>
          <a:bodyPr/>
          <a:lstStyle>
            <a:lvl1pPr>
              <a:defRPr/>
            </a:lvl1pPr>
          </a:lstStyle>
          <a:p>
            <a:r>
              <a:rPr lang="it-IT"/>
              <a:t>M. Gmbaccini - Frascati 15/03/2011</a:t>
            </a:r>
          </a:p>
        </p:txBody>
      </p:sp>
      <p:sp>
        <p:nvSpPr>
          <p:cNvPr id="7" name="Slide Number Placeholder 5"/>
          <p:cNvSpPr>
            <a:spLocks noGrp="1"/>
          </p:cNvSpPr>
          <p:nvPr>
            <p:ph type="sldNum" sz="quarter" idx="12"/>
          </p:nvPr>
        </p:nvSpPr>
        <p:spPr/>
        <p:txBody>
          <a:bodyPr/>
          <a:lstStyle>
            <a:lvl1pPr>
              <a:defRPr/>
            </a:lvl1pPr>
          </a:lstStyle>
          <a:p>
            <a:fld id="{CE591586-3D36-F94F-BD77-69EF63BA2C4A}" type="slidenum">
              <a:rPr lang="it-IT"/>
              <a:pPr/>
              <a:t>‹#›</a:t>
            </a:fld>
            <a:endParaRPr lang="it-IT"/>
          </a:p>
        </p:txBody>
      </p:sp>
    </p:spTree>
    <p:extLst>
      <p:ext uri="{BB962C8B-B14F-4D97-AF65-F5344CB8AC3E}">
        <p14:creationId xmlns:p14="http://schemas.microsoft.com/office/powerpoint/2010/main" val="10244003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140" indent="0">
              <a:buNone/>
              <a:defRPr sz="2800"/>
            </a:lvl2pPr>
            <a:lvl3pPr marL="914280" indent="0">
              <a:buNone/>
              <a:defRPr sz="2400"/>
            </a:lvl3pPr>
            <a:lvl4pPr marL="1371420" indent="0">
              <a:buNone/>
              <a:defRPr sz="2000"/>
            </a:lvl4pPr>
            <a:lvl5pPr marL="1828560" indent="0">
              <a:buNone/>
              <a:defRPr sz="2000"/>
            </a:lvl5pPr>
            <a:lvl6pPr marL="2285700" indent="0">
              <a:buNone/>
              <a:defRPr sz="2000"/>
            </a:lvl6pPr>
            <a:lvl7pPr marL="2742841" indent="0">
              <a:buNone/>
              <a:defRPr sz="2000"/>
            </a:lvl7pPr>
            <a:lvl8pPr marL="3199980" indent="0">
              <a:buNone/>
              <a:defRPr sz="2000"/>
            </a:lvl8pPr>
            <a:lvl9pPr marL="3657120" indent="0">
              <a:buNone/>
              <a:defRPr sz="2000"/>
            </a:lvl9pPr>
          </a:lstStyle>
          <a:p>
            <a:pPr lvl="0"/>
            <a:endParaRPr lang="it-IT"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140" indent="0">
              <a:buNone/>
              <a:defRPr sz="1200"/>
            </a:lvl2pPr>
            <a:lvl3pPr marL="914280" indent="0">
              <a:buNone/>
              <a:defRPr sz="1000"/>
            </a:lvl3pPr>
            <a:lvl4pPr marL="1371420" indent="0">
              <a:buNone/>
              <a:defRPr sz="900"/>
            </a:lvl4pPr>
            <a:lvl5pPr marL="1828560" indent="0">
              <a:buNone/>
              <a:defRPr sz="900"/>
            </a:lvl5pPr>
            <a:lvl6pPr marL="2285700" indent="0">
              <a:buNone/>
              <a:defRPr sz="900"/>
            </a:lvl6pPr>
            <a:lvl7pPr marL="2742841" indent="0">
              <a:buNone/>
              <a:defRPr sz="900"/>
            </a:lvl7pPr>
            <a:lvl8pPr marL="3199980" indent="0">
              <a:buNone/>
              <a:defRPr sz="900"/>
            </a:lvl8pPr>
            <a:lvl9pPr marL="3657120" indent="0">
              <a:buNone/>
              <a:defRPr sz="900"/>
            </a:lvl9pPr>
          </a:lstStyle>
          <a:p>
            <a:pPr lvl="0"/>
            <a:r>
              <a:rPr lang="it-IT" smtClean="0"/>
              <a:t>Click to edit Master text styles</a:t>
            </a:r>
          </a:p>
        </p:txBody>
      </p:sp>
      <p:sp>
        <p:nvSpPr>
          <p:cNvPr id="5" name="Date Placeholder 3"/>
          <p:cNvSpPr>
            <a:spLocks noGrp="1"/>
          </p:cNvSpPr>
          <p:nvPr>
            <p:ph type="dt" sz="half" idx="10"/>
          </p:nvPr>
        </p:nvSpPr>
        <p:spPr/>
        <p:txBody>
          <a:bodyPr/>
          <a:lstStyle>
            <a:lvl1pPr>
              <a:defRPr/>
            </a:lvl1pPr>
          </a:lstStyle>
          <a:p>
            <a:fld id="{8B74F0D4-4432-CF4D-98C1-117D2488C870}" type="datetime1">
              <a:rPr lang="it-IT"/>
              <a:pPr/>
              <a:t>19/11/12</a:t>
            </a:fld>
            <a:endParaRPr lang="it-IT"/>
          </a:p>
        </p:txBody>
      </p:sp>
      <p:sp>
        <p:nvSpPr>
          <p:cNvPr id="6" name="Footer Placeholder 4"/>
          <p:cNvSpPr>
            <a:spLocks noGrp="1"/>
          </p:cNvSpPr>
          <p:nvPr>
            <p:ph type="ftr" sz="quarter" idx="11"/>
          </p:nvPr>
        </p:nvSpPr>
        <p:spPr/>
        <p:txBody>
          <a:bodyPr/>
          <a:lstStyle>
            <a:lvl1pPr>
              <a:defRPr/>
            </a:lvl1pPr>
          </a:lstStyle>
          <a:p>
            <a:r>
              <a:rPr lang="it-IT"/>
              <a:t>M. Gmbaccini - Frascati 15/03/2011</a:t>
            </a:r>
          </a:p>
        </p:txBody>
      </p:sp>
      <p:sp>
        <p:nvSpPr>
          <p:cNvPr id="7" name="Slide Number Placeholder 5"/>
          <p:cNvSpPr>
            <a:spLocks noGrp="1"/>
          </p:cNvSpPr>
          <p:nvPr>
            <p:ph type="sldNum" sz="quarter" idx="12"/>
          </p:nvPr>
        </p:nvSpPr>
        <p:spPr/>
        <p:txBody>
          <a:bodyPr/>
          <a:lstStyle>
            <a:lvl1pPr>
              <a:defRPr/>
            </a:lvl1pPr>
          </a:lstStyle>
          <a:p>
            <a:fld id="{F0DB088A-EFA7-9E45-9935-3FD505B4479C}" type="slidenum">
              <a:rPr lang="it-IT"/>
              <a:pPr/>
              <a:t>‹#›</a:t>
            </a:fld>
            <a:endParaRPr lang="it-IT"/>
          </a:p>
        </p:txBody>
      </p:sp>
    </p:spTree>
    <p:extLst>
      <p:ext uri="{BB962C8B-B14F-4D97-AF65-F5344CB8AC3E}">
        <p14:creationId xmlns:p14="http://schemas.microsoft.com/office/powerpoint/2010/main" val="33562865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lvl1pPr>
              <a:defRPr/>
            </a:lvl1pPr>
          </a:lstStyle>
          <a:p>
            <a:fld id="{A2FC1F91-299C-B140-94DA-9844EC9842D6}" type="datetime1">
              <a:rPr lang="it-IT"/>
              <a:pPr/>
              <a:t>19/11/12</a:t>
            </a:fld>
            <a:endParaRPr lang="it-IT"/>
          </a:p>
        </p:txBody>
      </p:sp>
      <p:sp>
        <p:nvSpPr>
          <p:cNvPr id="5" name="Footer Placeholder 4"/>
          <p:cNvSpPr>
            <a:spLocks noGrp="1"/>
          </p:cNvSpPr>
          <p:nvPr>
            <p:ph type="ftr" sz="quarter" idx="11"/>
          </p:nvPr>
        </p:nvSpPr>
        <p:spPr/>
        <p:txBody>
          <a:bodyPr/>
          <a:lstStyle>
            <a:lvl1pPr>
              <a:defRPr/>
            </a:lvl1pPr>
          </a:lstStyle>
          <a:p>
            <a:r>
              <a:rPr lang="it-IT"/>
              <a:t>M. Gmbaccini - Frascati 15/03/2011</a:t>
            </a:r>
          </a:p>
        </p:txBody>
      </p:sp>
      <p:sp>
        <p:nvSpPr>
          <p:cNvPr id="6" name="Slide Number Placeholder 5"/>
          <p:cNvSpPr>
            <a:spLocks noGrp="1"/>
          </p:cNvSpPr>
          <p:nvPr>
            <p:ph type="sldNum" sz="quarter" idx="12"/>
          </p:nvPr>
        </p:nvSpPr>
        <p:spPr/>
        <p:txBody>
          <a:bodyPr/>
          <a:lstStyle>
            <a:lvl1pPr>
              <a:defRPr/>
            </a:lvl1pPr>
          </a:lstStyle>
          <a:p>
            <a:fld id="{F1EC4576-FDC0-1E4D-B9E4-6C01948A4ADF}" type="slidenum">
              <a:rPr lang="it-IT"/>
              <a:pPr/>
              <a:t>‹#›</a:t>
            </a:fld>
            <a:endParaRPr lang="it-IT"/>
          </a:p>
        </p:txBody>
      </p:sp>
    </p:spTree>
    <p:extLst>
      <p:ext uri="{BB962C8B-B14F-4D97-AF65-F5344CB8AC3E}">
        <p14:creationId xmlns:p14="http://schemas.microsoft.com/office/powerpoint/2010/main" val="41714896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51"/>
            <a:ext cx="2228850" cy="5851525"/>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495300" y="274651"/>
            <a:ext cx="652145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lvl1pPr>
              <a:defRPr/>
            </a:lvl1pPr>
          </a:lstStyle>
          <a:p>
            <a:fld id="{206760FF-AAE3-574E-8142-049FDD363787}" type="datetime1">
              <a:rPr lang="it-IT"/>
              <a:pPr/>
              <a:t>19/11/12</a:t>
            </a:fld>
            <a:endParaRPr lang="it-IT"/>
          </a:p>
        </p:txBody>
      </p:sp>
      <p:sp>
        <p:nvSpPr>
          <p:cNvPr id="5" name="Footer Placeholder 4"/>
          <p:cNvSpPr>
            <a:spLocks noGrp="1"/>
          </p:cNvSpPr>
          <p:nvPr>
            <p:ph type="ftr" sz="quarter" idx="11"/>
          </p:nvPr>
        </p:nvSpPr>
        <p:spPr/>
        <p:txBody>
          <a:bodyPr/>
          <a:lstStyle>
            <a:lvl1pPr>
              <a:defRPr/>
            </a:lvl1pPr>
          </a:lstStyle>
          <a:p>
            <a:r>
              <a:rPr lang="it-IT"/>
              <a:t>M. Gmbaccini - Frascati 15/03/2011</a:t>
            </a:r>
          </a:p>
        </p:txBody>
      </p:sp>
      <p:sp>
        <p:nvSpPr>
          <p:cNvPr id="6" name="Slide Number Placeholder 5"/>
          <p:cNvSpPr>
            <a:spLocks noGrp="1"/>
          </p:cNvSpPr>
          <p:nvPr>
            <p:ph type="sldNum" sz="quarter" idx="12"/>
          </p:nvPr>
        </p:nvSpPr>
        <p:spPr/>
        <p:txBody>
          <a:bodyPr/>
          <a:lstStyle>
            <a:lvl1pPr>
              <a:defRPr/>
            </a:lvl1pPr>
          </a:lstStyle>
          <a:p>
            <a:fld id="{E627280D-4F5D-F841-A3A8-6E4A191FE4FF}" type="slidenum">
              <a:rPr lang="it-IT"/>
              <a:pPr/>
              <a:t>‹#›</a:t>
            </a:fld>
            <a:endParaRPr lang="it-IT"/>
          </a:p>
        </p:txBody>
      </p:sp>
    </p:spTree>
    <p:extLst>
      <p:ext uri="{BB962C8B-B14F-4D97-AF65-F5344CB8AC3E}">
        <p14:creationId xmlns:p14="http://schemas.microsoft.com/office/powerpoint/2010/main" val="16343950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7" y="349261"/>
            <a:ext cx="8913681" cy="1433513"/>
          </a:xfrm>
        </p:spPr>
        <p:txBody>
          <a:bodyPr/>
          <a:lstStyle/>
          <a:p>
            <a:r>
              <a:rPr lang="it-IT" smtClean="0"/>
              <a:t>Click to edit Master title style</a:t>
            </a:r>
            <a:endParaRPr lang="it-IT"/>
          </a:p>
        </p:txBody>
      </p:sp>
      <p:sp>
        <p:nvSpPr>
          <p:cNvPr id="3" name="Table Placeholder 2"/>
          <p:cNvSpPr>
            <a:spLocks noGrp="1"/>
          </p:cNvSpPr>
          <p:nvPr>
            <p:ph type="tbl" idx="1"/>
          </p:nvPr>
        </p:nvSpPr>
        <p:spPr>
          <a:xfrm>
            <a:off x="495307" y="1981211"/>
            <a:ext cx="8913681" cy="4113213"/>
          </a:xfrm>
        </p:spPr>
        <p:txBody>
          <a:bodyPr/>
          <a:lstStyle/>
          <a:p>
            <a:pPr lvl="0"/>
            <a:endParaRPr lang="it-IT" noProof="0"/>
          </a:p>
        </p:txBody>
      </p:sp>
      <p:sp>
        <p:nvSpPr>
          <p:cNvPr id="4" name="Date Placeholder 3"/>
          <p:cNvSpPr>
            <a:spLocks noGrp="1"/>
          </p:cNvSpPr>
          <p:nvPr>
            <p:ph type="dt" idx="10"/>
          </p:nvPr>
        </p:nvSpPr>
        <p:spPr>
          <a:xfrm>
            <a:off x="495307" y="6245236"/>
            <a:ext cx="2309681" cy="474663"/>
          </a:xfrm>
        </p:spPr>
        <p:txBody>
          <a:bodyPr/>
          <a:lstStyle>
            <a:lvl1pPr>
              <a:defRPr/>
            </a:lvl1pPr>
          </a:lstStyle>
          <a:p>
            <a:fld id="{8A970DED-0BDC-8A47-8A17-E08EA0917BD4}" type="datetime1">
              <a:rPr lang="it-IT"/>
              <a:pPr/>
              <a:t>19/11/12</a:t>
            </a:fld>
            <a:endParaRPr lang="en-US"/>
          </a:p>
        </p:txBody>
      </p:sp>
      <p:sp>
        <p:nvSpPr>
          <p:cNvPr id="5" name="Footer Placeholder 4"/>
          <p:cNvSpPr>
            <a:spLocks noGrp="1"/>
          </p:cNvSpPr>
          <p:nvPr>
            <p:ph type="ftr" idx="11"/>
          </p:nvPr>
        </p:nvSpPr>
        <p:spPr>
          <a:xfrm>
            <a:off x="3384556" y="6245236"/>
            <a:ext cx="3135181" cy="474663"/>
          </a:xfrm>
        </p:spPr>
        <p:txBody>
          <a:bodyPr/>
          <a:lstStyle>
            <a:lvl1pPr>
              <a:defRPr/>
            </a:lvl1pPr>
          </a:lstStyle>
          <a:p>
            <a:r>
              <a:rPr lang="en-US"/>
              <a:t>M. Gmbaccini - Frascati 15/03/2011</a:t>
            </a:r>
          </a:p>
        </p:txBody>
      </p:sp>
      <p:sp>
        <p:nvSpPr>
          <p:cNvPr id="6" name="Slide Number Placeholder 5"/>
          <p:cNvSpPr>
            <a:spLocks noGrp="1"/>
          </p:cNvSpPr>
          <p:nvPr>
            <p:ph type="sldNum" idx="12"/>
          </p:nvPr>
        </p:nvSpPr>
        <p:spPr>
          <a:xfrm>
            <a:off x="7099307" y="6245236"/>
            <a:ext cx="2309681" cy="474663"/>
          </a:xfrm>
        </p:spPr>
        <p:txBody>
          <a:bodyPr/>
          <a:lstStyle>
            <a:lvl1pPr>
              <a:defRPr/>
            </a:lvl1pPr>
          </a:lstStyle>
          <a:p>
            <a:fld id="{AE6525F5-EA6A-C44D-96DC-A8EFF85A6D08}" type="slidenum">
              <a:rPr lang="en-US"/>
              <a:pPr/>
              <a:t>‹#›</a:t>
            </a:fld>
            <a:endParaRPr lang="en-US"/>
          </a:p>
        </p:txBody>
      </p:sp>
    </p:spTree>
    <p:extLst>
      <p:ext uri="{BB962C8B-B14F-4D97-AF65-F5344CB8AC3E}">
        <p14:creationId xmlns:p14="http://schemas.microsoft.com/office/powerpoint/2010/main" val="24384567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00"/>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6930" indent="0" algn="ctr">
              <a:buNone/>
              <a:defRPr/>
            </a:lvl2pPr>
            <a:lvl3pPr marL="913860" indent="0" algn="ctr">
              <a:buNone/>
              <a:defRPr/>
            </a:lvl3pPr>
            <a:lvl4pPr marL="1370791" indent="0" algn="ctr">
              <a:buNone/>
              <a:defRPr/>
            </a:lvl4pPr>
            <a:lvl5pPr marL="1827721" indent="0" algn="ctr">
              <a:buNone/>
              <a:defRPr/>
            </a:lvl5pPr>
            <a:lvl6pPr marL="2284653" indent="0" algn="ctr">
              <a:buNone/>
              <a:defRPr/>
            </a:lvl6pPr>
            <a:lvl7pPr marL="2741588" indent="0" algn="ctr">
              <a:buNone/>
              <a:defRPr/>
            </a:lvl7pPr>
            <a:lvl8pPr marL="3198512" indent="0" algn="ctr">
              <a:buNone/>
              <a:defRPr/>
            </a:lvl8pPr>
            <a:lvl9pPr marL="365544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554859"/>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6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72"/>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2"/>
            <a:ext cx="6934200" cy="1752600"/>
          </a:xfrm>
        </p:spPr>
        <p:txBody>
          <a:bodyPr/>
          <a:lstStyle>
            <a:lvl1pPr marL="0" indent="0" algn="ctr">
              <a:buNone/>
              <a:defRPr>
                <a:solidFill>
                  <a:schemeClr val="tx1">
                    <a:tint val="75000"/>
                  </a:schemeClr>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5" indent="0" algn="ctr">
              <a:buNone/>
              <a:defRPr>
                <a:solidFill>
                  <a:schemeClr val="tx1">
                    <a:tint val="75000"/>
                  </a:schemeClr>
                </a:solidFill>
              </a:defRPr>
            </a:lvl4pPr>
            <a:lvl5pPr marL="1827762" indent="0" algn="ctr">
              <a:buNone/>
              <a:defRPr>
                <a:solidFill>
                  <a:schemeClr val="tx1">
                    <a:tint val="75000"/>
                  </a:schemeClr>
                </a:solidFill>
              </a:defRPr>
            </a:lvl5pPr>
            <a:lvl6pPr marL="2284706" indent="0" algn="ctr">
              <a:buNone/>
              <a:defRPr>
                <a:solidFill>
                  <a:schemeClr val="tx1">
                    <a:tint val="75000"/>
                  </a:schemeClr>
                </a:solidFill>
              </a:defRPr>
            </a:lvl6pPr>
            <a:lvl7pPr marL="2741649" indent="0" algn="ctr">
              <a:buNone/>
              <a:defRPr>
                <a:solidFill>
                  <a:schemeClr val="tx1">
                    <a:tint val="75000"/>
                  </a:schemeClr>
                </a:solidFill>
              </a:defRPr>
            </a:lvl7pPr>
            <a:lvl8pPr marL="3198589" indent="0" algn="ctr">
              <a:buNone/>
              <a:defRPr>
                <a:solidFill>
                  <a:schemeClr val="tx1">
                    <a:tint val="75000"/>
                  </a:schemeClr>
                </a:solidFill>
              </a:defRPr>
            </a:lvl8pPr>
            <a:lvl9pPr marL="365553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8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51"/>
            <a:ext cx="8420100" cy="1500187"/>
          </a:xfrm>
        </p:spPr>
        <p:txBody>
          <a:bodyPr anchor="b"/>
          <a:lstStyle>
            <a:lvl1pPr marL="0" indent="0">
              <a:buNone/>
              <a:defRPr sz="2000"/>
            </a:lvl1pPr>
            <a:lvl2pPr marL="456930" indent="0">
              <a:buNone/>
              <a:defRPr sz="1800"/>
            </a:lvl2pPr>
            <a:lvl3pPr marL="913860" indent="0">
              <a:buNone/>
              <a:defRPr sz="1600"/>
            </a:lvl3pPr>
            <a:lvl4pPr marL="1370791" indent="0">
              <a:buNone/>
              <a:defRPr sz="1400"/>
            </a:lvl4pPr>
            <a:lvl5pPr marL="1827721" indent="0">
              <a:buNone/>
              <a:defRPr sz="1400"/>
            </a:lvl5pPr>
            <a:lvl6pPr marL="2284653" indent="0">
              <a:buNone/>
              <a:defRPr sz="1400"/>
            </a:lvl6pPr>
            <a:lvl7pPr marL="2741588" indent="0">
              <a:buNone/>
              <a:defRPr sz="1400"/>
            </a:lvl7pPr>
            <a:lvl8pPr marL="3198512" indent="0">
              <a:buNone/>
              <a:defRPr sz="1400"/>
            </a:lvl8pPr>
            <a:lvl9pPr marL="3655442" indent="0">
              <a:buNone/>
              <a:defRPr sz="1400"/>
            </a:lvl9pPr>
          </a:lstStyle>
          <a:p>
            <a:pPr lvl="0"/>
            <a:r>
              <a:rPr lang="en-US" smtClean="0"/>
              <a:t>Click to edit Master text styles</a:t>
            </a:r>
          </a:p>
        </p:txBody>
      </p:sp>
    </p:spTree>
    <p:extLst>
      <p:ext uri="{BB962C8B-B14F-4D97-AF65-F5344CB8AC3E}">
        <p14:creationId xmlns:p14="http://schemas.microsoft.com/office/powerpoint/2010/main" val="1585150060"/>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330" y="177645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8" y="177645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556181"/>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6930" indent="0">
              <a:buNone/>
              <a:defRPr sz="2000" b="1"/>
            </a:lvl2pPr>
            <a:lvl3pPr marL="913860" indent="0">
              <a:buNone/>
              <a:defRPr sz="1800" b="1"/>
            </a:lvl3pPr>
            <a:lvl4pPr marL="1370791" indent="0">
              <a:buNone/>
              <a:defRPr sz="1600" b="1"/>
            </a:lvl4pPr>
            <a:lvl5pPr marL="1827721" indent="0">
              <a:buNone/>
              <a:defRPr sz="1600" b="1"/>
            </a:lvl5pPr>
            <a:lvl6pPr marL="2284653" indent="0">
              <a:buNone/>
              <a:defRPr sz="1600" b="1"/>
            </a:lvl6pPr>
            <a:lvl7pPr marL="2741588" indent="0">
              <a:buNone/>
              <a:defRPr sz="1600" b="1"/>
            </a:lvl7pPr>
            <a:lvl8pPr marL="3198512" indent="0">
              <a:buNone/>
              <a:defRPr sz="1600" b="1"/>
            </a:lvl8pPr>
            <a:lvl9pPr marL="365544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422" y="1535113"/>
            <a:ext cx="4378325" cy="639762"/>
          </a:xfrm>
        </p:spPr>
        <p:txBody>
          <a:bodyPr anchor="b"/>
          <a:lstStyle>
            <a:lvl1pPr marL="0" indent="0">
              <a:buNone/>
              <a:defRPr sz="2400" b="1"/>
            </a:lvl1pPr>
            <a:lvl2pPr marL="456930" indent="0">
              <a:buNone/>
              <a:defRPr sz="2000" b="1"/>
            </a:lvl2pPr>
            <a:lvl3pPr marL="913860" indent="0">
              <a:buNone/>
              <a:defRPr sz="1800" b="1"/>
            </a:lvl3pPr>
            <a:lvl4pPr marL="1370791" indent="0">
              <a:buNone/>
              <a:defRPr sz="1600" b="1"/>
            </a:lvl4pPr>
            <a:lvl5pPr marL="1827721" indent="0">
              <a:buNone/>
              <a:defRPr sz="1600" b="1"/>
            </a:lvl5pPr>
            <a:lvl6pPr marL="2284653" indent="0">
              <a:buNone/>
              <a:defRPr sz="1600" b="1"/>
            </a:lvl6pPr>
            <a:lvl7pPr marL="2741588" indent="0">
              <a:buNone/>
              <a:defRPr sz="1600" b="1"/>
            </a:lvl7pPr>
            <a:lvl8pPr marL="3198512" indent="0">
              <a:buNone/>
              <a:defRPr sz="1600" b="1"/>
            </a:lvl8pPr>
            <a:lvl9pPr marL="365544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22"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42496"/>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48511"/>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17958"/>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14" y="27313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6930" indent="0">
              <a:buNone/>
              <a:defRPr sz="1200"/>
            </a:lvl2pPr>
            <a:lvl3pPr marL="913860" indent="0">
              <a:buNone/>
              <a:defRPr sz="1000"/>
            </a:lvl3pPr>
            <a:lvl4pPr marL="1370791" indent="0">
              <a:buNone/>
              <a:defRPr sz="900"/>
            </a:lvl4pPr>
            <a:lvl5pPr marL="1827721" indent="0">
              <a:buNone/>
              <a:defRPr sz="900"/>
            </a:lvl5pPr>
            <a:lvl6pPr marL="2284653" indent="0">
              <a:buNone/>
              <a:defRPr sz="900"/>
            </a:lvl6pPr>
            <a:lvl7pPr marL="2741588" indent="0">
              <a:buNone/>
              <a:defRPr sz="900"/>
            </a:lvl7pPr>
            <a:lvl8pPr marL="3198512" indent="0">
              <a:buNone/>
              <a:defRPr sz="900"/>
            </a:lvl8pPr>
            <a:lvl9pPr marL="3655442" indent="0">
              <a:buNone/>
              <a:defRPr sz="900"/>
            </a:lvl9pPr>
          </a:lstStyle>
          <a:p>
            <a:pPr lvl="0"/>
            <a:r>
              <a:rPr lang="en-US" smtClean="0"/>
              <a:t>Click to edit Master text styles</a:t>
            </a:r>
          </a:p>
        </p:txBody>
      </p:sp>
    </p:spTree>
    <p:extLst>
      <p:ext uri="{BB962C8B-B14F-4D97-AF65-F5344CB8AC3E}">
        <p14:creationId xmlns:p14="http://schemas.microsoft.com/office/powerpoint/2010/main" val="1052248387"/>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6930" indent="0">
              <a:buNone/>
              <a:defRPr sz="2800"/>
            </a:lvl2pPr>
            <a:lvl3pPr marL="913860" indent="0">
              <a:buNone/>
              <a:defRPr sz="2400"/>
            </a:lvl3pPr>
            <a:lvl4pPr marL="1370791" indent="0">
              <a:buNone/>
              <a:defRPr sz="2000"/>
            </a:lvl4pPr>
            <a:lvl5pPr marL="1827721" indent="0">
              <a:buNone/>
              <a:defRPr sz="2000"/>
            </a:lvl5pPr>
            <a:lvl6pPr marL="2284653" indent="0">
              <a:buNone/>
              <a:defRPr sz="2000"/>
            </a:lvl6pPr>
            <a:lvl7pPr marL="2741588" indent="0">
              <a:buNone/>
              <a:defRPr sz="2000"/>
            </a:lvl7pPr>
            <a:lvl8pPr marL="3198512" indent="0">
              <a:buNone/>
              <a:defRPr sz="2000"/>
            </a:lvl8pPr>
            <a:lvl9pPr marL="3655442"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6930" indent="0">
              <a:buNone/>
              <a:defRPr sz="1200"/>
            </a:lvl2pPr>
            <a:lvl3pPr marL="913860" indent="0">
              <a:buNone/>
              <a:defRPr sz="1000"/>
            </a:lvl3pPr>
            <a:lvl4pPr marL="1370791" indent="0">
              <a:buNone/>
              <a:defRPr sz="900"/>
            </a:lvl4pPr>
            <a:lvl5pPr marL="1827721" indent="0">
              <a:buNone/>
              <a:defRPr sz="900"/>
            </a:lvl5pPr>
            <a:lvl6pPr marL="2284653" indent="0">
              <a:buNone/>
              <a:defRPr sz="900"/>
            </a:lvl6pPr>
            <a:lvl7pPr marL="2741588" indent="0">
              <a:buNone/>
              <a:defRPr sz="900"/>
            </a:lvl7pPr>
            <a:lvl8pPr marL="3198512" indent="0">
              <a:buNone/>
              <a:defRPr sz="900"/>
            </a:lvl8pPr>
            <a:lvl9pPr marL="3655442" indent="0">
              <a:buNone/>
              <a:defRPr sz="900"/>
            </a:lvl9pPr>
          </a:lstStyle>
          <a:p>
            <a:pPr lvl="0"/>
            <a:r>
              <a:rPr lang="en-US" smtClean="0"/>
              <a:t>Click to edit Master text styles</a:t>
            </a:r>
          </a:p>
        </p:txBody>
      </p:sp>
    </p:spTree>
    <p:extLst>
      <p:ext uri="{BB962C8B-B14F-4D97-AF65-F5344CB8AC3E}">
        <p14:creationId xmlns:p14="http://schemas.microsoft.com/office/powerpoint/2010/main" val="3916853037"/>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71209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386" y="107950"/>
            <a:ext cx="2065337"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339" y="107950"/>
            <a:ext cx="6043613"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6092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53"/>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22"/>
            <a:ext cx="8420100" cy="1500187"/>
          </a:xfrm>
        </p:spPr>
        <p:txBody>
          <a:bodyPr anchor="b"/>
          <a:lstStyle>
            <a:lvl1pPr marL="0" indent="0">
              <a:buNone/>
              <a:defRPr sz="2000">
                <a:solidFill>
                  <a:schemeClr val="tx1">
                    <a:tint val="75000"/>
                  </a:schemeClr>
                </a:solidFill>
              </a:defRPr>
            </a:lvl1pPr>
            <a:lvl2pPr marL="456942" indent="0">
              <a:buNone/>
              <a:defRPr sz="1800">
                <a:solidFill>
                  <a:schemeClr val="tx1">
                    <a:tint val="75000"/>
                  </a:schemeClr>
                </a:solidFill>
              </a:defRPr>
            </a:lvl2pPr>
            <a:lvl3pPr marL="913884" indent="0">
              <a:buNone/>
              <a:defRPr sz="1600">
                <a:solidFill>
                  <a:schemeClr val="tx1">
                    <a:tint val="75000"/>
                  </a:schemeClr>
                </a:solidFill>
              </a:defRPr>
            </a:lvl3pPr>
            <a:lvl4pPr marL="1370825" indent="0">
              <a:buNone/>
              <a:defRPr sz="1400">
                <a:solidFill>
                  <a:schemeClr val="tx1">
                    <a:tint val="75000"/>
                  </a:schemeClr>
                </a:solidFill>
              </a:defRPr>
            </a:lvl4pPr>
            <a:lvl5pPr marL="1827762" indent="0">
              <a:buNone/>
              <a:defRPr sz="1400">
                <a:solidFill>
                  <a:schemeClr val="tx1">
                    <a:tint val="75000"/>
                  </a:schemeClr>
                </a:solidFill>
              </a:defRPr>
            </a:lvl5pPr>
            <a:lvl6pPr marL="2284706" indent="0">
              <a:buNone/>
              <a:defRPr sz="1400">
                <a:solidFill>
                  <a:schemeClr val="tx1">
                    <a:tint val="75000"/>
                  </a:schemeClr>
                </a:solidFill>
              </a:defRPr>
            </a:lvl6pPr>
            <a:lvl7pPr marL="2741649" indent="0">
              <a:buNone/>
              <a:defRPr sz="1400">
                <a:solidFill>
                  <a:schemeClr val="tx1">
                    <a:tint val="75000"/>
                  </a:schemeClr>
                </a:solidFill>
              </a:defRPr>
            </a:lvl7pPr>
            <a:lvl8pPr marL="3198589" indent="0">
              <a:buNone/>
              <a:defRPr sz="1400">
                <a:solidFill>
                  <a:schemeClr val="tx1">
                    <a:tint val="75000"/>
                  </a:schemeClr>
                </a:solidFill>
              </a:defRPr>
            </a:lvl8pPr>
            <a:lvl9pPr marL="365553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4"/>
            <a:ext cx="437687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4"/>
            <a:ext cx="437859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44" y="4407028"/>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44" y="2906732"/>
            <a:ext cx="8420100" cy="1500187"/>
          </a:xfrm>
        </p:spPr>
        <p:txBody>
          <a:bodyPr anchor="b"/>
          <a:lstStyle>
            <a:lvl1pPr marL="0" indent="0">
              <a:buNone/>
              <a:defRPr sz="2000"/>
            </a:lvl1pPr>
            <a:lvl2pPr marL="456822" indent="0">
              <a:buNone/>
              <a:defRPr sz="1800"/>
            </a:lvl2pPr>
            <a:lvl3pPr marL="913644" indent="0">
              <a:buNone/>
              <a:defRPr sz="1600"/>
            </a:lvl3pPr>
            <a:lvl4pPr marL="1370464" indent="0">
              <a:buNone/>
              <a:defRPr sz="1400"/>
            </a:lvl4pPr>
            <a:lvl5pPr marL="1827282" indent="0">
              <a:buNone/>
              <a:defRPr sz="1400"/>
            </a:lvl5pPr>
            <a:lvl6pPr marL="2284108" indent="0">
              <a:buNone/>
              <a:defRPr sz="1400"/>
            </a:lvl6pPr>
            <a:lvl7pPr marL="2740932" indent="0">
              <a:buNone/>
              <a:defRPr sz="1400"/>
            </a:lvl7pPr>
            <a:lvl8pPr marL="3197750" indent="0">
              <a:buNone/>
              <a:defRPr sz="1400"/>
            </a:lvl8pPr>
            <a:lvl9pPr marL="3654573" indent="0">
              <a:buNone/>
              <a:defRPr sz="1400"/>
            </a:lvl9pPr>
          </a:lstStyle>
          <a:p>
            <a:pPr lvl="0"/>
            <a:r>
              <a:rPr lang="en-US" smtClean="0"/>
              <a:t>Click to edit Master text styles</a:t>
            </a:r>
          </a:p>
        </p:txBody>
      </p:sp>
    </p:spTree>
    <p:extLst>
      <p:ext uri="{BB962C8B-B14F-4D97-AF65-F5344CB8AC3E}">
        <p14:creationId xmlns:p14="http://schemas.microsoft.com/office/powerpoint/2010/main" val="1585150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85" y="27310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4"/>
            <a:ext cx="3259006" cy="4691063"/>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51"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51" y="612775"/>
            <a:ext cx="5943600" cy="4114800"/>
          </a:xfrm>
        </p:spPr>
        <p:txBody>
          <a:bodyPr/>
          <a:lstStyle>
            <a:lvl1pPr marL="0" indent="0">
              <a:buNone/>
              <a:defRPr sz="3200"/>
            </a:lvl1pPr>
            <a:lvl2pPr marL="456942" indent="0">
              <a:buNone/>
              <a:defRPr sz="2800"/>
            </a:lvl2pPr>
            <a:lvl3pPr marL="913884" indent="0">
              <a:buNone/>
              <a:defRPr sz="2400"/>
            </a:lvl3pPr>
            <a:lvl4pPr marL="1370825" indent="0">
              <a:buNone/>
              <a:defRPr sz="2000"/>
            </a:lvl4pPr>
            <a:lvl5pPr marL="1827762" indent="0">
              <a:buNone/>
              <a:defRPr sz="2000"/>
            </a:lvl5pPr>
            <a:lvl6pPr marL="2284706" indent="0">
              <a:buNone/>
              <a:defRPr sz="2000"/>
            </a:lvl6pPr>
            <a:lvl7pPr marL="2741649" indent="0">
              <a:buNone/>
              <a:defRPr sz="2000"/>
            </a:lvl7pPr>
            <a:lvl8pPr marL="3198589" indent="0">
              <a:buNone/>
              <a:defRPr sz="2000"/>
            </a:lvl8pPr>
            <a:lvl9pPr marL="3655530" indent="0">
              <a:buNone/>
              <a:defRPr sz="2000"/>
            </a:lvl9pPr>
          </a:lstStyle>
          <a:p>
            <a:endParaRPr lang="it-IT"/>
          </a:p>
        </p:txBody>
      </p:sp>
      <p:sp>
        <p:nvSpPr>
          <p:cNvPr id="4" name="Segnaposto testo 3"/>
          <p:cNvSpPr>
            <a:spLocks noGrp="1"/>
          </p:cNvSpPr>
          <p:nvPr>
            <p:ph type="body" sz="half" idx="2"/>
          </p:nvPr>
        </p:nvSpPr>
        <p:spPr>
          <a:xfrm>
            <a:off x="1941651" y="5367338"/>
            <a:ext cx="5943600" cy="804862"/>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4" y="274691"/>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691"/>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A91031-DE95-4C3E-A328-B0FB2EB16158}" type="datetimeFigureOut">
              <a:rPr lang="it-IT" smtClean="0">
                <a:solidFill>
                  <a:prstClr val="black">
                    <a:tint val="75000"/>
                  </a:prstClr>
                </a:solidFill>
                <a:latin typeface="Calibri"/>
              </a: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B31AE39-2F6D-40CE-A6CC-CD308F90C11D}"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906000" cy="576262"/>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32" y="1600253"/>
            <a:ext cx="4385469" cy="14208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5045901" y="1600212"/>
            <a:ext cx="4387189" cy="6334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5045901" y="2386013"/>
            <a:ext cx="4387189" cy="635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xmlns:p14="http://schemas.microsoft.com/office/powerpoint/2010/main">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71"/>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2"/>
            <a:ext cx="6934200" cy="1752600"/>
          </a:xfrm>
        </p:spPr>
        <p:txBody>
          <a:bodyPr/>
          <a:lstStyle>
            <a:lvl1pPr marL="0" indent="0" algn="ctr">
              <a:buNone/>
              <a:defRPr>
                <a:solidFill>
                  <a:schemeClr val="tx1">
                    <a:tint val="75000"/>
                  </a:schemeClr>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5" indent="0" algn="ctr">
              <a:buNone/>
              <a:defRPr>
                <a:solidFill>
                  <a:schemeClr val="tx1">
                    <a:tint val="75000"/>
                  </a:schemeClr>
                </a:solidFill>
              </a:defRPr>
            </a:lvl4pPr>
            <a:lvl5pPr marL="1827762" indent="0" algn="ctr">
              <a:buNone/>
              <a:defRPr>
                <a:solidFill>
                  <a:schemeClr val="tx1">
                    <a:tint val="75000"/>
                  </a:schemeClr>
                </a:solidFill>
              </a:defRPr>
            </a:lvl5pPr>
            <a:lvl6pPr marL="2284706" indent="0" algn="ctr">
              <a:buNone/>
              <a:defRPr>
                <a:solidFill>
                  <a:schemeClr val="tx1">
                    <a:tint val="75000"/>
                  </a:schemeClr>
                </a:solidFill>
              </a:defRPr>
            </a:lvl6pPr>
            <a:lvl7pPr marL="2741649" indent="0" algn="ctr">
              <a:buNone/>
              <a:defRPr>
                <a:solidFill>
                  <a:schemeClr val="tx1">
                    <a:tint val="75000"/>
                  </a:schemeClr>
                </a:solidFill>
              </a:defRPr>
            </a:lvl7pPr>
            <a:lvl8pPr marL="3198589" indent="0" algn="ctr">
              <a:buNone/>
              <a:defRPr>
                <a:solidFill>
                  <a:schemeClr val="tx1">
                    <a:tint val="75000"/>
                  </a:schemeClr>
                </a:solidFill>
              </a:defRPr>
            </a:lvl8pPr>
            <a:lvl9pPr marL="365553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495300" y="6356401"/>
            <a:ext cx="2311400" cy="365125"/>
          </a:xfrm>
          <a:prstGeom prst="rect">
            <a:avLst/>
          </a:prstGeom>
        </p:spPr>
        <p:txBody>
          <a:bodyPr vert="horz" wrap="square" lIns="91388" tIns="45694" rIns="91388" bIns="45694" numCol="1" anchor="t" anchorCtr="0" compatLnSpc="1">
            <a:prstTxWarp prst="textNoShape">
              <a:avLst/>
            </a:prstTxWarp>
          </a:bodyPr>
          <a:lstStyle>
            <a:lvl1pPr>
              <a:defRPr>
                <a:cs typeface="Arial" charset="0"/>
              </a:defRPr>
            </a:lvl1pPr>
          </a:lstStyle>
          <a:p>
            <a:pPr algn="l">
              <a:defRPr/>
            </a:pPr>
            <a:fld id="{B59C44B9-CB97-7842-BA01-96D1921ECE05}" type="datetime1">
              <a:rPr lang="it-IT" sz="1800">
                <a:solidFill>
                  <a:prstClr val="black"/>
                </a:solidFill>
                <a:latin typeface="Arial" charset="0"/>
                <a:ea typeface="ＭＳ Ｐゴシック" charset="0"/>
              </a:rPr>
              <a:pPr algn="l">
                <a:defRPr/>
              </a:pPr>
              <a:t>19/11/12</a:t>
            </a:fld>
            <a:endParaRPr lang="it-IT" sz="1800">
              <a:solidFill>
                <a:prstClr val="black"/>
              </a:solidFill>
              <a:latin typeface="Arial" charset="0"/>
              <a:ea typeface="ＭＳ Ｐゴシック" charset="0"/>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a typeface="ＭＳ Ｐゴシック"/>
              <a:cs typeface="ＭＳ Ｐゴシック"/>
            </a:endParaRPr>
          </a:p>
        </p:txBody>
      </p:sp>
      <p:sp>
        <p:nvSpPr>
          <p:cNvPr id="6" name="Segnaposto numero diapositiva 5"/>
          <p:cNvSpPr>
            <a:spLocks noGrp="1"/>
          </p:cNvSpPr>
          <p:nvPr>
            <p:ph type="sldNum" sz="quarter" idx="12"/>
          </p:nvPr>
        </p:nvSpPr>
        <p:spPr/>
        <p:txBody>
          <a:bodyPr/>
          <a:lstStyle>
            <a:lvl1pPr>
              <a:defRPr/>
            </a:lvl1pPr>
          </a:lstStyle>
          <a:p>
            <a:pPr>
              <a:defRPr/>
            </a:pPr>
            <a:fld id="{976B2CDE-3837-3142-9E29-8978F636B7A0}" type="slidenum">
              <a:rPr lang="it-IT"/>
              <a:pPr>
                <a:defRPr/>
              </a:pPr>
              <a:t>‹#›</a:t>
            </a:fld>
            <a:endParaRPr lang="it-IT"/>
          </a:p>
        </p:txBody>
      </p:sp>
    </p:spTree>
    <p:extLst>
      <p:ext uri="{BB962C8B-B14F-4D97-AF65-F5344CB8AC3E}">
        <p14:creationId xmlns:p14="http://schemas.microsoft.com/office/powerpoint/2010/main" val="415814548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898650" y="152400"/>
            <a:ext cx="7512050" cy="1143000"/>
          </a:xfrm>
        </p:spPr>
        <p:txBody>
          <a:bodyPr/>
          <a:lstStyle>
            <a:lvl1pPr>
              <a:defRPr sz="2000"/>
            </a:lvl1p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95300" y="6356401"/>
            <a:ext cx="2311400" cy="365125"/>
          </a:xfrm>
          <a:prstGeom prst="rect">
            <a:avLst/>
          </a:prstGeom>
        </p:spPr>
        <p:txBody>
          <a:bodyPr vert="horz" wrap="square" lIns="91388" tIns="45694" rIns="91388" bIns="45694" numCol="1" anchor="t" anchorCtr="0" compatLnSpc="1">
            <a:prstTxWarp prst="textNoShape">
              <a:avLst/>
            </a:prstTxWarp>
          </a:bodyPr>
          <a:lstStyle>
            <a:lvl1pPr>
              <a:defRPr>
                <a:cs typeface="Arial" charset="0"/>
              </a:defRPr>
            </a:lvl1pPr>
          </a:lstStyle>
          <a:p>
            <a:pPr algn="l">
              <a:defRPr/>
            </a:pPr>
            <a:fld id="{C6C79E06-6B16-5B45-8C5A-3AFB1A87AA65}" type="datetime1">
              <a:rPr lang="it-IT" sz="1800">
                <a:solidFill>
                  <a:prstClr val="black"/>
                </a:solidFill>
                <a:latin typeface="Arial" charset="0"/>
                <a:ea typeface="ＭＳ Ｐゴシック" charset="0"/>
              </a:rPr>
              <a:pPr algn="l">
                <a:defRPr/>
              </a:pPr>
              <a:t>19/11/12</a:t>
            </a:fld>
            <a:endParaRPr lang="it-IT" sz="1800">
              <a:solidFill>
                <a:prstClr val="black"/>
              </a:solidFill>
              <a:latin typeface="Arial" charset="0"/>
              <a:ea typeface="ＭＳ Ｐゴシック" charset="0"/>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a typeface="ＭＳ Ｐゴシック"/>
              <a:cs typeface="ＭＳ Ｐゴシック"/>
            </a:endParaRPr>
          </a:p>
        </p:txBody>
      </p:sp>
      <p:sp>
        <p:nvSpPr>
          <p:cNvPr id="6" name="Segnaposto numero diapositiva 5"/>
          <p:cNvSpPr>
            <a:spLocks noGrp="1"/>
          </p:cNvSpPr>
          <p:nvPr>
            <p:ph type="sldNum" sz="quarter" idx="12"/>
          </p:nvPr>
        </p:nvSpPr>
        <p:spPr/>
        <p:txBody>
          <a:bodyPr/>
          <a:lstStyle>
            <a:lvl1pPr>
              <a:defRPr/>
            </a:lvl1pPr>
          </a:lstStyle>
          <a:p>
            <a:pPr>
              <a:defRPr/>
            </a:pPr>
            <a:fld id="{68A59606-4B49-7B40-BBA3-188648A06FC5}" type="slidenum">
              <a:rPr lang="it-IT"/>
              <a:pPr>
                <a:defRPr/>
              </a:pPr>
              <a:t>‹#›</a:t>
            </a:fld>
            <a:endParaRPr lang="it-IT"/>
          </a:p>
        </p:txBody>
      </p:sp>
    </p:spTree>
    <p:extLst>
      <p:ext uri="{BB962C8B-B14F-4D97-AF65-F5344CB8AC3E}">
        <p14:creationId xmlns:p14="http://schemas.microsoft.com/office/powerpoint/2010/main" val="204590880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piè di pagina 4"/>
          <p:cNvSpPr>
            <a:spLocks noGrp="1"/>
          </p:cNvSpPr>
          <p:nvPr>
            <p:ph type="ftr" sz="quarter" idx="10"/>
          </p:nvPr>
        </p:nvSpPr>
        <p:spPr/>
        <p:txBody>
          <a:bodyPr/>
          <a:lstStyle>
            <a:lvl1pPr>
              <a:defRPr/>
            </a:lvl1pPr>
          </a:lstStyle>
          <a:p>
            <a:pPr>
              <a:defRPr/>
            </a:pPr>
            <a:endParaRPr lang="it-IT">
              <a:solidFill>
                <a:prstClr val="black">
                  <a:tint val="75000"/>
                </a:prstClr>
              </a:solidFill>
              <a:ea typeface="ＭＳ Ｐゴシック"/>
              <a:cs typeface="ＭＳ Ｐゴシック"/>
            </a:endParaRPr>
          </a:p>
        </p:txBody>
      </p:sp>
      <p:sp>
        <p:nvSpPr>
          <p:cNvPr id="3" name="Segnaposto numero diapositiva 5"/>
          <p:cNvSpPr>
            <a:spLocks noGrp="1"/>
          </p:cNvSpPr>
          <p:nvPr>
            <p:ph type="sldNum" sz="quarter" idx="11"/>
          </p:nvPr>
        </p:nvSpPr>
        <p:spPr/>
        <p:txBody>
          <a:bodyPr/>
          <a:lstStyle>
            <a:lvl1pPr>
              <a:defRPr/>
            </a:lvl1pPr>
          </a:lstStyle>
          <a:p>
            <a:pPr>
              <a:defRPr/>
            </a:pPr>
            <a:fld id="{04E6594A-7BAB-E044-8DE6-0E654EA3DF38}" type="slidenum">
              <a:rPr lang="it-IT"/>
              <a:pPr>
                <a:defRPr/>
              </a:pPr>
              <a:t>‹#›</a:t>
            </a:fld>
            <a:endParaRPr lang="it-IT"/>
          </a:p>
        </p:txBody>
      </p:sp>
    </p:spTree>
    <p:extLst>
      <p:ext uri="{BB962C8B-B14F-4D97-AF65-F5344CB8AC3E}">
        <p14:creationId xmlns:p14="http://schemas.microsoft.com/office/powerpoint/2010/main" val="2931714382"/>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71"/>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2"/>
            <a:ext cx="6934200" cy="1752600"/>
          </a:xfrm>
        </p:spPr>
        <p:txBody>
          <a:bodyPr/>
          <a:lstStyle>
            <a:lvl1pPr marL="0" indent="0" algn="ctr">
              <a:buNone/>
              <a:defRPr/>
            </a:lvl1pPr>
            <a:lvl2pPr marL="456942" indent="0" algn="ctr">
              <a:buNone/>
              <a:defRPr/>
            </a:lvl2pPr>
            <a:lvl3pPr marL="913884" indent="0" algn="ctr">
              <a:buNone/>
              <a:defRPr/>
            </a:lvl3pPr>
            <a:lvl4pPr marL="1370825" indent="0" algn="ctr">
              <a:buNone/>
              <a:defRPr/>
            </a:lvl4pPr>
            <a:lvl5pPr marL="1827762" indent="0" algn="ctr">
              <a:buNone/>
              <a:defRPr/>
            </a:lvl5pPr>
            <a:lvl6pPr marL="2284706" indent="0" algn="ctr">
              <a:buNone/>
              <a:defRPr/>
            </a:lvl6pPr>
            <a:lvl7pPr marL="2741649" indent="0" algn="ctr">
              <a:buNone/>
              <a:defRPr/>
            </a:lvl7pPr>
            <a:lvl8pPr marL="3198589" indent="0" algn="ctr">
              <a:buNone/>
              <a:defRPr/>
            </a:lvl8pPr>
            <a:lvl9pPr marL="365553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3BFCDCA-330B-5445-9B76-F26C1760DC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744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4F1A7D-A24C-8248-8EA4-DC964B873E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1390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343" y="177643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8" y="177643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556181"/>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51"/>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22"/>
            <a:ext cx="8420100" cy="1500187"/>
          </a:xfrm>
        </p:spPr>
        <p:txBody>
          <a:bodyPr anchor="b"/>
          <a:lstStyle>
            <a:lvl1pPr marL="0" indent="0">
              <a:buNone/>
              <a:defRPr sz="2000"/>
            </a:lvl1pPr>
            <a:lvl2pPr marL="456942" indent="0">
              <a:buNone/>
              <a:defRPr sz="1800"/>
            </a:lvl2pPr>
            <a:lvl3pPr marL="913884" indent="0">
              <a:buNone/>
              <a:defRPr sz="1600"/>
            </a:lvl3pPr>
            <a:lvl4pPr marL="1370825" indent="0">
              <a:buNone/>
              <a:defRPr sz="1400"/>
            </a:lvl4pPr>
            <a:lvl5pPr marL="1827762" indent="0">
              <a:buNone/>
              <a:defRPr sz="1400"/>
            </a:lvl5pPr>
            <a:lvl6pPr marL="2284706" indent="0">
              <a:buNone/>
              <a:defRPr sz="1400"/>
            </a:lvl6pPr>
            <a:lvl7pPr marL="2741649" indent="0">
              <a:buNone/>
              <a:defRPr sz="1400"/>
            </a:lvl7pPr>
            <a:lvl8pPr marL="3198589" indent="0">
              <a:buNone/>
              <a:defRPr sz="1400"/>
            </a:lvl8pPr>
            <a:lvl9pPr marL="365553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92EB2B-19D0-D249-9B6F-CB5E9D7D50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5002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27F62BB-08B5-B745-B440-A206D24C4E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044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4"/>
            <a:ext cx="437687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4"/>
            <a:ext cx="437859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37347FA-76E2-024D-8132-C7F2B22B75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8358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FED3DFF-E17C-EC40-BFDE-B41EEDFAD6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6930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9DBFBA6-435C-7F48-9484-E7EAA3AD21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699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85" y="27310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4"/>
            <a:ext cx="3259006" cy="4691063"/>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86188CC-7660-0B42-A228-BA8D0CFC6F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129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51"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51" y="612775"/>
            <a:ext cx="5943600" cy="4114800"/>
          </a:xfrm>
        </p:spPr>
        <p:txBody>
          <a:bodyPr/>
          <a:lstStyle>
            <a:lvl1pPr marL="0" indent="0">
              <a:buNone/>
              <a:defRPr sz="3200"/>
            </a:lvl1pPr>
            <a:lvl2pPr marL="456942" indent="0">
              <a:buNone/>
              <a:defRPr sz="2800"/>
            </a:lvl2pPr>
            <a:lvl3pPr marL="913884" indent="0">
              <a:buNone/>
              <a:defRPr sz="2400"/>
            </a:lvl3pPr>
            <a:lvl4pPr marL="1370825" indent="0">
              <a:buNone/>
              <a:defRPr sz="2000"/>
            </a:lvl4pPr>
            <a:lvl5pPr marL="1827762" indent="0">
              <a:buNone/>
              <a:defRPr sz="2000"/>
            </a:lvl5pPr>
            <a:lvl6pPr marL="2284706" indent="0">
              <a:buNone/>
              <a:defRPr sz="2000"/>
            </a:lvl6pPr>
            <a:lvl7pPr marL="2741649" indent="0">
              <a:buNone/>
              <a:defRPr sz="2000"/>
            </a:lvl7pPr>
            <a:lvl8pPr marL="3198589" indent="0">
              <a:buNone/>
              <a:defRPr sz="2000"/>
            </a:lvl8pPr>
            <a:lvl9pPr marL="3655530" indent="0">
              <a:buNone/>
              <a:defRPr sz="2000"/>
            </a:lvl9pPr>
          </a:lstStyle>
          <a:p>
            <a:pPr lvl="0"/>
            <a:endParaRPr lang="it-IT" noProof="0" smtClean="0"/>
          </a:p>
        </p:txBody>
      </p:sp>
      <p:sp>
        <p:nvSpPr>
          <p:cNvPr id="4" name="Segnaposto testo 3"/>
          <p:cNvSpPr>
            <a:spLocks noGrp="1"/>
          </p:cNvSpPr>
          <p:nvPr>
            <p:ph type="body" sz="half" idx="2"/>
          </p:nvPr>
        </p:nvSpPr>
        <p:spPr>
          <a:xfrm>
            <a:off x="1941651" y="5367338"/>
            <a:ext cx="5943600" cy="804862"/>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AC4D5A-7AA4-2146-AC4F-8DB0D599F3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6782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72FB51-BCD9-E44A-82CE-EE72F2C829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1007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4" y="274689"/>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689"/>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D378D2-AF7B-3A40-90F1-244C21DB01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490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71"/>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2"/>
            <a:ext cx="6934200" cy="1752600"/>
          </a:xfrm>
        </p:spPr>
        <p:txBody>
          <a:bodyPr/>
          <a:lstStyle>
            <a:lvl1pPr marL="0" indent="0" algn="ctr">
              <a:buNone/>
              <a:defRPr>
                <a:solidFill>
                  <a:schemeClr val="tx1">
                    <a:tint val="75000"/>
                  </a:schemeClr>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5" indent="0" algn="ctr">
              <a:buNone/>
              <a:defRPr>
                <a:solidFill>
                  <a:schemeClr val="tx1">
                    <a:tint val="75000"/>
                  </a:schemeClr>
                </a:solidFill>
              </a:defRPr>
            </a:lvl4pPr>
            <a:lvl5pPr marL="1827762" indent="0" algn="ctr">
              <a:buNone/>
              <a:defRPr>
                <a:solidFill>
                  <a:schemeClr val="tx1">
                    <a:tint val="75000"/>
                  </a:schemeClr>
                </a:solidFill>
              </a:defRPr>
            </a:lvl5pPr>
            <a:lvl6pPr marL="2284706" indent="0" algn="ctr">
              <a:buNone/>
              <a:defRPr>
                <a:solidFill>
                  <a:schemeClr val="tx1">
                    <a:tint val="75000"/>
                  </a:schemeClr>
                </a:solidFill>
              </a:defRPr>
            </a:lvl6pPr>
            <a:lvl7pPr marL="2741649" indent="0" algn="ctr">
              <a:buNone/>
              <a:defRPr>
                <a:solidFill>
                  <a:schemeClr val="tx1">
                    <a:tint val="75000"/>
                  </a:schemeClr>
                </a:solidFill>
              </a:defRPr>
            </a:lvl7pPr>
            <a:lvl8pPr marL="3198589" indent="0" algn="ctr">
              <a:buNone/>
              <a:defRPr>
                <a:solidFill>
                  <a:schemeClr val="tx1">
                    <a:tint val="75000"/>
                  </a:schemeClr>
                </a:solidFill>
              </a:defRPr>
            </a:lvl8pPr>
            <a:lvl9pPr marL="365553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C309DFC-B327-4A94-BFD4-1EB7742A58E4}"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88FCC527-C59B-4F4F-8A89-CC1B387015AB}"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738" cy="639762"/>
          </a:xfrm>
        </p:spPr>
        <p:txBody>
          <a:bodyPr anchor="b"/>
          <a:lstStyle>
            <a:lvl1pPr marL="0" indent="0">
              <a:buNone/>
              <a:defRPr sz="2400" b="1"/>
            </a:lvl1pPr>
            <a:lvl2pPr marL="456822" indent="0">
              <a:buNone/>
              <a:defRPr sz="2000" b="1"/>
            </a:lvl2pPr>
            <a:lvl3pPr marL="913644" indent="0">
              <a:buNone/>
              <a:defRPr sz="1800" b="1"/>
            </a:lvl3pPr>
            <a:lvl4pPr marL="1370464" indent="0">
              <a:buNone/>
              <a:defRPr sz="1600" b="1"/>
            </a:lvl4pPr>
            <a:lvl5pPr marL="1827282" indent="0">
              <a:buNone/>
              <a:defRPr sz="1600" b="1"/>
            </a:lvl5pPr>
            <a:lvl6pPr marL="2284108" indent="0">
              <a:buNone/>
              <a:defRPr sz="1600" b="1"/>
            </a:lvl6pPr>
            <a:lvl7pPr marL="2740932" indent="0">
              <a:buNone/>
              <a:defRPr sz="1600" b="1"/>
            </a:lvl7pPr>
            <a:lvl8pPr marL="3197750" indent="0">
              <a:buNone/>
              <a:defRPr sz="1600" b="1"/>
            </a:lvl8pPr>
            <a:lvl9pPr marL="36545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429" y="1535114"/>
            <a:ext cx="4378325" cy="639762"/>
          </a:xfrm>
        </p:spPr>
        <p:txBody>
          <a:bodyPr anchor="b"/>
          <a:lstStyle>
            <a:lvl1pPr marL="0" indent="0">
              <a:buNone/>
              <a:defRPr sz="2400" b="1"/>
            </a:lvl1pPr>
            <a:lvl2pPr marL="456822" indent="0">
              <a:buNone/>
              <a:defRPr sz="2000" b="1"/>
            </a:lvl2pPr>
            <a:lvl3pPr marL="913644" indent="0">
              <a:buNone/>
              <a:defRPr sz="1800" b="1"/>
            </a:lvl3pPr>
            <a:lvl4pPr marL="1370464" indent="0">
              <a:buNone/>
              <a:defRPr sz="1600" b="1"/>
            </a:lvl4pPr>
            <a:lvl5pPr marL="1827282" indent="0">
              <a:buNone/>
              <a:defRPr sz="1600" b="1"/>
            </a:lvl5pPr>
            <a:lvl6pPr marL="2284108" indent="0">
              <a:buNone/>
              <a:defRPr sz="1600" b="1"/>
            </a:lvl6pPr>
            <a:lvl7pPr marL="2740932" indent="0">
              <a:buNone/>
              <a:defRPr sz="1600" b="1"/>
            </a:lvl7pPr>
            <a:lvl8pPr marL="3197750" indent="0">
              <a:buNone/>
              <a:defRPr sz="1600" b="1"/>
            </a:lvl8pPr>
            <a:lvl9pPr marL="36545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2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4249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487054C-50A0-41AC-856B-4DB2FC391F13}"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5B713321-C9F2-4603-B3B7-66B585CAE02E}"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47"/>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22"/>
            <a:ext cx="8420100" cy="1500187"/>
          </a:xfrm>
        </p:spPr>
        <p:txBody>
          <a:bodyPr anchor="b"/>
          <a:lstStyle>
            <a:lvl1pPr marL="0" indent="0">
              <a:buNone/>
              <a:defRPr sz="2000">
                <a:solidFill>
                  <a:schemeClr val="tx1">
                    <a:tint val="75000"/>
                  </a:schemeClr>
                </a:solidFill>
              </a:defRPr>
            </a:lvl1pPr>
            <a:lvl2pPr marL="456942" indent="0">
              <a:buNone/>
              <a:defRPr sz="1800">
                <a:solidFill>
                  <a:schemeClr val="tx1">
                    <a:tint val="75000"/>
                  </a:schemeClr>
                </a:solidFill>
              </a:defRPr>
            </a:lvl2pPr>
            <a:lvl3pPr marL="913884" indent="0">
              <a:buNone/>
              <a:defRPr sz="1600">
                <a:solidFill>
                  <a:schemeClr val="tx1">
                    <a:tint val="75000"/>
                  </a:schemeClr>
                </a:solidFill>
              </a:defRPr>
            </a:lvl3pPr>
            <a:lvl4pPr marL="1370825" indent="0">
              <a:buNone/>
              <a:defRPr sz="1400">
                <a:solidFill>
                  <a:schemeClr val="tx1">
                    <a:tint val="75000"/>
                  </a:schemeClr>
                </a:solidFill>
              </a:defRPr>
            </a:lvl4pPr>
            <a:lvl5pPr marL="1827762" indent="0">
              <a:buNone/>
              <a:defRPr sz="1400">
                <a:solidFill>
                  <a:schemeClr val="tx1">
                    <a:tint val="75000"/>
                  </a:schemeClr>
                </a:solidFill>
              </a:defRPr>
            </a:lvl5pPr>
            <a:lvl6pPr marL="2284706" indent="0">
              <a:buNone/>
              <a:defRPr sz="1400">
                <a:solidFill>
                  <a:schemeClr val="tx1">
                    <a:tint val="75000"/>
                  </a:schemeClr>
                </a:solidFill>
              </a:defRPr>
            </a:lvl6pPr>
            <a:lvl7pPr marL="2741649" indent="0">
              <a:buNone/>
              <a:defRPr sz="1400">
                <a:solidFill>
                  <a:schemeClr val="tx1">
                    <a:tint val="75000"/>
                  </a:schemeClr>
                </a:solidFill>
              </a:defRPr>
            </a:lvl7pPr>
            <a:lvl8pPr marL="3198589" indent="0">
              <a:buNone/>
              <a:defRPr sz="1400">
                <a:solidFill>
                  <a:schemeClr val="tx1">
                    <a:tint val="75000"/>
                  </a:schemeClr>
                </a:solidFill>
              </a:defRPr>
            </a:lvl8pPr>
            <a:lvl9pPr marL="365553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24DC434-55C6-4E92-91D8-5F097B65E0D1}"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370D689D-D71E-48CE-9D56-F1AAA40604A4}"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BE23F30-E19E-483F-A76D-CF4413CB2578}"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CC466733-3F8A-4C93-A1A9-D556BDDCA6A0}"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4"/>
            <a:ext cx="437687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4"/>
            <a:ext cx="437859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8C14534-E235-4294-959E-5BEFBC6456AF}"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9" name="Segnaposto numero diapositiva 5"/>
          <p:cNvSpPr>
            <a:spLocks noGrp="1"/>
          </p:cNvSpPr>
          <p:nvPr>
            <p:ph type="sldNum" sz="quarter" idx="12"/>
          </p:nvPr>
        </p:nvSpPr>
        <p:spPr/>
        <p:txBody>
          <a:bodyPr/>
          <a:lstStyle>
            <a:lvl1pPr>
              <a:defRPr/>
            </a:lvl1pPr>
          </a:lstStyle>
          <a:p>
            <a:pPr>
              <a:defRPr/>
            </a:pPr>
            <a:fld id="{C8951685-B125-47B0-90DA-9C9422350B98}"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3F1D944-79EF-4577-BC48-702C60B8835F}"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5" name="Segnaposto numero diapositiva 5"/>
          <p:cNvSpPr>
            <a:spLocks noGrp="1"/>
          </p:cNvSpPr>
          <p:nvPr>
            <p:ph type="sldNum" sz="quarter" idx="12"/>
          </p:nvPr>
        </p:nvSpPr>
        <p:spPr/>
        <p:txBody>
          <a:bodyPr/>
          <a:lstStyle>
            <a:lvl1pPr>
              <a:defRPr/>
            </a:lvl1pPr>
          </a:lstStyle>
          <a:p>
            <a:pPr>
              <a:defRPr/>
            </a:pPr>
            <a:fld id="{C42D91F6-FC19-45F6-BD18-A9AFD72584EC}"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02350C0-E98D-4349-A77E-E3DEB435EBEF}"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6D5D7E68-5F5F-4EE6-AE88-F7BA71C22366}"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85" y="27309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4"/>
            <a:ext cx="3259006" cy="4691063"/>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2A7F35-FD9E-4BB1-884E-2AAA864EAFEE}"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50E37CB3-A2A4-44D7-B517-6D44D4F9B3EB}"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51"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51" y="612775"/>
            <a:ext cx="5943600" cy="4114800"/>
          </a:xfrm>
        </p:spPr>
        <p:txBody>
          <a:bodyPr rtlCol="0">
            <a:normAutofit/>
          </a:bodyPr>
          <a:lstStyle>
            <a:lvl1pPr marL="0" indent="0">
              <a:buNone/>
              <a:defRPr sz="3200"/>
            </a:lvl1pPr>
            <a:lvl2pPr marL="456942" indent="0">
              <a:buNone/>
              <a:defRPr sz="2800"/>
            </a:lvl2pPr>
            <a:lvl3pPr marL="913884" indent="0">
              <a:buNone/>
              <a:defRPr sz="2400"/>
            </a:lvl3pPr>
            <a:lvl4pPr marL="1370825" indent="0">
              <a:buNone/>
              <a:defRPr sz="2000"/>
            </a:lvl4pPr>
            <a:lvl5pPr marL="1827762" indent="0">
              <a:buNone/>
              <a:defRPr sz="2000"/>
            </a:lvl5pPr>
            <a:lvl6pPr marL="2284706" indent="0">
              <a:buNone/>
              <a:defRPr sz="2000"/>
            </a:lvl6pPr>
            <a:lvl7pPr marL="2741649" indent="0">
              <a:buNone/>
              <a:defRPr sz="2000"/>
            </a:lvl7pPr>
            <a:lvl8pPr marL="3198589" indent="0">
              <a:buNone/>
              <a:defRPr sz="2000"/>
            </a:lvl8pPr>
            <a:lvl9pPr marL="3655530" indent="0">
              <a:buNone/>
              <a:defRPr sz="2000"/>
            </a:lvl9pPr>
          </a:lstStyle>
          <a:p>
            <a:pPr lvl="0"/>
            <a:endParaRPr lang="it-IT" noProof="0" smtClean="0"/>
          </a:p>
        </p:txBody>
      </p:sp>
      <p:sp>
        <p:nvSpPr>
          <p:cNvPr id="4" name="Segnaposto testo 3"/>
          <p:cNvSpPr>
            <a:spLocks noGrp="1"/>
          </p:cNvSpPr>
          <p:nvPr>
            <p:ph type="body" sz="half" idx="2"/>
          </p:nvPr>
        </p:nvSpPr>
        <p:spPr>
          <a:xfrm>
            <a:off x="1941651" y="5367338"/>
            <a:ext cx="5943600" cy="804862"/>
          </a:xfrm>
        </p:spPr>
        <p:txBody>
          <a:bodyPr/>
          <a:lstStyle>
            <a:lvl1pPr marL="0" indent="0">
              <a:buNone/>
              <a:defRPr sz="1400"/>
            </a:lvl1pPr>
            <a:lvl2pPr marL="456942" indent="0">
              <a:buNone/>
              <a:defRPr sz="1200"/>
            </a:lvl2pPr>
            <a:lvl3pPr marL="913884" indent="0">
              <a:buNone/>
              <a:defRPr sz="1000"/>
            </a:lvl3pPr>
            <a:lvl4pPr marL="1370825" indent="0">
              <a:buNone/>
              <a:defRPr sz="900"/>
            </a:lvl4pPr>
            <a:lvl5pPr marL="1827762" indent="0">
              <a:buNone/>
              <a:defRPr sz="900"/>
            </a:lvl5pPr>
            <a:lvl6pPr marL="2284706" indent="0">
              <a:buNone/>
              <a:defRPr sz="900"/>
            </a:lvl6pPr>
            <a:lvl7pPr marL="2741649" indent="0">
              <a:buNone/>
              <a:defRPr sz="900"/>
            </a:lvl7pPr>
            <a:lvl8pPr marL="3198589" indent="0">
              <a:buNone/>
              <a:defRPr sz="900"/>
            </a:lvl8pPr>
            <a:lvl9pPr marL="365553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38B95D4-856B-4C5F-A859-1742694BD897}"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116EE662-438F-462A-B4D4-06CEDB1DF0E6}"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6EF328F-A144-4423-9F54-87BAD898161F}"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33C380EF-1885-48A2-A856-34C0CEECE1E6}"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4" y="274685"/>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685"/>
            <a:ext cx="652145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BF6529C-ABCA-4E5B-90FC-E981B96F2F4A}" type="datetimeFigureOut">
              <a:rPr lang="it-IT">
                <a:solidFill>
                  <a:prstClr val="black">
                    <a:tint val="75000"/>
                  </a:prstClr>
                </a:solidFill>
                <a:latin typeface="Calibri"/>
              </a:rPr>
              <a:pPr>
                <a:defRPr/>
              </a:pPr>
              <a:t>19/11/12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A84A7163-3C15-4666-A1D3-C9C78255CBA2}"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4851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40"/>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2"/>
            <a:ext cx="6934200" cy="1752600"/>
          </a:xfrm>
        </p:spPr>
        <p:txBody>
          <a:bodyPr/>
          <a:lstStyle>
            <a:lvl1pPr marL="0" indent="0" algn="ctr">
              <a:buNone/>
              <a:defRPr/>
            </a:lvl1pPr>
            <a:lvl2pPr marL="456672" indent="0" algn="ctr">
              <a:buNone/>
              <a:defRPr/>
            </a:lvl2pPr>
            <a:lvl3pPr marL="913341" indent="0" algn="ctr">
              <a:buNone/>
              <a:defRPr/>
            </a:lvl3pPr>
            <a:lvl4pPr marL="1370015" indent="0" algn="ctr">
              <a:buNone/>
              <a:defRPr/>
            </a:lvl4pPr>
            <a:lvl5pPr marL="1826689" indent="0" algn="ctr">
              <a:buNone/>
              <a:defRPr/>
            </a:lvl5pPr>
            <a:lvl6pPr marL="2283361" indent="0" algn="ctr">
              <a:buNone/>
              <a:defRPr/>
            </a:lvl6pPr>
            <a:lvl7pPr marL="2740036" indent="0" algn="ctr">
              <a:buNone/>
              <a:defRPr/>
            </a:lvl7pPr>
            <a:lvl8pPr marL="3196702" indent="0" algn="ctr">
              <a:buNone/>
              <a:defRPr/>
            </a:lvl8pPr>
            <a:lvl9pPr marL="365337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55485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62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44" y="4407027"/>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44" y="2906751"/>
            <a:ext cx="8420100" cy="1500187"/>
          </a:xfrm>
        </p:spPr>
        <p:txBody>
          <a:bodyPr anchor="b"/>
          <a:lstStyle>
            <a:lvl1pPr marL="0" indent="0">
              <a:buNone/>
              <a:defRPr sz="2000"/>
            </a:lvl1pPr>
            <a:lvl2pPr marL="456672" indent="0">
              <a:buNone/>
              <a:defRPr sz="1800"/>
            </a:lvl2pPr>
            <a:lvl3pPr marL="913341" indent="0">
              <a:buNone/>
              <a:defRPr sz="1600"/>
            </a:lvl3pPr>
            <a:lvl4pPr marL="1370015" indent="0">
              <a:buNone/>
              <a:defRPr sz="1400"/>
            </a:lvl4pPr>
            <a:lvl5pPr marL="1826689" indent="0">
              <a:buNone/>
              <a:defRPr sz="1400"/>
            </a:lvl5pPr>
            <a:lvl6pPr marL="2283361" indent="0">
              <a:buNone/>
              <a:defRPr sz="1400"/>
            </a:lvl6pPr>
            <a:lvl7pPr marL="2740036" indent="0">
              <a:buNone/>
              <a:defRPr sz="1400"/>
            </a:lvl7pPr>
            <a:lvl8pPr marL="3196702" indent="0">
              <a:buNone/>
              <a:defRPr sz="1400"/>
            </a:lvl8pPr>
            <a:lvl9pPr marL="3653372" indent="0">
              <a:buNone/>
              <a:defRPr sz="1400"/>
            </a:lvl9pPr>
          </a:lstStyle>
          <a:p>
            <a:pPr lvl="0"/>
            <a:r>
              <a:rPr lang="en-US" smtClean="0"/>
              <a:t>Click to edit Master text styles</a:t>
            </a:r>
          </a:p>
        </p:txBody>
      </p:sp>
    </p:spTree>
    <p:extLst>
      <p:ext uri="{BB962C8B-B14F-4D97-AF65-F5344CB8AC3E}">
        <p14:creationId xmlns:p14="http://schemas.microsoft.com/office/powerpoint/2010/main" val="158515006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343" y="177645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8" y="177645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556181"/>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738" cy="639762"/>
          </a:xfrm>
        </p:spPr>
        <p:txBody>
          <a:bodyPr anchor="b"/>
          <a:lstStyle>
            <a:lvl1pPr marL="0" indent="0">
              <a:buNone/>
              <a:defRPr sz="2400" b="1"/>
            </a:lvl1pPr>
            <a:lvl2pPr marL="456672" indent="0">
              <a:buNone/>
              <a:defRPr sz="2000" b="1"/>
            </a:lvl2pPr>
            <a:lvl3pPr marL="913341" indent="0">
              <a:buNone/>
              <a:defRPr sz="1800" b="1"/>
            </a:lvl3pPr>
            <a:lvl4pPr marL="1370015" indent="0">
              <a:buNone/>
              <a:defRPr sz="1600" b="1"/>
            </a:lvl4pPr>
            <a:lvl5pPr marL="1826689" indent="0">
              <a:buNone/>
              <a:defRPr sz="1600" b="1"/>
            </a:lvl5pPr>
            <a:lvl6pPr marL="2283361" indent="0">
              <a:buNone/>
              <a:defRPr sz="1600" b="1"/>
            </a:lvl6pPr>
            <a:lvl7pPr marL="2740036" indent="0">
              <a:buNone/>
              <a:defRPr sz="1600" b="1"/>
            </a:lvl7pPr>
            <a:lvl8pPr marL="3196702" indent="0">
              <a:buNone/>
              <a:defRPr sz="1600" b="1"/>
            </a:lvl8pPr>
            <a:lvl9pPr marL="36533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449" y="1535114"/>
            <a:ext cx="4378325" cy="639762"/>
          </a:xfrm>
        </p:spPr>
        <p:txBody>
          <a:bodyPr anchor="b"/>
          <a:lstStyle>
            <a:lvl1pPr marL="0" indent="0">
              <a:buNone/>
              <a:defRPr sz="2400" b="1"/>
            </a:lvl1pPr>
            <a:lvl2pPr marL="456672" indent="0">
              <a:buNone/>
              <a:defRPr sz="2000" b="1"/>
            </a:lvl2pPr>
            <a:lvl3pPr marL="913341" indent="0">
              <a:buNone/>
              <a:defRPr sz="1800" b="1"/>
            </a:lvl3pPr>
            <a:lvl4pPr marL="1370015" indent="0">
              <a:buNone/>
              <a:defRPr sz="1600" b="1"/>
            </a:lvl4pPr>
            <a:lvl5pPr marL="1826689" indent="0">
              <a:buNone/>
              <a:defRPr sz="1600" b="1"/>
            </a:lvl5pPr>
            <a:lvl6pPr marL="2283361" indent="0">
              <a:buNone/>
              <a:defRPr sz="1600" b="1"/>
            </a:lvl6pPr>
            <a:lvl7pPr marL="2740036" indent="0">
              <a:buNone/>
              <a:defRPr sz="1600" b="1"/>
            </a:lvl7pPr>
            <a:lvl8pPr marL="3196702" indent="0">
              <a:buNone/>
              <a:defRPr sz="1600" b="1"/>
            </a:lvl8pPr>
            <a:lvl9pPr marL="36533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4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42496"/>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48511"/>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17958"/>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22" y="27317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9" y="1435104"/>
            <a:ext cx="3259138" cy="4691063"/>
          </a:xfrm>
        </p:spPr>
        <p:txBody>
          <a:bodyPr/>
          <a:lstStyle>
            <a:lvl1pPr marL="0" indent="0">
              <a:buNone/>
              <a:defRPr sz="1400"/>
            </a:lvl1pPr>
            <a:lvl2pPr marL="456672" indent="0">
              <a:buNone/>
              <a:defRPr sz="1200"/>
            </a:lvl2pPr>
            <a:lvl3pPr marL="913341" indent="0">
              <a:buNone/>
              <a:defRPr sz="1000"/>
            </a:lvl3pPr>
            <a:lvl4pPr marL="1370015" indent="0">
              <a:buNone/>
              <a:defRPr sz="900"/>
            </a:lvl4pPr>
            <a:lvl5pPr marL="1826689" indent="0">
              <a:buNone/>
              <a:defRPr sz="900"/>
            </a:lvl5pPr>
            <a:lvl6pPr marL="2283361" indent="0">
              <a:buNone/>
              <a:defRPr sz="900"/>
            </a:lvl6pPr>
            <a:lvl7pPr marL="2740036" indent="0">
              <a:buNone/>
              <a:defRPr sz="900"/>
            </a:lvl7pPr>
            <a:lvl8pPr marL="3196702" indent="0">
              <a:buNone/>
              <a:defRPr sz="900"/>
            </a:lvl8pPr>
            <a:lvl9pPr marL="3653372" indent="0">
              <a:buNone/>
              <a:defRPr sz="900"/>
            </a:lvl9pPr>
          </a:lstStyle>
          <a:p>
            <a:pPr lvl="0"/>
            <a:r>
              <a:rPr lang="en-US" smtClean="0"/>
              <a:t>Click to edit Master text styles</a:t>
            </a:r>
          </a:p>
        </p:txBody>
      </p:sp>
    </p:spTree>
    <p:extLst>
      <p:ext uri="{BB962C8B-B14F-4D97-AF65-F5344CB8AC3E}">
        <p14:creationId xmlns:p14="http://schemas.microsoft.com/office/powerpoint/2010/main" val="105224838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6672" indent="0">
              <a:buNone/>
              <a:defRPr sz="2800"/>
            </a:lvl2pPr>
            <a:lvl3pPr marL="913341" indent="0">
              <a:buNone/>
              <a:defRPr sz="2400"/>
            </a:lvl3pPr>
            <a:lvl4pPr marL="1370015" indent="0">
              <a:buNone/>
              <a:defRPr sz="2000"/>
            </a:lvl4pPr>
            <a:lvl5pPr marL="1826689" indent="0">
              <a:buNone/>
              <a:defRPr sz="2000"/>
            </a:lvl5pPr>
            <a:lvl6pPr marL="2283361" indent="0">
              <a:buNone/>
              <a:defRPr sz="2000"/>
            </a:lvl6pPr>
            <a:lvl7pPr marL="2740036" indent="0">
              <a:buNone/>
              <a:defRPr sz="2000"/>
            </a:lvl7pPr>
            <a:lvl8pPr marL="3196702" indent="0">
              <a:buNone/>
              <a:defRPr sz="2000"/>
            </a:lvl8pPr>
            <a:lvl9pPr marL="3653372"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6672" indent="0">
              <a:buNone/>
              <a:defRPr sz="1200"/>
            </a:lvl2pPr>
            <a:lvl3pPr marL="913341" indent="0">
              <a:buNone/>
              <a:defRPr sz="1000"/>
            </a:lvl3pPr>
            <a:lvl4pPr marL="1370015" indent="0">
              <a:buNone/>
              <a:defRPr sz="900"/>
            </a:lvl4pPr>
            <a:lvl5pPr marL="1826689" indent="0">
              <a:buNone/>
              <a:defRPr sz="900"/>
            </a:lvl5pPr>
            <a:lvl6pPr marL="2283361" indent="0">
              <a:buNone/>
              <a:defRPr sz="900"/>
            </a:lvl6pPr>
            <a:lvl7pPr marL="2740036" indent="0">
              <a:buNone/>
              <a:defRPr sz="900"/>
            </a:lvl7pPr>
            <a:lvl8pPr marL="3196702" indent="0">
              <a:buNone/>
              <a:defRPr sz="900"/>
            </a:lvl8pPr>
            <a:lvl9pPr marL="3653372" indent="0">
              <a:buNone/>
              <a:defRPr sz="900"/>
            </a:lvl9pPr>
          </a:lstStyle>
          <a:p>
            <a:pPr lvl="0"/>
            <a:r>
              <a:rPr lang="en-US" smtClean="0"/>
              <a:t>Click to edit Master text styles</a:t>
            </a:r>
          </a:p>
        </p:txBody>
      </p:sp>
    </p:spTree>
    <p:extLst>
      <p:ext uri="{BB962C8B-B14F-4D97-AF65-F5344CB8AC3E}">
        <p14:creationId xmlns:p14="http://schemas.microsoft.com/office/powerpoint/2010/main" val="3916853037"/>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71209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1795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415" y="107950"/>
            <a:ext cx="2065337"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352" y="107950"/>
            <a:ext cx="6043613"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60921"/>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20"/>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2"/>
            <a:ext cx="6934200" cy="1752600"/>
          </a:xfrm>
        </p:spPr>
        <p:txBody>
          <a:bodyPr/>
          <a:lstStyle>
            <a:lvl1pPr marL="0" indent="0" algn="ctr">
              <a:buNone/>
              <a:defRPr/>
            </a:lvl1pPr>
            <a:lvl2pPr marL="456761" indent="0" algn="ctr">
              <a:buNone/>
              <a:defRPr/>
            </a:lvl2pPr>
            <a:lvl3pPr marL="913521" indent="0" algn="ctr">
              <a:buNone/>
              <a:defRPr/>
            </a:lvl3pPr>
            <a:lvl4pPr marL="1370284" indent="0" algn="ctr">
              <a:buNone/>
              <a:defRPr/>
            </a:lvl4pPr>
            <a:lvl5pPr marL="1827049" indent="0" algn="ctr">
              <a:buNone/>
              <a:defRPr/>
            </a:lvl5pPr>
            <a:lvl6pPr marL="2283807" indent="0" algn="ctr">
              <a:buNone/>
              <a:defRPr/>
            </a:lvl6pPr>
            <a:lvl7pPr marL="2740572" indent="0" algn="ctr">
              <a:buNone/>
              <a:defRPr/>
            </a:lvl7pPr>
            <a:lvl8pPr marL="3197330" indent="0" algn="ctr">
              <a:buNone/>
              <a:defRPr/>
            </a:lvl8pPr>
            <a:lvl9pPr marL="36540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554859"/>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62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44" y="4407000"/>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44" y="2906741"/>
            <a:ext cx="8420100" cy="1500187"/>
          </a:xfrm>
        </p:spPr>
        <p:txBody>
          <a:bodyPr anchor="b"/>
          <a:lstStyle>
            <a:lvl1pPr marL="0" indent="0">
              <a:buNone/>
              <a:defRPr sz="2000"/>
            </a:lvl1pPr>
            <a:lvl2pPr marL="456761" indent="0">
              <a:buNone/>
              <a:defRPr sz="1800"/>
            </a:lvl2pPr>
            <a:lvl3pPr marL="913521" indent="0">
              <a:buNone/>
              <a:defRPr sz="1600"/>
            </a:lvl3pPr>
            <a:lvl4pPr marL="1370284" indent="0">
              <a:buNone/>
              <a:defRPr sz="1400"/>
            </a:lvl4pPr>
            <a:lvl5pPr marL="1827049" indent="0">
              <a:buNone/>
              <a:defRPr sz="1400"/>
            </a:lvl5pPr>
            <a:lvl6pPr marL="2283807" indent="0">
              <a:buNone/>
              <a:defRPr sz="1400"/>
            </a:lvl6pPr>
            <a:lvl7pPr marL="2740572" indent="0">
              <a:buNone/>
              <a:defRPr sz="1400"/>
            </a:lvl7pPr>
            <a:lvl8pPr marL="3197330" indent="0">
              <a:buNone/>
              <a:defRPr sz="1400"/>
            </a:lvl8pPr>
            <a:lvl9pPr marL="36540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85150060"/>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343" y="177644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8" y="1776442"/>
            <a:ext cx="4054475"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556181"/>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738" cy="639762"/>
          </a:xfrm>
        </p:spPr>
        <p:txBody>
          <a:bodyPr anchor="b"/>
          <a:lstStyle>
            <a:lvl1pPr marL="0" indent="0">
              <a:buNone/>
              <a:defRPr sz="2400" b="1"/>
            </a:lvl1pPr>
            <a:lvl2pPr marL="456761" indent="0">
              <a:buNone/>
              <a:defRPr sz="2000" b="1"/>
            </a:lvl2pPr>
            <a:lvl3pPr marL="913521" indent="0">
              <a:buNone/>
              <a:defRPr sz="1800" b="1"/>
            </a:lvl3pPr>
            <a:lvl4pPr marL="1370284" indent="0">
              <a:buNone/>
              <a:defRPr sz="1600" b="1"/>
            </a:lvl4pPr>
            <a:lvl5pPr marL="1827049" indent="0">
              <a:buNone/>
              <a:defRPr sz="1600" b="1"/>
            </a:lvl5pPr>
            <a:lvl6pPr marL="2283807" indent="0">
              <a:buNone/>
              <a:defRPr sz="1600" b="1"/>
            </a:lvl6pPr>
            <a:lvl7pPr marL="2740572" indent="0">
              <a:buNone/>
              <a:defRPr sz="1600" b="1"/>
            </a:lvl7pPr>
            <a:lvl8pPr marL="3197330" indent="0">
              <a:buNone/>
              <a:defRPr sz="1600" b="1"/>
            </a:lvl8pPr>
            <a:lvl9pPr marL="36540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429" y="1535114"/>
            <a:ext cx="4378325" cy="639762"/>
          </a:xfrm>
        </p:spPr>
        <p:txBody>
          <a:bodyPr anchor="b"/>
          <a:lstStyle>
            <a:lvl1pPr marL="0" indent="0">
              <a:buNone/>
              <a:defRPr sz="2400" b="1"/>
            </a:lvl1pPr>
            <a:lvl2pPr marL="456761" indent="0">
              <a:buNone/>
              <a:defRPr sz="2000" b="1"/>
            </a:lvl2pPr>
            <a:lvl3pPr marL="913521" indent="0">
              <a:buNone/>
              <a:defRPr sz="1800" b="1"/>
            </a:lvl3pPr>
            <a:lvl4pPr marL="1370284" indent="0">
              <a:buNone/>
              <a:defRPr sz="1600" b="1"/>
            </a:lvl4pPr>
            <a:lvl5pPr marL="1827049" indent="0">
              <a:buNone/>
              <a:defRPr sz="1600" b="1"/>
            </a:lvl5pPr>
            <a:lvl6pPr marL="2283807" indent="0">
              <a:buNone/>
              <a:defRPr sz="1600" b="1"/>
            </a:lvl6pPr>
            <a:lvl7pPr marL="2740572" indent="0">
              <a:buNone/>
              <a:defRPr sz="1600" b="1"/>
            </a:lvl7pPr>
            <a:lvl8pPr marL="3197330" indent="0">
              <a:buNone/>
              <a:defRPr sz="1600" b="1"/>
            </a:lvl8pPr>
            <a:lvl9pPr marL="36540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2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4249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4851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1795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9" y="27315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9" y="1435104"/>
            <a:ext cx="3259138" cy="4691063"/>
          </a:xfrm>
        </p:spPr>
        <p:txBody>
          <a:bodyPr/>
          <a:lstStyle>
            <a:lvl1pPr marL="0" indent="0">
              <a:buNone/>
              <a:defRPr sz="1400"/>
            </a:lvl1pPr>
            <a:lvl2pPr marL="456761" indent="0">
              <a:buNone/>
              <a:defRPr sz="1200"/>
            </a:lvl2pPr>
            <a:lvl3pPr marL="913521" indent="0">
              <a:buNone/>
              <a:defRPr sz="1000"/>
            </a:lvl3pPr>
            <a:lvl4pPr marL="1370284" indent="0">
              <a:buNone/>
              <a:defRPr sz="900"/>
            </a:lvl4pPr>
            <a:lvl5pPr marL="1827049" indent="0">
              <a:buNone/>
              <a:defRPr sz="900"/>
            </a:lvl5pPr>
            <a:lvl6pPr marL="2283807" indent="0">
              <a:buNone/>
              <a:defRPr sz="900"/>
            </a:lvl6pPr>
            <a:lvl7pPr marL="2740572" indent="0">
              <a:buNone/>
              <a:defRPr sz="900"/>
            </a:lvl7pPr>
            <a:lvl8pPr marL="3197330" indent="0">
              <a:buNone/>
              <a:defRPr sz="900"/>
            </a:lvl8pPr>
            <a:lvl9pPr marL="3654095" indent="0">
              <a:buNone/>
              <a:defRPr sz="900"/>
            </a:lvl9pPr>
          </a:lstStyle>
          <a:p>
            <a:pPr lvl="0"/>
            <a:r>
              <a:rPr lang="en-US" smtClean="0"/>
              <a:t>Click to edit Master text styles</a:t>
            </a:r>
          </a:p>
        </p:txBody>
      </p:sp>
    </p:spTree>
    <p:extLst>
      <p:ext uri="{BB962C8B-B14F-4D97-AF65-F5344CB8AC3E}">
        <p14:creationId xmlns:p14="http://schemas.microsoft.com/office/powerpoint/2010/main" val="105224838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6761" indent="0">
              <a:buNone/>
              <a:defRPr sz="2800"/>
            </a:lvl2pPr>
            <a:lvl3pPr marL="913521" indent="0">
              <a:buNone/>
              <a:defRPr sz="2400"/>
            </a:lvl3pPr>
            <a:lvl4pPr marL="1370284" indent="0">
              <a:buNone/>
              <a:defRPr sz="2000"/>
            </a:lvl4pPr>
            <a:lvl5pPr marL="1827049" indent="0">
              <a:buNone/>
              <a:defRPr sz="2000"/>
            </a:lvl5pPr>
            <a:lvl6pPr marL="2283807" indent="0">
              <a:buNone/>
              <a:defRPr sz="2000"/>
            </a:lvl6pPr>
            <a:lvl7pPr marL="2740572" indent="0">
              <a:buNone/>
              <a:defRPr sz="2000"/>
            </a:lvl7pPr>
            <a:lvl8pPr marL="3197330" indent="0">
              <a:buNone/>
              <a:defRPr sz="2000"/>
            </a:lvl8pPr>
            <a:lvl9pPr marL="3654095"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6761" indent="0">
              <a:buNone/>
              <a:defRPr sz="1200"/>
            </a:lvl2pPr>
            <a:lvl3pPr marL="913521" indent="0">
              <a:buNone/>
              <a:defRPr sz="1000"/>
            </a:lvl3pPr>
            <a:lvl4pPr marL="1370284" indent="0">
              <a:buNone/>
              <a:defRPr sz="900"/>
            </a:lvl4pPr>
            <a:lvl5pPr marL="1827049" indent="0">
              <a:buNone/>
              <a:defRPr sz="900"/>
            </a:lvl5pPr>
            <a:lvl6pPr marL="2283807" indent="0">
              <a:buNone/>
              <a:defRPr sz="900"/>
            </a:lvl6pPr>
            <a:lvl7pPr marL="2740572" indent="0">
              <a:buNone/>
              <a:defRPr sz="900"/>
            </a:lvl7pPr>
            <a:lvl8pPr marL="3197330" indent="0">
              <a:buNone/>
              <a:defRPr sz="900"/>
            </a:lvl8pPr>
            <a:lvl9pPr marL="3654095" indent="0">
              <a:buNone/>
              <a:defRPr sz="900"/>
            </a:lvl9pPr>
          </a:lstStyle>
          <a:p>
            <a:pPr lvl="0"/>
            <a:r>
              <a:rPr lang="en-US" smtClean="0"/>
              <a:t>Click to edit Master text styles</a:t>
            </a:r>
          </a:p>
        </p:txBody>
      </p:sp>
    </p:spTree>
    <p:extLst>
      <p:ext uri="{BB962C8B-B14F-4D97-AF65-F5344CB8AC3E}">
        <p14:creationId xmlns:p14="http://schemas.microsoft.com/office/powerpoint/2010/main" val="391685303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9" y="27317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9" y="1435104"/>
            <a:ext cx="3259138" cy="4691063"/>
          </a:xfrm>
        </p:spPr>
        <p:txBody>
          <a:bodyPr/>
          <a:lstStyle>
            <a:lvl1pPr marL="0" indent="0">
              <a:buNone/>
              <a:defRPr sz="1400"/>
            </a:lvl1pPr>
            <a:lvl2pPr marL="456822" indent="0">
              <a:buNone/>
              <a:defRPr sz="1200"/>
            </a:lvl2pPr>
            <a:lvl3pPr marL="913644" indent="0">
              <a:buNone/>
              <a:defRPr sz="1000"/>
            </a:lvl3pPr>
            <a:lvl4pPr marL="1370464" indent="0">
              <a:buNone/>
              <a:defRPr sz="900"/>
            </a:lvl4pPr>
            <a:lvl5pPr marL="1827282" indent="0">
              <a:buNone/>
              <a:defRPr sz="900"/>
            </a:lvl5pPr>
            <a:lvl6pPr marL="2284108" indent="0">
              <a:buNone/>
              <a:defRPr sz="900"/>
            </a:lvl6pPr>
            <a:lvl7pPr marL="2740932" indent="0">
              <a:buNone/>
              <a:defRPr sz="900"/>
            </a:lvl7pPr>
            <a:lvl8pPr marL="3197750" indent="0">
              <a:buNone/>
              <a:defRPr sz="900"/>
            </a:lvl8pPr>
            <a:lvl9pPr marL="3654573" indent="0">
              <a:buNone/>
              <a:defRPr sz="900"/>
            </a:lvl9pPr>
          </a:lstStyle>
          <a:p>
            <a:pPr lvl="0"/>
            <a:r>
              <a:rPr lang="en-US" smtClean="0"/>
              <a:t>Click to edit Master text styles</a:t>
            </a:r>
          </a:p>
        </p:txBody>
      </p:sp>
    </p:spTree>
    <p:extLst>
      <p:ext uri="{BB962C8B-B14F-4D97-AF65-F5344CB8AC3E}">
        <p14:creationId xmlns:p14="http://schemas.microsoft.com/office/powerpoint/2010/main" val="1052248387"/>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712091"/>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397" y="107950"/>
            <a:ext cx="2065337"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339" y="107950"/>
            <a:ext cx="6043613"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60921"/>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500" y="2130904"/>
            <a:ext cx="8421067"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6143" y="3886703"/>
            <a:ext cx="6933716" cy="1752451"/>
          </a:xfrm>
        </p:spPr>
        <p:txBody>
          <a:bodyPr/>
          <a:lstStyle>
            <a:lvl1pPr marL="0" indent="0" algn="ctr">
              <a:buNone/>
              <a:defRPr/>
            </a:lvl1pPr>
            <a:lvl2pPr marL="336584" indent="0" algn="ctr">
              <a:buNone/>
              <a:defRPr/>
            </a:lvl2pPr>
            <a:lvl3pPr marL="673167" indent="0" algn="ctr">
              <a:buNone/>
              <a:defRPr/>
            </a:lvl3pPr>
            <a:lvl4pPr marL="1009751" indent="0" algn="ctr">
              <a:buNone/>
              <a:defRPr/>
            </a:lvl4pPr>
            <a:lvl5pPr marL="1346332" indent="0" algn="ctr">
              <a:buNone/>
              <a:defRPr/>
            </a:lvl5pPr>
            <a:lvl6pPr marL="1682915" indent="0" algn="ctr">
              <a:buNone/>
              <a:defRPr/>
            </a:lvl6pPr>
            <a:lvl7pPr marL="2019499" indent="0" algn="ctr">
              <a:buNone/>
              <a:defRPr/>
            </a:lvl7pPr>
            <a:lvl8pPr marL="2356081" indent="0" algn="ctr">
              <a:buNone/>
              <a:defRPr/>
            </a:lvl8pPr>
            <a:lvl9pPr marL="269266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98241675"/>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7060821"/>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384" y="4406857"/>
            <a:ext cx="8419858" cy="1361777"/>
          </a:xfrm>
        </p:spPr>
        <p:txBody>
          <a:bodyPr anchor="t"/>
          <a:lstStyle>
            <a:lvl1pPr algn="l">
              <a:defRPr sz="2900" b="1" cap="all"/>
            </a:lvl1pPr>
          </a:lstStyle>
          <a:p>
            <a:r>
              <a:rPr lang="en-US" smtClean="0"/>
              <a:t>Click to edit Master title style</a:t>
            </a:r>
            <a:endParaRPr lang="en-US"/>
          </a:p>
        </p:txBody>
      </p:sp>
      <p:sp>
        <p:nvSpPr>
          <p:cNvPr id="3" name="Text Placeholder 2"/>
          <p:cNvSpPr>
            <a:spLocks noGrp="1"/>
          </p:cNvSpPr>
          <p:nvPr>
            <p:ph type="body" idx="1"/>
          </p:nvPr>
        </p:nvSpPr>
        <p:spPr>
          <a:xfrm>
            <a:off x="782384" y="2906615"/>
            <a:ext cx="8419858" cy="1500188"/>
          </a:xfrm>
        </p:spPr>
        <p:txBody>
          <a:bodyPr anchor="b"/>
          <a:lstStyle>
            <a:lvl1pPr marL="0" indent="0">
              <a:buNone/>
              <a:defRPr sz="1500"/>
            </a:lvl1pPr>
            <a:lvl2pPr marL="336584" indent="0">
              <a:buNone/>
              <a:defRPr sz="1300"/>
            </a:lvl2pPr>
            <a:lvl3pPr marL="673167" indent="0">
              <a:buNone/>
              <a:defRPr sz="1200"/>
            </a:lvl3pPr>
            <a:lvl4pPr marL="1009751" indent="0">
              <a:buNone/>
              <a:defRPr sz="1000"/>
            </a:lvl4pPr>
            <a:lvl5pPr marL="1346332" indent="0">
              <a:buNone/>
              <a:defRPr sz="1000"/>
            </a:lvl5pPr>
            <a:lvl6pPr marL="1682915" indent="0">
              <a:buNone/>
              <a:defRPr sz="1000"/>
            </a:lvl6pPr>
            <a:lvl7pPr marL="2019499" indent="0">
              <a:buNone/>
              <a:defRPr sz="1000"/>
            </a:lvl7pPr>
            <a:lvl8pPr marL="2356081" indent="0">
              <a:buNone/>
              <a:defRPr sz="1000"/>
            </a:lvl8pPr>
            <a:lvl9pPr marL="2692664" indent="0">
              <a:buNone/>
              <a:defRPr sz="1000"/>
            </a:lvl9pPr>
          </a:lstStyle>
          <a:p>
            <a:pPr lvl="0"/>
            <a:r>
              <a:rPr lang="en-US" smtClean="0"/>
              <a:t>Click to edit Master text styles</a:t>
            </a:r>
          </a:p>
        </p:txBody>
      </p:sp>
    </p:spTree>
    <p:extLst>
      <p:ext uri="{BB962C8B-B14F-4D97-AF65-F5344CB8AC3E}">
        <p14:creationId xmlns:p14="http://schemas.microsoft.com/office/powerpoint/2010/main" val="109326629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2282" y="1777008"/>
            <a:ext cx="4072682" cy="429518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11051" y="1777008"/>
            <a:ext cx="4072682" cy="429518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2016722"/>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817" y="274588"/>
            <a:ext cx="891443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804" y="1534796"/>
            <a:ext cx="4376198" cy="639589"/>
          </a:xfrm>
        </p:spPr>
        <p:txBody>
          <a:bodyPr anchor="b"/>
          <a:lstStyle>
            <a:lvl1pPr marL="0" indent="0">
              <a:buNone/>
              <a:defRPr sz="1800" b="1"/>
            </a:lvl1pPr>
            <a:lvl2pPr marL="336584" indent="0">
              <a:buNone/>
              <a:defRPr sz="1500" b="1"/>
            </a:lvl2pPr>
            <a:lvl3pPr marL="673167" indent="0">
              <a:buNone/>
              <a:defRPr sz="1300" b="1"/>
            </a:lvl3pPr>
            <a:lvl4pPr marL="1009751" indent="0">
              <a:buNone/>
              <a:defRPr sz="1200" b="1"/>
            </a:lvl4pPr>
            <a:lvl5pPr marL="1346332" indent="0">
              <a:buNone/>
              <a:defRPr sz="1200" b="1"/>
            </a:lvl5pPr>
            <a:lvl6pPr marL="1682915" indent="0">
              <a:buNone/>
              <a:defRPr sz="1200" b="1"/>
            </a:lvl6pPr>
            <a:lvl7pPr marL="2019499" indent="0">
              <a:buNone/>
              <a:defRPr sz="1200" b="1"/>
            </a:lvl7pPr>
            <a:lvl8pPr marL="2356081" indent="0">
              <a:buNone/>
              <a:defRPr sz="1200" b="1"/>
            </a:lvl8pPr>
            <a:lvl9pPr marL="2692664"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95804" y="2174382"/>
            <a:ext cx="4376198"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1608" y="1534796"/>
            <a:ext cx="4378616" cy="639589"/>
          </a:xfrm>
        </p:spPr>
        <p:txBody>
          <a:bodyPr anchor="b"/>
          <a:lstStyle>
            <a:lvl1pPr marL="0" indent="0">
              <a:buNone/>
              <a:defRPr sz="1800" b="1"/>
            </a:lvl1pPr>
            <a:lvl2pPr marL="336584" indent="0">
              <a:buNone/>
              <a:defRPr sz="1500" b="1"/>
            </a:lvl2pPr>
            <a:lvl3pPr marL="673167" indent="0">
              <a:buNone/>
              <a:defRPr sz="1300" b="1"/>
            </a:lvl3pPr>
            <a:lvl4pPr marL="1009751" indent="0">
              <a:buNone/>
              <a:defRPr sz="1200" b="1"/>
            </a:lvl4pPr>
            <a:lvl5pPr marL="1346332" indent="0">
              <a:buNone/>
              <a:defRPr sz="1200" b="1"/>
            </a:lvl5pPr>
            <a:lvl6pPr marL="1682915" indent="0">
              <a:buNone/>
              <a:defRPr sz="1200" b="1"/>
            </a:lvl6pPr>
            <a:lvl7pPr marL="2019499" indent="0">
              <a:buNone/>
              <a:defRPr sz="1200" b="1"/>
            </a:lvl7pPr>
            <a:lvl8pPr marL="2356081" indent="0">
              <a:buNone/>
              <a:defRPr sz="1200" b="1"/>
            </a:lvl8pPr>
            <a:lvl9pPr marL="2692664"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31608" y="2174382"/>
            <a:ext cx="4378616"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0003208"/>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05284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692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816" y="273526"/>
            <a:ext cx="3258871"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873159" y="273472"/>
            <a:ext cx="5537058"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816" y="1435452"/>
            <a:ext cx="3258871" cy="4690318"/>
          </a:xfrm>
        </p:spPr>
        <p:txBody>
          <a:bodyPr/>
          <a:lstStyle>
            <a:lvl1pPr marL="0" indent="0">
              <a:buNone/>
              <a:defRPr sz="1000"/>
            </a:lvl1pPr>
            <a:lvl2pPr marL="336584" indent="0">
              <a:buNone/>
              <a:defRPr sz="900"/>
            </a:lvl2pPr>
            <a:lvl3pPr marL="673167" indent="0">
              <a:buNone/>
              <a:defRPr sz="700"/>
            </a:lvl3pPr>
            <a:lvl4pPr marL="1009751" indent="0">
              <a:buNone/>
              <a:defRPr sz="700"/>
            </a:lvl4pPr>
            <a:lvl5pPr marL="1346332" indent="0">
              <a:buNone/>
              <a:defRPr sz="700"/>
            </a:lvl5pPr>
            <a:lvl6pPr marL="1682915" indent="0">
              <a:buNone/>
              <a:defRPr sz="700"/>
            </a:lvl6pPr>
            <a:lvl7pPr marL="2019499" indent="0">
              <a:buNone/>
              <a:defRPr sz="700"/>
            </a:lvl7pPr>
            <a:lvl8pPr marL="2356081" indent="0">
              <a:buNone/>
              <a:defRPr sz="700"/>
            </a:lvl8pPr>
            <a:lvl9pPr marL="2692664" indent="0">
              <a:buNone/>
              <a:defRPr sz="700"/>
            </a:lvl9pPr>
          </a:lstStyle>
          <a:p>
            <a:pPr lvl="0"/>
            <a:r>
              <a:rPr lang="en-US" smtClean="0"/>
              <a:t>Click to edit Master text styles</a:t>
            </a:r>
          </a:p>
        </p:txBody>
      </p:sp>
    </p:spTree>
    <p:extLst>
      <p:ext uri="{BB962C8B-B14F-4D97-AF65-F5344CB8AC3E}">
        <p14:creationId xmlns:p14="http://schemas.microsoft.com/office/powerpoint/2010/main" val="2591674546"/>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6822" indent="0">
              <a:buNone/>
              <a:defRPr sz="2800"/>
            </a:lvl2pPr>
            <a:lvl3pPr marL="913644" indent="0">
              <a:buNone/>
              <a:defRPr sz="2400"/>
            </a:lvl3pPr>
            <a:lvl4pPr marL="1370464" indent="0">
              <a:buNone/>
              <a:defRPr sz="2000"/>
            </a:lvl4pPr>
            <a:lvl5pPr marL="1827282" indent="0">
              <a:buNone/>
              <a:defRPr sz="2000"/>
            </a:lvl5pPr>
            <a:lvl6pPr marL="2284108" indent="0">
              <a:buNone/>
              <a:defRPr sz="2000"/>
            </a:lvl6pPr>
            <a:lvl7pPr marL="2740932" indent="0">
              <a:buNone/>
              <a:defRPr sz="2000"/>
            </a:lvl7pPr>
            <a:lvl8pPr marL="3197750" indent="0">
              <a:buNone/>
              <a:defRPr sz="2000"/>
            </a:lvl8pPr>
            <a:lvl9pPr marL="3654573"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6822" indent="0">
              <a:buNone/>
              <a:defRPr sz="1200"/>
            </a:lvl2pPr>
            <a:lvl3pPr marL="913644" indent="0">
              <a:buNone/>
              <a:defRPr sz="1000"/>
            </a:lvl3pPr>
            <a:lvl4pPr marL="1370464" indent="0">
              <a:buNone/>
              <a:defRPr sz="900"/>
            </a:lvl4pPr>
            <a:lvl5pPr marL="1827282" indent="0">
              <a:buNone/>
              <a:defRPr sz="900"/>
            </a:lvl5pPr>
            <a:lvl6pPr marL="2284108" indent="0">
              <a:buNone/>
              <a:defRPr sz="900"/>
            </a:lvl6pPr>
            <a:lvl7pPr marL="2740932" indent="0">
              <a:buNone/>
              <a:defRPr sz="900"/>
            </a:lvl7pPr>
            <a:lvl8pPr marL="3197750" indent="0">
              <a:buNone/>
              <a:defRPr sz="900"/>
            </a:lvl8pPr>
            <a:lvl9pPr marL="3654573" indent="0">
              <a:buNone/>
              <a:defRPr sz="900"/>
            </a:lvl9pPr>
          </a:lstStyle>
          <a:p>
            <a:pPr lvl="0"/>
            <a:r>
              <a:rPr lang="en-US" smtClean="0"/>
              <a:t>Click to edit Master text styles</a:t>
            </a:r>
          </a:p>
        </p:txBody>
      </p:sp>
    </p:spTree>
    <p:extLst>
      <p:ext uri="{BB962C8B-B14F-4D97-AF65-F5344CB8AC3E}">
        <p14:creationId xmlns:p14="http://schemas.microsoft.com/office/powerpoint/2010/main" val="391685303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021" y="4800880"/>
            <a:ext cx="5943360"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942021" y="612803"/>
            <a:ext cx="5943360" cy="4114354"/>
          </a:xfrm>
        </p:spPr>
        <p:txBody>
          <a:bodyPr/>
          <a:lstStyle>
            <a:lvl1pPr marL="0" indent="0">
              <a:buNone/>
              <a:defRPr sz="2400"/>
            </a:lvl1pPr>
            <a:lvl2pPr marL="336584" indent="0">
              <a:buNone/>
              <a:defRPr sz="2100"/>
            </a:lvl2pPr>
            <a:lvl3pPr marL="673167" indent="0">
              <a:buNone/>
              <a:defRPr sz="1800"/>
            </a:lvl3pPr>
            <a:lvl4pPr marL="1009751" indent="0">
              <a:buNone/>
              <a:defRPr sz="1500"/>
            </a:lvl4pPr>
            <a:lvl5pPr marL="1346332" indent="0">
              <a:buNone/>
              <a:defRPr sz="1500"/>
            </a:lvl5pPr>
            <a:lvl6pPr marL="1682915" indent="0">
              <a:buNone/>
              <a:defRPr sz="1500"/>
            </a:lvl6pPr>
            <a:lvl7pPr marL="2019499" indent="0">
              <a:buNone/>
              <a:defRPr sz="1500"/>
            </a:lvl7pPr>
            <a:lvl8pPr marL="2356081" indent="0">
              <a:buNone/>
              <a:defRPr sz="1500"/>
            </a:lvl8pPr>
            <a:lvl9pPr marL="2692664" indent="0">
              <a:buNone/>
              <a:defRPr sz="1500"/>
            </a:lvl9pPr>
          </a:lstStyle>
          <a:p>
            <a:endParaRPr lang="en-US"/>
          </a:p>
        </p:txBody>
      </p:sp>
      <p:sp>
        <p:nvSpPr>
          <p:cNvPr id="4" name="Text Placeholder 3"/>
          <p:cNvSpPr>
            <a:spLocks noGrp="1"/>
          </p:cNvSpPr>
          <p:nvPr>
            <p:ph type="body" sz="half" idx="2"/>
          </p:nvPr>
        </p:nvSpPr>
        <p:spPr>
          <a:xfrm>
            <a:off x="1942021" y="5367859"/>
            <a:ext cx="5943360" cy="804788"/>
          </a:xfrm>
        </p:spPr>
        <p:txBody>
          <a:bodyPr/>
          <a:lstStyle>
            <a:lvl1pPr marL="0" indent="0">
              <a:buNone/>
              <a:defRPr sz="1000"/>
            </a:lvl1pPr>
            <a:lvl2pPr marL="336584" indent="0">
              <a:buNone/>
              <a:defRPr sz="900"/>
            </a:lvl2pPr>
            <a:lvl3pPr marL="673167" indent="0">
              <a:buNone/>
              <a:defRPr sz="700"/>
            </a:lvl3pPr>
            <a:lvl4pPr marL="1009751" indent="0">
              <a:buNone/>
              <a:defRPr sz="700"/>
            </a:lvl4pPr>
            <a:lvl5pPr marL="1346332" indent="0">
              <a:buNone/>
              <a:defRPr sz="700"/>
            </a:lvl5pPr>
            <a:lvl6pPr marL="1682915" indent="0">
              <a:buNone/>
              <a:defRPr sz="700"/>
            </a:lvl6pPr>
            <a:lvl7pPr marL="2019499" indent="0">
              <a:buNone/>
              <a:defRPr sz="700"/>
            </a:lvl7pPr>
            <a:lvl8pPr marL="2356081" indent="0">
              <a:buNone/>
              <a:defRPr sz="700"/>
            </a:lvl8pPr>
            <a:lvl9pPr marL="2692664" indent="0">
              <a:buNone/>
              <a:defRPr sz="700"/>
            </a:lvl9pPr>
          </a:lstStyle>
          <a:p>
            <a:pPr lvl="0"/>
            <a:r>
              <a:rPr lang="en-US" smtClean="0"/>
              <a:t>Click to edit Master text styles</a:t>
            </a:r>
          </a:p>
        </p:txBody>
      </p:sp>
    </p:spTree>
    <p:extLst>
      <p:ext uri="{BB962C8B-B14F-4D97-AF65-F5344CB8AC3E}">
        <p14:creationId xmlns:p14="http://schemas.microsoft.com/office/powerpoint/2010/main" val="306970289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2358383"/>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366" y="107207"/>
            <a:ext cx="2065362" cy="59650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22307" y="107207"/>
            <a:ext cx="6080001" cy="59650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6202004"/>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64"/>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2"/>
            <a:ext cx="6934200" cy="1752600"/>
          </a:xfrm>
        </p:spPr>
        <p:txBody>
          <a:bodyPr/>
          <a:lstStyle>
            <a:lvl1pPr marL="0" indent="0" algn="ctr">
              <a:buNone/>
              <a:defRPr/>
            </a:lvl1pPr>
            <a:lvl2pPr marL="456942" indent="0" algn="ctr">
              <a:buNone/>
              <a:defRPr/>
            </a:lvl2pPr>
            <a:lvl3pPr marL="913884" indent="0" algn="ctr">
              <a:buNone/>
              <a:defRPr/>
            </a:lvl3pPr>
            <a:lvl4pPr marL="1370825" indent="0" algn="ctr">
              <a:buNone/>
              <a:defRPr/>
            </a:lvl4pPr>
            <a:lvl5pPr marL="1827762" indent="0" algn="ctr">
              <a:buNone/>
              <a:defRPr/>
            </a:lvl5pPr>
            <a:lvl6pPr marL="2284706" indent="0" algn="ctr">
              <a:buNone/>
              <a:defRPr/>
            </a:lvl6pPr>
            <a:lvl7pPr marL="2741649" indent="0" algn="ctr">
              <a:buNone/>
              <a:defRPr/>
            </a:lvl7pPr>
            <a:lvl8pPr marL="3198589" indent="0" algn="ctr">
              <a:buNone/>
              <a:defRPr/>
            </a:lvl8pPr>
            <a:lvl9pPr marL="365553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CCA0E1-E76B-6A41-BC53-5D7EAC908D7E}"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2884162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06FA9D-9100-8A4F-A8E9-FFCB266DE34C}"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7072267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45"/>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22"/>
            <a:ext cx="8420100" cy="1500187"/>
          </a:xfrm>
        </p:spPr>
        <p:txBody>
          <a:bodyPr anchor="b"/>
          <a:lstStyle>
            <a:lvl1pPr marL="0" indent="0">
              <a:buNone/>
              <a:defRPr sz="2000"/>
            </a:lvl1pPr>
            <a:lvl2pPr marL="456942" indent="0">
              <a:buNone/>
              <a:defRPr sz="1800"/>
            </a:lvl2pPr>
            <a:lvl3pPr marL="913884" indent="0">
              <a:buNone/>
              <a:defRPr sz="1600"/>
            </a:lvl3pPr>
            <a:lvl4pPr marL="1370825" indent="0">
              <a:buNone/>
              <a:defRPr sz="1400"/>
            </a:lvl4pPr>
            <a:lvl5pPr marL="1827762" indent="0">
              <a:buNone/>
              <a:defRPr sz="1400"/>
            </a:lvl5pPr>
            <a:lvl6pPr marL="2284706" indent="0">
              <a:buNone/>
              <a:defRPr sz="1400"/>
            </a:lvl6pPr>
            <a:lvl7pPr marL="2741649" indent="0">
              <a:buNone/>
              <a:defRPr sz="1400"/>
            </a:lvl7pPr>
            <a:lvl8pPr marL="3198589" indent="0">
              <a:buNone/>
              <a:defRPr sz="1400"/>
            </a:lvl8pPr>
            <a:lvl9pPr marL="365553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A7914A-EDFD-7541-B078-570C75AE52AC}"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18588410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B8B1FA-8686-3448-98FD-D33D693DD82E}"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2744533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4"/>
            <a:ext cx="437687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4"/>
            <a:ext cx="4378590" cy="639762"/>
          </a:xfrm>
        </p:spPr>
        <p:txBody>
          <a:bodyPr anchor="b"/>
          <a:lstStyle>
            <a:lvl1pPr marL="0" indent="0">
              <a:buNone/>
              <a:defRPr sz="2400" b="1"/>
            </a:lvl1pPr>
            <a:lvl2pPr marL="456942" indent="0">
              <a:buNone/>
              <a:defRPr sz="2000" b="1"/>
            </a:lvl2pPr>
            <a:lvl3pPr marL="913884" indent="0">
              <a:buNone/>
              <a:defRPr sz="1800" b="1"/>
            </a:lvl3pPr>
            <a:lvl4pPr marL="1370825" indent="0">
              <a:buNone/>
              <a:defRPr sz="1600" b="1"/>
            </a:lvl4pPr>
            <a:lvl5pPr marL="1827762" indent="0">
              <a:buNone/>
              <a:defRPr sz="1600" b="1"/>
            </a:lvl5pPr>
            <a:lvl6pPr marL="2284706" indent="0">
              <a:buNone/>
              <a:defRPr sz="1600" b="1"/>
            </a:lvl6pPr>
            <a:lvl7pPr marL="2741649" indent="0">
              <a:buNone/>
              <a:defRPr sz="1600" b="1"/>
            </a:lvl7pPr>
            <a:lvl8pPr marL="3198589" indent="0">
              <a:buNone/>
              <a:defRPr sz="1600" b="1"/>
            </a:lvl8pPr>
            <a:lvl9pPr marL="36555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it-I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it-I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253AB40-7CF7-6D41-9341-21CBCDB9DA11}"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0811639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it-I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it-I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CBFACC5-2761-DA48-BA43-3FC662008936}"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1564530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it-I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1663367-C832-7243-9957-EB166FDA2358}"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26245221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10.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slideLayout" Target="../slideLayouts/slideLayout159.xml"/><Relationship Id="rId13" Type="http://schemas.openxmlformats.org/officeDocument/2006/relationships/theme" Target="../theme/theme15.xml"/><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6.xml"/><Relationship Id="rId13" Type="http://schemas.openxmlformats.org/officeDocument/2006/relationships/image" Target="../media/image4.jpg"/><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7.xml"/><Relationship Id="rId13" Type="http://schemas.openxmlformats.org/officeDocument/2006/relationships/image" Target="../media/image5.emf"/><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slideLayout" Target="../slideLayouts/slideLayout193.xml"/><Relationship Id="rId13" Type="http://schemas.openxmlformats.org/officeDocument/2006/relationships/theme" Target="../theme/theme18.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theme" Target="../theme/theme19.xml"/><Relationship Id="rId13" Type="http://schemas.openxmlformats.org/officeDocument/2006/relationships/image" Target="../media/image2.png"/><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5.xml"/><Relationship Id="rId12" Type="http://schemas.openxmlformats.org/officeDocument/2006/relationships/theme" Target="../theme/theme20.xml"/><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9" Type="http://schemas.openxmlformats.org/officeDocument/2006/relationships/slideLayout" Target="../slideLayouts/slideLayout213.xml"/><Relationship Id="rId10"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6.xml"/><Relationship Id="rId12" Type="http://schemas.openxmlformats.org/officeDocument/2006/relationships/slideLayout" Target="../slideLayouts/slideLayout227.xml"/><Relationship Id="rId13" Type="http://schemas.openxmlformats.org/officeDocument/2006/relationships/theme" Target="../theme/theme21.xml"/><Relationship Id="rId1" Type="http://schemas.openxmlformats.org/officeDocument/2006/relationships/slideLayout" Target="../slideLayouts/slideLayout216.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22.xml"/><Relationship Id="rId13" Type="http://schemas.openxmlformats.org/officeDocument/2006/relationships/image" Target="../media/image2.png"/><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5.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6.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7.xml"/><Relationship Id="rId13" Type="http://schemas.openxmlformats.org/officeDocument/2006/relationships/image" Target="../media/image2.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8.xml"/><Relationship Id="rId13" Type="http://schemas.openxmlformats.org/officeDocument/2006/relationships/image" Target="../media/image2.pn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9.xml"/><Relationship Id="rId13" Type="http://schemas.openxmlformats.org/officeDocument/2006/relationships/image" Target="../media/image2.png"/><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44" y="107950"/>
            <a:ext cx="8261351"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86" tIns="37386" rIns="37386" bIns="37386"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44" y="1776432"/>
            <a:ext cx="8261351"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86" tIns="37386" rIns="37386" bIns="37386"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ransition xmlns:p14="http://schemas.microsoft.com/office/powerpoint/2010/main"/>
  <p:txStyles>
    <p:titleStyle>
      <a:lvl1pPr algn="ctr" defTabSz="672543"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2543"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2543"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2543"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2543"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6822" algn="ctr" defTabSz="672543"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3644" algn="ctr" defTabSz="672543"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70464" algn="ctr" defTabSz="672543"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7282" algn="ctr" defTabSz="672543"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8132" indent="-412408" algn="l" defTabSz="67254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3578" indent="-412408" algn="l" defTabSz="67254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7913" indent="-413996" algn="l" defTabSz="67254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4942" indent="-413996" algn="l" defTabSz="67254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60385" indent="-412408" algn="l" defTabSz="672543"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7206" indent="-412408" algn="l" defTabSz="672543"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74031" indent="-412408" algn="l" defTabSz="672543"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30850" indent="-412408" algn="l" defTabSz="672543"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87671" indent="-412408" algn="l" defTabSz="672543"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6822" rtl="0" eaLnBrk="1" latinLnBrk="0" hangingPunct="1">
        <a:defRPr sz="1800" kern="1200">
          <a:solidFill>
            <a:schemeClr val="tx1"/>
          </a:solidFill>
          <a:latin typeface="+mn-lt"/>
          <a:ea typeface="+mn-ea"/>
          <a:cs typeface="+mn-cs"/>
        </a:defRPr>
      </a:lvl1pPr>
      <a:lvl2pPr marL="456822" algn="l" defTabSz="456822" rtl="0" eaLnBrk="1" latinLnBrk="0" hangingPunct="1">
        <a:defRPr sz="1800" kern="1200">
          <a:solidFill>
            <a:schemeClr val="tx1"/>
          </a:solidFill>
          <a:latin typeface="+mn-lt"/>
          <a:ea typeface="+mn-ea"/>
          <a:cs typeface="+mn-cs"/>
        </a:defRPr>
      </a:lvl2pPr>
      <a:lvl3pPr marL="913644" algn="l" defTabSz="456822" rtl="0" eaLnBrk="1" latinLnBrk="0" hangingPunct="1">
        <a:defRPr sz="1800" kern="1200">
          <a:solidFill>
            <a:schemeClr val="tx1"/>
          </a:solidFill>
          <a:latin typeface="+mn-lt"/>
          <a:ea typeface="+mn-ea"/>
          <a:cs typeface="+mn-cs"/>
        </a:defRPr>
      </a:lvl3pPr>
      <a:lvl4pPr marL="1370464" algn="l" defTabSz="456822" rtl="0" eaLnBrk="1" latinLnBrk="0" hangingPunct="1">
        <a:defRPr sz="1800" kern="1200">
          <a:solidFill>
            <a:schemeClr val="tx1"/>
          </a:solidFill>
          <a:latin typeface="+mn-lt"/>
          <a:ea typeface="+mn-ea"/>
          <a:cs typeface="+mn-cs"/>
        </a:defRPr>
      </a:lvl4pPr>
      <a:lvl5pPr marL="1827282" algn="l" defTabSz="456822" rtl="0" eaLnBrk="1" latinLnBrk="0" hangingPunct="1">
        <a:defRPr sz="1800" kern="1200">
          <a:solidFill>
            <a:schemeClr val="tx1"/>
          </a:solidFill>
          <a:latin typeface="+mn-lt"/>
          <a:ea typeface="+mn-ea"/>
          <a:cs typeface="+mn-cs"/>
        </a:defRPr>
      </a:lvl5pPr>
      <a:lvl6pPr marL="2284108" algn="l" defTabSz="456822" rtl="0" eaLnBrk="1" latinLnBrk="0" hangingPunct="1">
        <a:defRPr sz="1800" kern="1200">
          <a:solidFill>
            <a:schemeClr val="tx1"/>
          </a:solidFill>
          <a:latin typeface="+mn-lt"/>
          <a:ea typeface="+mn-ea"/>
          <a:cs typeface="+mn-cs"/>
        </a:defRPr>
      </a:lvl6pPr>
      <a:lvl7pPr marL="2740932" algn="l" defTabSz="456822" rtl="0" eaLnBrk="1" latinLnBrk="0" hangingPunct="1">
        <a:defRPr sz="1800" kern="1200">
          <a:solidFill>
            <a:schemeClr val="tx1"/>
          </a:solidFill>
          <a:latin typeface="+mn-lt"/>
          <a:ea typeface="+mn-ea"/>
          <a:cs typeface="+mn-cs"/>
        </a:defRPr>
      </a:lvl7pPr>
      <a:lvl8pPr marL="3197750" algn="l" defTabSz="456822" rtl="0" eaLnBrk="1" latinLnBrk="0" hangingPunct="1">
        <a:defRPr sz="1800" kern="1200">
          <a:solidFill>
            <a:schemeClr val="tx1"/>
          </a:solidFill>
          <a:latin typeface="+mn-lt"/>
          <a:ea typeface="+mn-ea"/>
          <a:cs typeface="+mn-cs"/>
        </a:defRPr>
      </a:lvl8pPr>
      <a:lvl9pPr marL="3654573" algn="l" defTabSz="45682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95300" y="1600206"/>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lvl1pPr>
              <a:defRPr sz="1400"/>
            </a:lvl1pPr>
          </a:lstStyle>
          <a:p>
            <a:pPr algn="l"/>
            <a:endParaRPr lang="it-IT" smtClean="0">
              <a:solidFill>
                <a:srgbClr val="000000"/>
              </a:solidFill>
              <a:latin typeface="Arial" charset="0"/>
              <a:ea typeface="ＭＳ Ｐゴシック" charset="0"/>
              <a:cs typeface="+mn-cs"/>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lvl1pPr algn="ctr">
              <a:defRPr sz="1400"/>
            </a:lvl1pPr>
          </a:lstStyle>
          <a:p>
            <a:endParaRPr lang="it-IT" smtClean="0">
              <a:solidFill>
                <a:srgbClr val="000000"/>
              </a:solidFill>
              <a:latin typeface="Arial" charset="0"/>
              <a:ea typeface="ＭＳ Ｐゴシック" charset="0"/>
              <a:cs typeface="+mn-cs"/>
            </a:endParaRPr>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lvl1pPr algn="r">
              <a:defRPr sz="1400"/>
            </a:lvl1pPr>
          </a:lstStyle>
          <a:p>
            <a:fld id="{6365293A-4B61-7647-B2D5-7F8B818CF148}" type="slidenum">
              <a:rPr lang="it-IT" smtClean="0">
                <a:solidFill>
                  <a:srgbClr val="000000"/>
                </a:solidFill>
                <a:latin typeface="Arial" charset="0"/>
                <a:ea typeface="ＭＳ Ｐゴシック" charset="0"/>
                <a:cs typeface="+mn-cs"/>
              </a:rPr>
              <a:pPr/>
              <a:t>‹#›</a:t>
            </a:fld>
            <a:endParaRPr lang="it-IT" smtClean="0">
              <a:solidFill>
                <a:srgbClr val="000000"/>
              </a:solidFill>
              <a:latin typeface="Arial" charset="0"/>
              <a:ea typeface="ＭＳ Ｐゴシック" charset="0"/>
              <a:cs typeface="+mn-cs"/>
            </a:endParaRPr>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6942" algn="ctr" rtl="0" fontAlgn="base">
        <a:spcBef>
          <a:spcPct val="0"/>
        </a:spcBef>
        <a:spcAft>
          <a:spcPct val="0"/>
        </a:spcAft>
        <a:defRPr sz="4400">
          <a:solidFill>
            <a:schemeClr val="tx2"/>
          </a:solidFill>
          <a:latin typeface="Arial" charset="0"/>
          <a:ea typeface="ＭＳ Ｐゴシック" charset="0"/>
        </a:defRPr>
      </a:lvl6pPr>
      <a:lvl7pPr marL="913884" algn="ctr" rtl="0" fontAlgn="base">
        <a:spcBef>
          <a:spcPct val="0"/>
        </a:spcBef>
        <a:spcAft>
          <a:spcPct val="0"/>
        </a:spcAft>
        <a:defRPr sz="4400">
          <a:solidFill>
            <a:schemeClr val="tx2"/>
          </a:solidFill>
          <a:latin typeface="Arial" charset="0"/>
          <a:ea typeface="ＭＳ Ｐゴシック" charset="0"/>
        </a:defRPr>
      </a:lvl7pPr>
      <a:lvl8pPr marL="1370825" algn="ctr" rtl="0" fontAlgn="base">
        <a:spcBef>
          <a:spcPct val="0"/>
        </a:spcBef>
        <a:spcAft>
          <a:spcPct val="0"/>
        </a:spcAft>
        <a:defRPr sz="4400">
          <a:solidFill>
            <a:schemeClr val="tx2"/>
          </a:solidFill>
          <a:latin typeface="Arial" charset="0"/>
          <a:ea typeface="ＭＳ Ｐゴシック" charset="0"/>
        </a:defRPr>
      </a:lvl8pPr>
      <a:lvl9pPr marL="1827762" algn="ctr" rtl="0" fontAlgn="base">
        <a:spcBef>
          <a:spcPct val="0"/>
        </a:spcBef>
        <a:spcAft>
          <a:spcPct val="0"/>
        </a:spcAft>
        <a:defRPr sz="4400">
          <a:solidFill>
            <a:schemeClr val="tx2"/>
          </a:solidFill>
          <a:latin typeface="Arial" charset="0"/>
          <a:ea typeface="ＭＳ Ｐゴシック" charset="0"/>
        </a:defRPr>
      </a:lvl9pPr>
    </p:titleStyle>
    <p:bodyStyle>
      <a:lvl1pPr marL="342706" indent="-342706" algn="l" rtl="0" fontAlgn="base">
        <a:spcBef>
          <a:spcPct val="20000"/>
        </a:spcBef>
        <a:spcAft>
          <a:spcPct val="0"/>
        </a:spcAft>
        <a:buChar char="•"/>
        <a:defRPr sz="3200">
          <a:solidFill>
            <a:schemeClr val="tx1"/>
          </a:solidFill>
          <a:latin typeface="+mn-lt"/>
          <a:ea typeface="+mn-ea"/>
          <a:cs typeface="+mn-cs"/>
        </a:defRPr>
      </a:lvl1pPr>
      <a:lvl2pPr marL="742530" indent="-285589" algn="l" rtl="0" fontAlgn="base">
        <a:spcBef>
          <a:spcPct val="20000"/>
        </a:spcBef>
        <a:spcAft>
          <a:spcPct val="0"/>
        </a:spcAft>
        <a:buChar char="–"/>
        <a:defRPr sz="2800">
          <a:solidFill>
            <a:schemeClr val="tx1"/>
          </a:solidFill>
          <a:latin typeface="+mn-lt"/>
          <a:ea typeface="+mn-ea"/>
        </a:defRPr>
      </a:lvl2pPr>
      <a:lvl3pPr marL="1142353" indent="-228473" algn="l" rtl="0" fontAlgn="base">
        <a:spcBef>
          <a:spcPct val="20000"/>
        </a:spcBef>
        <a:spcAft>
          <a:spcPct val="0"/>
        </a:spcAft>
        <a:buChar char="•"/>
        <a:defRPr sz="2400">
          <a:solidFill>
            <a:schemeClr val="tx1"/>
          </a:solidFill>
          <a:latin typeface="+mn-lt"/>
          <a:ea typeface="+mn-ea"/>
        </a:defRPr>
      </a:lvl3pPr>
      <a:lvl4pPr marL="1599294" indent="-228473" algn="l" rtl="0" fontAlgn="base">
        <a:spcBef>
          <a:spcPct val="20000"/>
        </a:spcBef>
        <a:spcAft>
          <a:spcPct val="0"/>
        </a:spcAft>
        <a:buChar char="–"/>
        <a:defRPr sz="2000">
          <a:solidFill>
            <a:schemeClr val="tx1"/>
          </a:solidFill>
          <a:latin typeface="+mn-lt"/>
          <a:ea typeface="+mn-ea"/>
        </a:defRPr>
      </a:lvl4pPr>
      <a:lvl5pPr marL="2056236" indent="-228473" algn="l" rtl="0" fontAlgn="base">
        <a:spcBef>
          <a:spcPct val="20000"/>
        </a:spcBef>
        <a:spcAft>
          <a:spcPct val="0"/>
        </a:spcAft>
        <a:buChar char="»"/>
        <a:defRPr sz="2000">
          <a:solidFill>
            <a:schemeClr val="tx1"/>
          </a:solidFill>
          <a:latin typeface="+mn-lt"/>
          <a:ea typeface="+mn-ea"/>
        </a:defRPr>
      </a:lvl5pPr>
      <a:lvl6pPr marL="2513177" indent="-228473" algn="l" rtl="0" fontAlgn="base">
        <a:spcBef>
          <a:spcPct val="20000"/>
        </a:spcBef>
        <a:spcAft>
          <a:spcPct val="0"/>
        </a:spcAft>
        <a:buChar char="»"/>
        <a:defRPr sz="2000">
          <a:solidFill>
            <a:schemeClr val="tx1"/>
          </a:solidFill>
          <a:latin typeface="+mn-lt"/>
          <a:ea typeface="+mn-ea"/>
        </a:defRPr>
      </a:lvl6pPr>
      <a:lvl7pPr marL="2970118" indent="-228473" algn="l" rtl="0" fontAlgn="base">
        <a:spcBef>
          <a:spcPct val="20000"/>
        </a:spcBef>
        <a:spcAft>
          <a:spcPct val="0"/>
        </a:spcAft>
        <a:buChar char="»"/>
        <a:defRPr sz="2000">
          <a:solidFill>
            <a:schemeClr val="tx1"/>
          </a:solidFill>
          <a:latin typeface="+mn-lt"/>
          <a:ea typeface="+mn-ea"/>
        </a:defRPr>
      </a:lvl7pPr>
      <a:lvl8pPr marL="3427058" indent="-228473" algn="l" rtl="0" fontAlgn="base">
        <a:spcBef>
          <a:spcPct val="20000"/>
        </a:spcBef>
        <a:spcAft>
          <a:spcPct val="0"/>
        </a:spcAft>
        <a:buChar char="»"/>
        <a:defRPr sz="2000">
          <a:solidFill>
            <a:schemeClr val="tx1"/>
          </a:solidFill>
          <a:latin typeface="+mn-lt"/>
          <a:ea typeface="+mn-ea"/>
        </a:defRPr>
      </a:lvl8pPr>
      <a:lvl9pPr marL="3884001" indent="-2284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42" rtl="0" eaLnBrk="1" latinLnBrk="0" hangingPunct="1">
        <a:defRPr sz="1800" kern="1200">
          <a:solidFill>
            <a:schemeClr val="tx1"/>
          </a:solidFill>
          <a:latin typeface="+mn-lt"/>
          <a:ea typeface="+mn-ea"/>
          <a:cs typeface="+mn-cs"/>
        </a:defRPr>
      </a:lvl1pPr>
      <a:lvl2pPr marL="456942" algn="l" defTabSz="456942" rtl="0" eaLnBrk="1" latinLnBrk="0" hangingPunct="1">
        <a:defRPr sz="1800" kern="1200">
          <a:solidFill>
            <a:schemeClr val="tx1"/>
          </a:solidFill>
          <a:latin typeface="+mn-lt"/>
          <a:ea typeface="+mn-ea"/>
          <a:cs typeface="+mn-cs"/>
        </a:defRPr>
      </a:lvl2pPr>
      <a:lvl3pPr marL="913884" algn="l" defTabSz="456942" rtl="0" eaLnBrk="1" latinLnBrk="0" hangingPunct="1">
        <a:defRPr sz="1800" kern="1200">
          <a:solidFill>
            <a:schemeClr val="tx1"/>
          </a:solidFill>
          <a:latin typeface="+mn-lt"/>
          <a:ea typeface="+mn-ea"/>
          <a:cs typeface="+mn-cs"/>
        </a:defRPr>
      </a:lvl3pPr>
      <a:lvl4pPr marL="1370825" algn="l" defTabSz="456942" rtl="0" eaLnBrk="1" latinLnBrk="0" hangingPunct="1">
        <a:defRPr sz="1800" kern="1200">
          <a:solidFill>
            <a:schemeClr val="tx1"/>
          </a:solidFill>
          <a:latin typeface="+mn-lt"/>
          <a:ea typeface="+mn-ea"/>
          <a:cs typeface="+mn-cs"/>
        </a:defRPr>
      </a:lvl4pPr>
      <a:lvl5pPr marL="1827762" algn="l" defTabSz="456942" rtl="0" eaLnBrk="1" latinLnBrk="0" hangingPunct="1">
        <a:defRPr sz="1800" kern="1200">
          <a:solidFill>
            <a:schemeClr val="tx1"/>
          </a:solidFill>
          <a:latin typeface="+mn-lt"/>
          <a:ea typeface="+mn-ea"/>
          <a:cs typeface="+mn-cs"/>
        </a:defRPr>
      </a:lvl5pPr>
      <a:lvl6pPr marL="2284706" algn="l" defTabSz="456942" rtl="0" eaLnBrk="1" latinLnBrk="0" hangingPunct="1">
        <a:defRPr sz="1800" kern="1200">
          <a:solidFill>
            <a:schemeClr val="tx1"/>
          </a:solidFill>
          <a:latin typeface="+mn-lt"/>
          <a:ea typeface="+mn-ea"/>
          <a:cs typeface="+mn-cs"/>
        </a:defRPr>
      </a:lvl6pPr>
      <a:lvl7pPr marL="2741649" algn="l" defTabSz="456942" rtl="0" eaLnBrk="1" latinLnBrk="0" hangingPunct="1">
        <a:defRPr sz="1800" kern="1200">
          <a:solidFill>
            <a:schemeClr val="tx1"/>
          </a:solidFill>
          <a:latin typeface="+mn-lt"/>
          <a:ea typeface="+mn-ea"/>
          <a:cs typeface="+mn-cs"/>
        </a:defRPr>
      </a:lvl7pPr>
      <a:lvl8pPr marL="3198589" algn="l" defTabSz="456942" rtl="0" eaLnBrk="1" latinLnBrk="0" hangingPunct="1">
        <a:defRPr sz="1800" kern="1200">
          <a:solidFill>
            <a:schemeClr val="tx1"/>
          </a:solidFill>
          <a:latin typeface="+mn-lt"/>
          <a:ea typeface="+mn-ea"/>
          <a:cs typeface="+mn-cs"/>
        </a:defRPr>
      </a:lvl8pPr>
      <a:lvl9pPr marL="3655530" algn="l" defTabSz="45694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388" tIns="45694" rIns="91388" bIns="45694"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95300" y="1600206"/>
            <a:ext cx="8915400" cy="4525963"/>
          </a:xfrm>
          <a:prstGeom prst="rect">
            <a:avLst/>
          </a:prstGeom>
        </p:spPr>
        <p:txBody>
          <a:bodyPr vert="horz" lIns="91388" tIns="45694" rIns="91388" bIns="45694"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95300" y="6356389"/>
            <a:ext cx="2311400" cy="365125"/>
          </a:xfrm>
          <a:prstGeom prst="rect">
            <a:avLst/>
          </a:prstGeom>
        </p:spPr>
        <p:txBody>
          <a:bodyPr vert="horz" lIns="91388" tIns="45694" rIns="91388" bIns="45694" rtlCol="0" anchor="ctr"/>
          <a:lstStyle>
            <a:lvl1pPr algn="l">
              <a:defRPr sz="1200">
                <a:solidFill>
                  <a:schemeClr val="tx1">
                    <a:tint val="75000"/>
                  </a:schemeClr>
                </a:solidFill>
              </a:defRPr>
            </a:lvl1pPr>
          </a:lstStyle>
          <a:p>
            <a:pPr fontAlgn="auto">
              <a:spcBef>
                <a:spcPts val="0"/>
              </a:spcBef>
              <a:spcAft>
                <a:spcPts val="0"/>
              </a:spcAft>
            </a:pPr>
            <a:fld id="{64042940-EA18-4B15-8764-C4ACD407A87C}" type="datetimeFigureOut">
              <a:rPr lang="en-US" smtClean="0">
                <a:solidFill>
                  <a:prstClr val="black">
                    <a:tint val="75000"/>
                  </a:prstClr>
                </a:solidFill>
                <a:latin typeface="Calibri"/>
                <a:ea typeface="+mn-ea"/>
                <a:cs typeface="+mn-cs"/>
              </a:rPr>
              <a:pPr fontAlgn="auto">
                <a:spcBef>
                  <a:spcPts val="0"/>
                </a:spcBef>
                <a:spcAft>
                  <a:spcPts val="0"/>
                </a:spcAft>
              </a:pPr>
              <a:t>19/11/12</a:t>
            </a:fld>
            <a:endParaRPr lang="en-US">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6389"/>
            <a:ext cx="3136900" cy="365125"/>
          </a:xfrm>
          <a:prstGeom prst="rect">
            <a:avLst/>
          </a:prstGeom>
        </p:spPr>
        <p:txBody>
          <a:bodyPr vert="horz" lIns="91388" tIns="45694" rIns="91388" bIns="45694"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6389"/>
            <a:ext cx="2311400" cy="365125"/>
          </a:xfrm>
          <a:prstGeom prst="rect">
            <a:avLst/>
          </a:prstGeom>
        </p:spPr>
        <p:txBody>
          <a:bodyPr vert="horz" lIns="91388" tIns="45694" rIns="91388" bIns="45694" rtlCol="0" anchor="ctr"/>
          <a:lstStyle>
            <a:lvl1pPr algn="r">
              <a:defRPr sz="1200">
                <a:solidFill>
                  <a:schemeClr val="tx1">
                    <a:tint val="75000"/>
                  </a:schemeClr>
                </a:solidFill>
              </a:defRPr>
            </a:lvl1pPr>
          </a:lstStyle>
          <a:p>
            <a:pPr fontAlgn="auto">
              <a:spcBef>
                <a:spcPts val="0"/>
              </a:spcBef>
              <a:spcAft>
                <a:spcPts val="0"/>
              </a:spcAft>
            </a:pPr>
            <a:fld id="{0E879968-6235-4F67-87E0-B64B22C20B38}"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44591074"/>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defTabSz="913884" rtl="0" eaLnBrk="1" latinLnBrk="0" hangingPunct="1">
        <a:spcBef>
          <a:spcPct val="0"/>
        </a:spcBef>
        <a:buNone/>
        <a:defRPr sz="4400" kern="1200">
          <a:solidFill>
            <a:schemeClr val="tx1"/>
          </a:solidFill>
          <a:latin typeface="+mj-lt"/>
          <a:ea typeface="+mj-ea"/>
          <a:cs typeface="+mj-cs"/>
        </a:defRPr>
      </a:lvl1pPr>
    </p:titleStyle>
    <p:bodyStyle>
      <a:lvl1pPr marL="342706" indent="-342706" algn="l" defTabSz="91388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30" indent="-285589" algn="l" defTabSz="91388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53" indent="-228473" algn="l" defTabSz="91388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94"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36"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177"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18"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58"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01"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84" rtl="0" eaLnBrk="1" latinLnBrk="0" hangingPunct="1">
        <a:defRPr sz="1800" kern="1200">
          <a:solidFill>
            <a:schemeClr val="tx1"/>
          </a:solidFill>
          <a:latin typeface="+mn-lt"/>
          <a:ea typeface="+mn-ea"/>
          <a:cs typeface="+mn-cs"/>
        </a:defRPr>
      </a:lvl1pPr>
      <a:lvl2pPr marL="456942" algn="l" defTabSz="913884" rtl="0" eaLnBrk="1" latinLnBrk="0" hangingPunct="1">
        <a:defRPr sz="1800" kern="1200">
          <a:solidFill>
            <a:schemeClr val="tx1"/>
          </a:solidFill>
          <a:latin typeface="+mn-lt"/>
          <a:ea typeface="+mn-ea"/>
          <a:cs typeface="+mn-cs"/>
        </a:defRPr>
      </a:lvl2pPr>
      <a:lvl3pPr marL="913884" algn="l" defTabSz="913884" rtl="0" eaLnBrk="1" latinLnBrk="0" hangingPunct="1">
        <a:defRPr sz="1800" kern="1200">
          <a:solidFill>
            <a:schemeClr val="tx1"/>
          </a:solidFill>
          <a:latin typeface="+mn-lt"/>
          <a:ea typeface="+mn-ea"/>
          <a:cs typeface="+mn-cs"/>
        </a:defRPr>
      </a:lvl3pPr>
      <a:lvl4pPr marL="1370825" algn="l" defTabSz="913884" rtl="0" eaLnBrk="1" latinLnBrk="0" hangingPunct="1">
        <a:defRPr sz="1800" kern="1200">
          <a:solidFill>
            <a:schemeClr val="tx1"/>
          </a:solidFill>
          <a:latin typeface="+mn-lt"/>
          <a:ea typeface="+mn-ea"/>
          <a:cs typeface="+mn-cs"/>
        </a:defRPr>
      </a:lvl4pPr>
      <a:lvl5pPr marL="1827762" algn="l" defTabSz="913884" rtl="0" eaLnBrk="1" latinLnBrk="0" hangingPunct="1">
        <a:defRPr sz="1800" kern="1200">
          <a:solidFill>
            <a:schemeClr val="tx1"/>
          </a:solidFill>
          <a:latin typeface="+mn-lt"/>
          <a:ea typeface="+mn-ea"/>
          <a:cs typeface="+mn-cs"/>
        </a:defRPr>
      </a:lvl5pPr>
      <a:lvl6pPr marL="2284706" algn="l" defTabSz="913884" rtl="0" eaLnBrk="1" latinLnBrk="0" hangingPunct="1">
        <a:defRPr sz="1800" kern="1200">
          <a:solidFill>
            <a:schemeClr val="tx1"/>
          </a:solidFill>
          <a:latin typeface="+mn-lt"/>
          <a:ea typeface="+mn-ea"/>
          <a:cs typeface="+mn-cs"/>
        </a:defRPr>
      </a:lvl6pPr>
      <a:lvl7pPr marL="2741649" algn="l" defTabSz="913884" rtl="0" eaLnBrk="1" latinLnBrk="0" hangingPunct="1">
        <a:defRPr sz="1800" kern="1200">
          <a:solidFill>
            <a:schemeClr val="tx1"/>
          </a:solidFill>
          <a:latin typeface="+mn-lt"/>
          <a:ea typeface="+mn-ea"/>
          <a:cs typeface="+mn-cs"/>
        </a:defRPr>
      </a:lvl7pPr>
      <a:lvl8pPr marL="3198589" algn="l" defTabSz="913884" rtl="0" eaLnBrk="1" latinLnBrk="0" hangingPunct="1">
        <a:defRPr sz="1800" kern="1200">
          <a:solidFill>
            <a:schemeClr val="tx1"/>
          </a:solidFill>
          <a:latin typeface="+mn-lt"/>
          <a:ea typeface="+mn-ea"/>
          <a:cs typeface="+mn-cs"/>
        </a:defRPr>
      </a:lvl8pPr>
      <a:lvl9pPr marL="3655530" algn="l" defTabSz="91388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906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en-US" sz="1800">
              <a:solidFill>
                <a:prstClr val="white"/>
              </a:solidFill>
              <a:latin typeface="Perpetua"/>
            </a:endParaRPr>
          </a:p>
        </p:txBody>
      </p:sp>
      <p:sp useBgFill="1">
        <p:nvSpPr>
          <p:cNvPr id="8" name="Rounded Rectangle 7"/>
          <p:cNvSpPr/>
          <p:nvPr/>
        </p:nvSpPr>
        <p:spPr>
          <a:xfrm>
            <a:off x="69342" y="69756"/>
            <a:ext cx="9764486"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388" tIns="45694" rIns="91388" bIns="45694" anchor="ctr"/>
          <a:lstStyle/>
          <a:p>
            <a:pPr fontAlgn="auto">
              <a:spcBef>
                <a:spcPts val="0"/>
              </a:spcBef>
              <a:spcAft>
                <a:spcPts val="0"/>
              </a:spcAft>
            </a:pPr>
            <a:endParaRPr lang="en-US" sz="1800">
              <a:solidFill>
                <a:prstClr val="white"/>
              </a:solidFill>
              <a:latin typeface="Perpetua"/>
            </a:endParaRPr>
          </a:p>
        </p:txBody>
      </p:sp>
      <p:sp>
        <p:nvSpPr>
          <p:cNvPr id="22" name="Title Placeholder 21"/>
          <p:cNvSpPr>
            <a:spLocks noGrp="1"/>
          </p:cNvSpPr>
          <p:nvPr>
            <p:ph type="title"/>
          </p:nvPr>
        </p:nvSpPr>
        <p:spPr>
          <a:xfrm>
            <a:off x="990607" y="274638"/>
            <a:ext cx="8420100" cy="1143000"/>
          </a:xfrm>
          <a:prstGeom prst="rect">
            <a:avLst/>
          </a:prstGeom>
        </p:spPr>
        <p:txBody>
          <a:bodyPr lIns="91388" tIns="45694" rIns="91388" bIns="91388"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90607" y="1447804"/>
            <a:ext cx="8420100" cy="4572000"/>
          </a:xfrm>
          <a:prstGeom prst="rect">
            <a:avLst/>
          </a:prstGeom>
        </p:spPr>
        <p:txBody>
          <a:bodyPr lIns="91388" tIns="45694" rIns="91388" bIns="4569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686563" y="6191252"/>
            <a:ext cx="2682875" cy="476250"/>
          </a:xfrm>
          <a:prstGeom prst="rect">
            <a:avLst/>
          </a:prstGeom>
        </p:spPr>
        <p:txBody>
          <a:bodyPr lIns="91388" tIns="45694" rIns="91388" bIns="45694" anchor="ctr" anchorCtr="0"/>
          <a:lstStyle>
            <a:lvl1pPr algn="r" eaLnBrk="1" latinLnBrk="0" hangingPunct="1">
              <a:defRPr kumimoji="0" sz="1400">
                <a:solidFill>
                  <a:schemeClr val="tx2"/>
                </a:solidFill>
              </a:defRPr>
            </a:lvl1pPr>
          </a:lstStyle>
          <a:p>
            <a:pPr fontAlgn="auto">
              <a:spcBef>
                <a:spcPts val="0"/>
              </a:spcBef>
              <a:spcAft>
                <a:spcPts val="0"/>
              </a:spcAft>
            </a:pPr>
            <a:fld id="{AEB94CD4-39E3-4D97-9777-BCDE7F9AC9EF}" type="datetimeFigureOut">
              <a:rPr lang="it-IT" smtClean="0">
                <a:solidFill>
                  <a:srgbClr val="696464"/>
                </a:solidFill>
                <a:latin typeface="Perpetua"/>
                <a:ea typeface="+mn-ea"/>
                <a:cs typeface="+mn-cs"/>
              </a:rPr>
              <a:pPr fontAlgn="auto">
                <a:spcBef>
                  <a:spcPts val="0"/>
                </a:spcBef>
                <a:spcAft>
                  <a:spcPts val="0"/>
                </a:spcAft>
              </a:pPr>
              <a:t>19/11/12</a:t>
            </a:fld>
            <a:endParaRPr lang="it-IT">
              <a:solidFill>
                <a:srgbClr val="696464"/>
              </a:solidFill>
              <a:latin typeface="Perpetua"/>
              <a:ea typeface="+mn-ea"/>
              <a:cs typeface="+mn-cs"/>
            </a:endParaRPr>
          </a:p>
        </p:txBody>
      </p:sp>
      <p:sp>
        <p:nvSpPr>
          <p:cNvPr id="3" name="Footer Placeholder 2"/>
          <p:cNvSpPr>
            <a:spLocks noGrp="1"/>
          </p:cNvSpPr>
          <p:nvPr>
            <p:ph type="ftr" sz="quarter" idx="3"/>
          </p:nvPr>
        </p:nvSpPr>
        <p:spPr>
          <a:xfrm>
            <a:off x="990600" y="6172200"/>
            <a:ext cx="4292600" cy="457200"/>
          </a:xfrm>
          <a:prstGeom prst="rect">
            <a:avLst/>
          </a:prstGeom>
        </p:spPr>
        <p:txBody>
          <a:bodyPr lIns="91388" tIns="45694" rIns="91388" bIns="45694" anchor="ctr" anchorCtr="0"/>
          <a:lstStyle>
            <a:lvl1pPr eaLnBrk="1" latinLnBrk="0" hangingPunct="1">
              <a:defRPr kumimoji="0" sz="1400">
                <a:solidFill>
                  <a:schemeClr val="tx2"/>
                </a:solidFill>
              </a:defRPr>
            </a:lvl1pPr>
          </a:lstStyle>
          <a:p>
            <a:pPr algn="l" fontAlgn="auto">
              <a:spcBef>
                <a:spcPts val="0"/>
              </a:spcBef>
              <a:spcAft>
                <a:spcPts val="0"/>
              </a:spcAft>
            </a:pPr>
            <a:endParaRPr lang="it-IT">
              <a:solidFill>
                <a:srgbClr val="696464"/>
              </a:solidFill>
              <a:latin typeface="Perpetua"/>
              <a:ea typeface="+mn-ea"/>
              <a:cs typeface="+mn-cs"/>
            </a:endParaRPr>
          </a:p>
        </p:txBody>
      </p:sp>
      <p:sp>
        <p:nvSpPr>
          <p:cNvPr id="23" name="Slide Number Placeholder 22"/>
          <p:cNvSpPr>
            <a:spLocks noGrp="1"/>
          </p:cNvSpPr>
          <p:nvPr>
            <p:ph type="sldNum" sz="quarter" idx="4"/>
          </p:nvPr>
        </p:nvSpPr>
        <p:spPr>
          <a:xfrm>
            <a:off x="158496" y="6210300"/>
            <a:ext cx="4953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DDC81422-60F9-4F31-8617-AD32025C3C34}" type="slidenum">
              <a:rPr lang="it-IT" smtClean="0">
                <a:latin typeface="Franklin Gothic Book"/>
              </a:rPr>
              <a:pPr fontAlgn="auto">
                <a:spcBef>
                  <a:spcPts val="0"/>
                </a:spcBef>
                <a:spcAft>
                  <a:spcPts val="0"/>
                </a:spcAft>
              </a:pPr>
              <a:t>‹#›</a:t>
            </a:fld>
            <a:endParaRPr lang="it-IT">
              <a:latin typeface="Franklin Gothic Book"/>
            </a:endParaRPr>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165" indent="-274165"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329" indent="-228473"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493" indent="-228473"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6659" indent="-228473"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0825" indent="-228473"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4990" indent="-228473"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19154" indent="-228473"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3318" indent="-228473"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7483" indent="-228473"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942" algn="l" rtl="0" eaLnBrk="1" latinLnBrk="0" hangingPunct="1">
        <a:defRPr kumimoji="0" kern="1200">
          <a:solidFill>
            <a:schemeClr val="tx1"/>
          </a:solidFill>
          <a:latin typeface="+mn-lt"/>
          <a:ea typeface="+mn-ea"/>
          <a:cs typeface="+mn-cs"/>
        </a:defRPr>
      </a:lvl2pPr>
      <a:lvl3pPr marL="913884" algn="l" rtl="0" eaLnBrk="1" latinLnBrk="0" hangingPunct="1">
        <a:defRPr kumimoji="0" kern="1200">
          <a:solidFill>
            <a:schemeClr val="tx1"/>
          </a:solidFill>
          <a:latin typeface="+mn-lt"/>
          <a:ea typeface="+mn-ea"/>
          <a:cs typeface="+mn-cs"/>
        </a:defRPr>
      </a:lvl3pPr>
      <a:lvl4pPr marL="1370825" algn="l" rtl="0" eaLnBrk="1" latinLnBrk="0" hangingPunct="1">
        <a:defRPr kumimoji="0" kern="1200">
          <a:solidFill>
            <a:schemeClr val="tx1"/>
          </a:solidFill>
          <a:latin typeface="+mn-lt"/>
          <a:ea typeface="+mn-ea"/>
          <a:cs typeface="+mn-cs"/>
        </a:defRPr>
      </a:lvl4pPr>
      <a:lvl5pPr marL="1827762" algn="l" rtl="0" eaLnBrk="1" latinLnBrk="0" hangingPunct="1">
        <a:defRPr kumimoji="0" kern="1200">
          <a:solidFill>
            <a:schemeClr val="tx1"/>
          </a:solidFill>
          <a:latin typeface="+mn-lt"/>
          <a:ea typeface="+mn-ea"/>
          <a:cs typeface="+mn-cs"/>
        </a:defRPr>
      </a:lvl5pPr>
      <a:lvl6pPr marL="2284706" algn="l" rtl="0" eaLnBrk="1" latinLnBrk="0" hangingPunct="1">
        <a:defRPr kumimoji="0" kern="1200">
          <a:solidFill>
            <a:schemeClr val="tx1"/>
          </a:solidFill>
          <a:latin typeface="+mn-lt"/>
          <a:ea typeface="+mn-ea"/>
          <a:cs typeface="+mn-cs"/>
        </a:defRPr>
      </a:lvl6pPr>
      <a:lvl7pPr marL="2741649" algn="l" rtl="0" eaLnBrk="1" latinLnBrk="0" hangingPunct="1">
        <a:defRPr kumimoji="0" kern="1200">
          <a:solidFill>
            <a:schemeClr val="tx1"/>
          </a:solidFill>
          <a:latin typeface="+mn-lt"/>
          <a:ea typeface="+mn-ea"/>
          <a:cs typeface="+mn-cs"/>
        </a:defRPr>
      </a:lvl7pPr>
      <a:lvl8pPr marL="3198589" algn="l" rtl="0" eaLnBrk="1" latinLnBrk="0" hangingPunct="1">
        <a:defRPr kumimoji="0" kern="1200">
          <a:solidFill>
            <a:schemeClr val="tx1"/>
          </a:solidFill>
          <a:latin typeface="+mn-lt"/>
          <a:ea typeface="+mn-ea"/>
          <a:cs typeface="+mn-cs"/>
        </a:defRPr>
      </a:lvl8pPr>
      <a:lvl9pPr marL="365553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388" tIns="45694" rIns="91388" bIns="45694"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95300" y="1600206"/>
            <a:ext cx="8915400" cy="4525963"/>
          </a:xfrm>
          <a:prstGeom prst="rect">
            <a:avLst/>
          </a:prstGeom>
        </p:spPr>
        <p:txBody>
          <a:bodyPr vert="horz" lIns="91388" tIns="45694" rIns="91388" bIns="45694"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381"/>
            <a:ext cx="2311400" cy="365125"/>
          </a:xfrm>
          <a:prstGeom prst="rect">
            <a:avLst/>
          </a:prstGeom>
        </p:spPr>
        <p:txBody>
          <a:bodyPr vert="horz" lIns="91388" tIns="45694" rIns="91388" bIns="45694" rtlCol="0" anchor="ctr"/>
          <a:lstStyle>
            <a:lvl1pPr algn="l">
              <a:defRPr sz="1200">
                <a:solidFill>
                  <a:schemeClr val="tx1">
                    <a:tint val="75000"/>
                  </a:schemeClr>
                </a:solidFill>
              </a:defRPr>
            </a:lvl1pPr>
          </a:lstStyle>
          <a:p>
            <a:pPr defTabSz="456942" fontAlgn="auto">
              <a:spcBef>
                <a:spcPts val="0"/>
              </a:spcBef>
              <a:spcAft>
                <a:spcPts val="0"/>
              </a:spcAft>
            </a:pPr>
            <a:fld id="{4EFFC82F-86E0-CD4E-AA12-374DECF8225F}" type="datetimeFigureOut">
              <a:rPr lang="it-IT" smtClean="0">
                <a:solidFill>
                  <a:prstClr val="black">
                    <a:tint val="75000"/>
                  </a:prstClr>
                </a:solidFill>
                <a:latin typeface="Calibri"/>
                <a:ea typeface="+mn-ea"/>
                <a:cs typeface="+mn-cs"/>
              </a:rPr>
              <a:pPr defTabSz="456942" fontAlgn="auto">
                <a:spcBef>
                  <a:spcPts val="0"/>
                </a:spcBef>
                <a:spcAft>
                  <a:spcPts val="0"/>
                </a:spcAft>
              </a:pPr>
              <a:t>19/11/12</a:t>
            </a:fld>
            <a:endParaRPr lang="it-IT">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6381"/>
            <a:ext cx="3136900" cy="365125"/>
          </a:xfrm>
          <a:prstGeom prst="rect">
            <a:avLst/>
          </a:prstGeom>
        </p:spPr>
        <p:txBody>
          <a:bodyPr vert="horz" lIns="91388" tIns="45694" rIns="91388" bIns="45694" rtlCol="0" anchor="ctr"/>
          <a:lstStyle>
            <a:lvl1pPr algn="ctr">
              <a:defRPr sz="1200">
                <a:solidFill>
                  <a:schemeClr val="tx1">
                    <a:tint val="75000"/>
                  </a:schemeClr>
                </a:solidFill>
              </a:defRPr>
            </a:lvl1pPr>
          </a:lstStyle>
          <a:p>
            <a:pPr defTabSz="456942" fontAlgn="auto">
              <a:spcBef>
                <a:spcPts val="0"/>
              </a:spcBef>
              <a:spcAft>
                <a:spcPts val="0"/>
              </a:spcAft>
            </a:pPr>
            <a:endParaRPr lang="it-IT">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6381"/>
            <a:ext cx="2311400" cy="365125"/>
          </a:xfrm>
          <a:prstGeom prst="rect">
            <a:avLst/>
          </a:prstGeom>
        </p:spPr>
        <p:txBody>
          <a:bodyPr vert="horz" lIns="91388" tIns="45694" rIns="91388" bIns="45694" rtlCol="0" anchor="ctr"/>
          <a:lstStyle>
            <a:lvl1pPr algn="r">
              <a:defRPr sz="1200">
                <a:solidFill>
                  <a:schemeClr val="tx1">
                    <a:tint val="75000"/>
                  </a:schemeClr>
                </a:solidFill>
              </a:defRPr>
            </a:lvl1pPr>
          </a:lstStyle>
          <a:p>
            <a:pPr defTabSz="456942" fontAlgn="auto">
              <a:spcBef>
                <a:spcPts val="0"/>
              </a:spcBef>
              <a:spcAft>
                <a:spcPts val="0"/>
              </a:spcAft>
            </a:pPr>
            <a:fld id="{3C099029-80FE-7D4E-808A-36EBA42AB533}" type="slidenum">
              <a:rPr lang="it-IT" smtClean="0">
                <a:solidFill>
                  <a:prstClr val="black">
                    <a:tint val="75000"/>
                  </a:prstClr>
                </a:solidFill>
                <a:latin typeface="Calibri"/>
                <a:ea typeface="+mn-ea"/>
                <a:cs typeface="+mn-cs"/>
              </a:rPr>
              <a:pPr defTabSz="456942" fontAlgn="auto">
                <a:spcBef>
                  <a:spcPts val="0"/>
                </a:spcBef>
                <a:spcAft>
                  <a:spcPts val="0"/>
                </a:spcAft>
              </a:pPr>
              <a:t>‹#›</a:t>
            </a:fld>
            <a:endParaRPr lang="it-IT">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8664726"/>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456942" rtl="0" eaLnBrk="1" latinLnBrk="0" hangingPunct="1">
        <a:spcBef>
          <a:spcPct val="0"/>
        </a:spcBef>
        <a:buNone/>
        <a:defRPr sz="4400" kern="1200">
          <a:solidFill>
            <a:schemeClr val="tx1"/>
          </a:solidFill>
          <a:latin typeface="+mj-lt"/>
          <a:ea typeface="+mj-ea"/>
          <a:cs typeface="+mj-cs"/>
        </a:defRPr>
      </a:lvl1pPr>
    </p:titleStyle>
    <p:bodyStyle>
      <a:lvl1pPr marL="342706" indent="-342706" algn="l" defTabSz="456942" rtl="0" eaLnBrk="1" latinLnBrk="0" hangingPunct="1">
        <a:spcBef>
          <a:spcPct val="20000"/>
        </a:spcBef>
        <a:buFont typeface="Arial"/>
        <a:buChar char="•"/>
        <a:defRPr sz="3200" kern="1200">
          <a:solidFill>
            <a:schemeClr val="tx1"/>
          </a:solidFill>
          <a:latin typeface="+mn-lt"/>
          <a:ea typeface="+mn-ea"/>
          <a:cs typeface="+mn-cs"/>
        </a:defRPr>
      </a:lvl1pPr>
      <a:lvl2pPr marL="742530" indent="-285589" algn="l" defTabSz="456942" rtl="0" eaLnBrk="1" latinLnBrk="0" hangingPunct="1">
        <a:spcBef>
          <a:spcPct val="20000"/>
        </a:spcBef>
        <a:buFont typeface="Arial"/>
        <a:buChar char="–"/>
        <a:defRPr sz="2800" kern="1200">
          <a:solidFill>
            <a:schemeClr val="tx1"/>
          </a:solidFill>
          <a:latin typeface="+mn-lt"/>
          <a:ea typeface="+mn-ea"/>
          <a:cs typeface="+mn-cs"/>
        </a:defRPr>
      </a:lvl2pPr>
      <a:lvl3pPr marL="1142353" indent="-228473" algn="l" defTabSz="456942" rtl="0" eaLnBrk="1" latinLnBrk="0" hangingPunct="1">
        <a:spcBef>
          <a:spcPct val="20000"/>
        </a:spcBef>
        <a:buFont typeface="Arial"/>
        <a:buChar char="•"/>
        <a:defRPr sz="2400" kern="1200">
          <a:solidFill>
            <a:schemeClr val="tx1"/>
          </a:solidFill>
          <a:latin typeface="+mn-lt"/>
          <a:ea typeface="+mn-ea"/>
          <a:cs typeface="+mn-cs"/>
        </a:defRPr>
      </a:lvl3pPr>
      <a:lvl4pPr marL="1599294" indent="-228473" algn="l" defTabSz="456942" rtl="0" eaLnBrk="1" latinLnBrk="0" hangingPunct="1">
        <a:spcBef>
          <a:spcPct val="20000"/>
        </a:spcBef>
        <a:buFont typeface="Arial"/>
        <a:buChar char="–"/>
        <a:defRPr sz="2000" kern="1200">
          <a:solidFill>
            <a:schemeClr val="tx1"/>
          </a:solidFill>
          <a:latin typeface="+mn-lt"/>
          <a:ea typeface="+mn-ea"/>
          <a:cs typeface="+mn-cs"/>
        </a:defRPr>
      </a:lvl4pPr>
      <a:lvl5pPr marL="2056236" indent="-228473" algn="l" defTabSz="456942" rtl="0" eaLnBrk="1" latinLnBrk="0" hangingPunct="1">
        <a:spcBef>
          <a:spcPct val="20000"/>
        </a:spcBef>
        <a:buFont typeface="Arial"/>
        <a:buChar char="»"/>
        <a:defRPr sz="2000" kern="1200">
          <a:solidFill>
            <a:schemeClr val="tx1"/>
          </a:solidFill>
          <a:latin typeface="+mn-lt"/>
          <a:ea typeface="+mn-ea"/>
          <a:cs typeface="+mn-cs"/>
        </a:defRPr>
      </a:lvl5pPr>
      <a:lvl6pPr marL="2513177" indent="-228473" algn="l" defTabSz="456942" rtl="0" eaLnBrk="1" latinLnBrk="0" hangingPunct="1">
        <a:spcBef>
          <a:spcPct val="20000"/>
        </a:spcBef>
        <a:buFont typeface="Arial"/>
        <a:buChar char="•"/>
        <a:defRPr sz="2000" kern="1200">
          <a:solidFill>
            <a:schemeClr val="tx1"/>
          </a:solidFill>
          <a:latin typeface="+mn-lt"/>
          <a:ea typeface="+mn-ea"/>
          <a:cs typeface="+mn-cs"/>
        </a:defRPr>
      </a:lvl6pPr>
      <a:lvl7pPr marL="2970118" indent="-228473" algn="l" defTabSz="456942" rtl="0" eaLnBrk="1" latinLnBrk="0" hangingPunct="1">
        <a:spcBef>
          <a:spcPct val="20000"/>
        </a:spcBef>
        <a:buFont typeface="Arial"/>
        <a:buChar char="•"/>
        <a:defRPr sz="2000" kern="1200">
          <a:solidFill>
            <a:schemeClr val="tx1"/>
          </a:solidFill>
          <a:latin typeface="+mn-lt"/>
          <a:ea typeface="+mn-ea"/>
          <a:cs typeface="+mn-cs"/>
        </a:defRPr>
      </a:lvl7pPr>
      <a:lvl8pPr marL="3427058" indent="-228473" algn="l" defTabSz="456942" rtl="0" eaLnBrk="1" latinLnBrk="0" hangingPunct="1">
        <a:spcBef>
          <a:spcPct val="20000"/>
        </a:spcBef>
        <a:buFont typeface="Arial"/>
        <a:buChar char="•"/>
        <a:defRPr sz="2000" kern="1200">
          <a:solidFill>
            <a:schemeClr val="tx1"/>
          </a:solidFill>
          <a:latin typeface="+mn-lt"/>
          <a:ea typeface="+mn-ea"/>
          <a:cs typeface="+mn-cs"/>
        </a:defRPr>
      </a:lvl8pPr>
      <a:lvl9pPr marL="3884001" indent="-228473" algn="l" defTabSz="4569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6942" rtl="0" eaLnBrk="1" latinLnBrk="0" hangingPunct="1">
        <a:defRPr sz="1800" kern="1200">
          <a:solidFill>
            <a:schemeClr val="tx1"/>
          </a:solidFill>
          <a:latin typeface="+mn-lt"/>
          <a:ea typeface="+mn-ea"/>
          <a:cs typeface="+mn-cs"/>
        </a:defRPr>
      </a:lvl1pPr>
      <a:lvl2pPr marL="456942" algn="l" defTabSz="456942" rtl="0" eaLnBrk="1" latinLnBrk="0" hangingPunct="1">
        <a:defRPr sz="1800" kern="1200">
          <a:solidFill>
            <a:schemeClr val="tx1"/>
          </a:solidFill>
          <a:latin typeface="+mn-lt"/>
          <a:ea typeface="+mn-ea"/>
          <a:cs typeface="+mn-cs"/>
        </a:defRPr>
      </a:lvl2pPr>
      <a:lvl3pPr marL="913884" algn="l" defTabSz="456942" rtl="0" eaLnBrk="1" latinLnBrk="0" hangingPunct="1">
        <a:defRPr sz="1800" kern="1200">
          <a:solidFill>
            <a:schemeClr val="tx1"/>
          </a:solidFill>
          <a:latin typeface="+mn-lt"/>
          <a:ea typeface="+mn-ea"/>
          <a:cs typeface="+mn-cs"/>
        </a:defRPr>
      </a:lvl3pPr>
      <a:lvl4pPr marL="1370825" algn="l" defTabSz="456942" rtl="0" eaLnBrk="1" latinLnBrk="0" hangingPunct="1">
        <a:defRPr sz="1800" kern="1200">
          <a:solidFill>
            <a:schemeClr val="tx1"/>
          </a:solidFill>
          <a:latin typeface="+mn-lt"/>
          <a:ea typeface="+mn-ea"/>
          <a:cs typeface="+mn-cs"/>
        </a:defRPr>
      </a:lvl4pPr>
      <a:lvl5pPr marL="1827762" algn="l" defTabSz="456942" rtl="0" eaLnBrk="1" latinLnBrk="0" hangingPunct="1">
        <a:defRPr sz="1800" kern="1200">
          <a:solidFill>
            <a:schemeClr val="tx1"/>
          </a:solidFill>
          <a:latin typeface="+mn-lt"/>
          <a:ea typeface="+mn-ea"/>
          <a:cs typeface="+mn-cs"/>
        </a:defRPr>
      </a:lvl5pPr>
      <a:lvl6pPr marL="2284706" algn="l" defTabSz="456942" rtl="0" eaLnBrk="1" latinLnBrk="0" hangingPunct="1">
        <a:defRPr sz="1800" kern="1200">
          <a:solidFill>
            <a:schemeClr val="tx1"/>
          </a:solidFill>
          <a:latin typeface="+mn-lt"/>
          <a:ea typeface="+mn-ea"/>
          <a:cs typeface="+mn-cs"/>
        </a:defRPr>
      </a:lvl6pPr>
      <a:lvl7pPr marL="2741649" algn="l" defTabSz="456942" rtl="0" eaLnBrk="1" latinLnBrk="0" hangingPunct="1">
        <a:defRPr sz="1800" kern="1200">
          <a:solidFill>
            <a:schemeClr val="tx1"/>
          </a:solidFill>
          <a:latin typeface="+mn-lt"/>
          <a:ea typeface="+mn-ea"/>
          <a:cs typeface="+mn-cs"/>
        </a:defRPr>
      </a:lvl7pPr>
      <a:lvl8pPr marL="3198589" algn="l" defTabSz="456942" rtl="0" eaLnBrk="1" latinLnBrk="0" hangingPunct="1">
        <a:defRPr sz="1800" kern="1200">
          <a:solidFill>
            <a:schemeClr val="tx1"/>
          </a:solidFill>
          <a:latin typeface="+mn-lt"/>
          <a:ea typeface="+mn-ea"/>
          <a:cs typeface="+mn-cs"/>
        </a:defRPr>
      </a:lvl8pPr>
      <a:lvl9pPr marL="3655530" algn="l" defTabSz="45694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388" tIns="45694" rIns="91388" bIns="45694"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95300" y="1600206"/>
            <a:ext cx="8915400" cy="4525963"/>
          </a:xfrm>
          <a:prstGeom prst="rect">
            <a:avLst/>
          </a:prstGeom>
        </p:spPr>
        <p:txBody>
          <a:bodyPr vert="horz" lIns="91388" tIns="45694" rIns="91388" bIns="45694"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371"/>
            <a:ext cx="2311400" cy="365125"/>
          </a:xfrm>
          <a:prstGeom prst="rect">
            <a:avLst/>
          </a:prstGeom>
        </p:spPr>
        <p:txBody>
          <a:bodyPr vert="horz" lIns="91388" tIns="45694" rIns="91388" bIns="45694" rtlCol="0" anchor="ctr"/>
          <a:lstStyle>
            <a:lvl1pPr algn="l">
              <a:defRPr sz="1200">
                <a:solidFill>
                  <a:schemeClr val="tx1">
                    <a:tint val="75000"/>
                  </a:schemeClr>
                </a:solidFill>
              </a:defRPr>
            </a:lvl1pPr>
          </a:lstStyle>
          <a:p>
            <a:pPr defTabSz="456942" fontAlgn="auto">
              <a:spcBef>
                <a:spcPts val="0"/>
              </a:spcBef>
              <a:spcAft>
                <a:spcPts val="0"/>
              </a:spcAft>
            </a:pPr>
            <a:fld id="{ED0E7583-AC88-B843-868E-01B904BAC735}" type="datetimeFigureOut">
              <a:rPr lang="it-IT" smtClean="0">
                <a:solidFill>
                  <a:prstClr val="black">
                    <a:tint val="75000"/>
                  </a:prstClr>
                </a:solidFill>
                <a:latin typeface="Calibri"/>
                <a:ea typeface="+mn-ea"/>
                <a:cs typeface="+mn-cs"/>
              </a:rPr>
              <a:pPr defTabSz="456942" fontAlgn="auto">
                <a:spcBef>
                  <a:spcPts val="0"/>
                </a:spcBef>
                <a:spcAft>
                  <a:spcPts val="0"/>
                </a:spcAft>
              </a:pPr>
              <a:t>19/11/12</a:t>
            </a:fld>
            <a:endParaRPr lang="it-IT">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6371"/>
            <a:ext cx="3136900" cy="365125"/>
          </a:xfrm>
          <a:prstGeom prst="rect">
            <a:avLst/>
          </a:prstGeom>
        </p:spPr>
        <p:txBody>
          <a:bodyPr vert="horz" lIns="91388" tIns="45694" rIns="91388" bIns="45694" rtlCol="0" anchor="ctr"/>
          <a:lstStyle>
            <a:lvl1pPr algn="ctr">
              <a:defRPr sz="1200">
                <a:solidFill>
                  <a:schemeClr val="tx1">
                    <a:tint val="75000"/>
                  </a:schemeClr>
                </a:solidFill>
              </a:defRPr>
            </a:lvl1pPr>
          </a:lstStyle>
          <a:p>
            <a:pPr defTabSz="456942" fontAlgn="auto">
              <a:spcBef>
                <a:spcPts val="0"/>
              </a:spcBef>
              <a:spcAft>
                <a:spcPts val="0"/>
              </a:spcAft>
            </a:pPr>
            <a:endParaRPr lang="it-IT">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6371"/>
            <a:ext cx="2311400" cy="365125"/>
          </a:xfrm>
          <a:prstGeom prst="rect">
            <a:avLst/>
          </a:prstGeom>
        </p:spPr>
        <p:txBody>
          <a:bodyPr vert="horz" lIns="91388" tIns="45694" rIns="91388" bIns="45694" rtlCol="0" anchor="ctr"/>
          <a:lstStyle>
            <a:lvl1pPr algn="r">
              <a:defRPr sz="1200">
                <a:solidFill>
                  <a:schemeClr val="tx1">
                    <a:tint val="75000"/>
                  </a:schemeClr>
                </a:solidFill>
              </a:defRPr>
            </a:lvl1pPr>
          </a:lstStyle>
          <a:p>
            <a:pPr defTabSz="456942" fontAlgn="auto">
              <a:spcBef>
                <a:spcPts val="0"/>
              </a:spcBef>
              <a:spcAft>
                <a:spcPts val="0"/>
              </a:spcAft>
            </a:pPr>
            <a:fld id="{4AE99C85-131F-1A48-BEBC-3ADA664E84A5}" type="slidenum">
              <a:rPr lang="it-IT" smtClean="0">
                <a:solidFill>
                  <a:prstClr val="black">
                    <a:tint val="75000"/>
                  </a:prstClr>
                </a:solidFill>
                <a:latin typeface="Calibri"/>
                <a:ea typeface="+mn-ea"/>
                <a:cs typeface="+mn-cs"/>
              </a:rPr>
              <a:pPr defTabSz="456942" fontAlgn="auto">
                <a:spcBef>
                  <a:spcPts val="0"/>
                </a:spcBef>
                <a:spcAft>
                  <a:spcPts val="0"/>
                </a:spcAft>
              </a:pPr>
              <a:t>‹#›</a:t>
            </a:fld>
            <a:endParaRPr lang="it-IT">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456942" rtl="0" eaLnBrk="1" latinLnBrk="0" hangingPunct="1">
        <a:spcBef>
          <a:spcPct val="0"/>
        </a:spcBef>
        <a:buNone/>
        <a:defRPr sz="4400" kern="1200">
          <a:solidFill>
            <a:schemeClr val="tx1"/>
          </a:solidFill>
          <a:latin typeface="+mj-lt"/>
          <a:ea typeface="+mj-ea"/>
          <a:cs typeface="+mj-cs"/>
        </a:defRPr>
      </a:lvl1pPr>
    </p:titleStyle>
    <p:bodyStyle>
      <a:lvl1pPr marL="342706" indent="-342706" algn="l" defTabSz="456942" rtl="0" eaLnBrk="1" latinLnBrk="0" hangingPunct="1">
        <a:spcBef>
          <a:spcPct val="20000"/>
        </a:spcBef>
        <a:buFont typeface="Arial"/>
        <a:buChar char="•"/>
        <a:defRPr sz="3200" kern="1200">
          <a:solidFill>
            <a:schemeClr val="tx1"/>
          </a:solidFill>
          <a:latin typeface="+mn-lt"/>
          <a:ea typeface="+mn-ea"/>
          <a:cs typeface="+mn-cs"/>
        </a:defRPr>
      </a:lvl1pPr>
      <a:lvl2pPr marL="742530" indent="-285589" algn="l" defTabSz="456942" rtl="0" eaLnBrk="1" latinLnBrk="0" hangingPunct="1">
        <a:spcBef>
          <a:spcPct val="20000"/>
        </a:spcBef>
        <a:buFont typeface="Arial"/>
        <a:buChar char="–"/>
        <a:defRPr sz="2800" kern="1200">
          <a:solidFill>
            <a:schemeClr val="tx1"/>
          </a:solidFill>
          <a:latin typeface="+mn-lt"/>
          <a:ea typeface="+mn-ea"/>
          <a:cs typeface="+mn-cs"/>
        </a:defRPr>
      </a:lvl2pPr>
      <a:lvl3pPr marL="1142353" indent="-228473" algn="l" defTabSz="456942" rtl="0" eaLnBrk="1" latinLnBrk="0" hangingPunct="1">
        <a:spcBef>
          <a:spcPct val="20000"/>
        </a:spcBef>
        <a:buFont typeface="Arial"/>
        <a:buChar char="•"/>
        <a:defRPr sz="2400" kern="1200">
          <a:solidFill>
            <a:schemeClr val="tx1"/>
          </a:solidFill>
          <a:latin typeface="+mn-lt"/>
          <a:ea typeface="+mn-ea"/>
          <a:cs typeface="+mn-cs"/>
        </a:defRPr>
      </a:lvl3pPr>
      <a:lvl4pPr marL="1599294" indent="-228473" algn="l" defTabSz="456942" rtl="0" eaLnBrk="1" latinLnBrk="0" hangingPunct="1">
        <a:spcBef>
          <a:spcPct val="20000"/>
        </a:spcBef>
        <a:buFont typeface="Arial"/>
        <a:buChar char="–"/>
        <a:defRPr sz="2000" kern="1200">
          <a:solidFill>
            <a:schemeClr val="tx1"/>
          </a:solidFill>
          <a:latin typeface="+mn-lt"/>
          <a:ea typeface="+mn-ea"/>
          <a:cs typeface="+mn-cs"/>
        </a:defRPr>
      </a:lvl4pPr>
      <a:lvl5pPr marL="2056236" indent="-228473" algn="l" defTabSz="456942" rtl="0" eaLnBrk="1" latinLnBrk="0" hangingPunct="1">
        <a:spcBef>
          <a:spcPct val="20000"/>
        </a:spcBef>
        <a:buFont typeface="Arial"/>
        <a:buChar char="»"/>
        <a:defRPr sz="2000" kern="1200">
          <a:solidFill>
            <a:schemeClr val="tx1"/>
          </a:solidFill>
          <a:latin typeface="+mn-lt"/>
          <a:ea typeface="+mn-ea"/>
          <a:cs typeface="+mn-cs"/>
        </a:defRPr>
      </a:lvl5pPr>
      <a:lvl6pPr marL="2513177" indent="-228473" algn="l" defTabSz="456942" rtl="0" eaLnBrk="1" latinLnBrk="0" hangingPunct="1">
        <a:spcBef>
          <a:spcPct val="20000"/>
        </a:spcBef>
        <a:buFont typeface="Arial"/>
        <a:buChar char="•"/>
        <a:defRPr sz="2000" kern="1200">
          <a:solidFill>
            <a:schemeClr val="tx1"/>
          </a:solidFill>
          <a:latin typeface="+mn-lt"/>
          <a:ea typeface="+mn-ea"/>
          <a:cs typeface="+mn-cs"/>
        </a:defRPr>
      </a:lvl6pPr>
      <a:lvl7pPr marL="2970118" indent="-228473" algn="l" defTabSz="456942" rtl="0" eaLnBrk="1" latinLnBrk="0" hangingPunct="1">
        <a:spcBef>
          <a:spcPct val="20000"/>
        </a:spcBef>
        <a:buFont typeface="Arial"/>
        <a:buChar char="•"/>
        <a:defRPr sz="2000" kern="1200">
          <a:solidFill>
            <a:schemeClr val="tx1"/>
          </a:solidFill>
          <a:latin typeface="+mn-lt"/>
          <a:ea typeface="+mn-ea"/>
          <a:cs typeface="+mn-cs"/>
        </a:defRPr>
      </a:lvl7pPr>
      <a:lvl8pPr marL="3427058" indent="-228473" algn="l" defTabSz="456942" rtl="0" eaLnBrk="1" latinLnBrk="0" hangingPunct="1">
        <a:spcBef>
          <a:spcPct val="20000"/>
        </a:spcBef>
        <a:buFont typeface="Arial"/>
        <a:buChar char="•"/>
        <a:defRPr sz="2000" kern="1200">
          <a:solidFill>
            <a:schemeClr val="tx1"/>
          </a:solidFill>
          <a:latin typeface="+mn-lt"/>
          <a:ea typeface="+mn-ea"/>
          <a:cs typeface="+mn-cs"/>
        </a:defRPr>
      </a:lvl8pPr>
      <a:lvl9pPr marL="3884001" indent="-228473" algn="l" defTabSz="4569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6942" rtl="0" eaLnBrk="1" latinLnBrk="0" hangingPunct="1">
        <a:defRPr sz="1800" kern="1200">
          <a:solidFill>
            <a:schemeClr val="tx1"/>
          </a:solidFill>
          <a:latin typeface="+mn-lt"/>
          <a:ea typeface="+mn-ea"/>
          <a:cs typeface="+mn-cs"/>
        </a:defRPr>
      </a:lvl1pPr>
      <a:lvl2pPr marL="456942" algn="l" defTabSz="456942" rtl="0" eaLnBrk="1" latinLnBrk="0" hangingPunct="1">
        <a:defRPr sz="1800" kern="1200">
          <a:solidFill>
            <a:schemeClr val="tx1"/>
          </a:solidFill>
          <a:latin typeface="+mn-lt"/>
          <a:ea typeface="+mn-ea"/>
          <a:cs typeface="+mn-cs"/>
        </a:defRPr>
      </a:lvl2pPr>
      <a:lvl3pPr marL="913884" algn="l" defTabSz="456942" rtl="0" eaLnBrk="1" latinLnBrk="0" hangingPunct="1">
        <a:defRPr sz="1800" kern="1200">
          <a:solidFill>
            <a:schemeClr val="tx1"/>
          </a:solidFill>
          <a:latin typeface="+mn-lt"/>
          <a:ea typeface="+mn-ea"/>
          <a:cs typeface="+mn-cs"/>
        </a:defRPr>
      </a:lvl3pPr>
      <a:lvl4pPr marL="1370825" algn="l" defTabSz="456942" rtl="0" eaLnBrk="1" latinLnBrk="0" hangingPunct="1">
        <a:defRPr sz="1800" kern="1200">
          <a:solidFill>
            <a:schemeClr val="tx1"/>
          </a:solidFill>
          <a:latin typeface="+mn-lt"/>
          <a:ea typeface="+mn-ea"/>
          <a:cs typeface="+mn-cs"/>
        </a:defRPr>
      </a:lvl4pPr>
      <a:lvl5pPr marL="1827762" algn="l" defTabSz="456942" rtl="0" eaLnBrk="1" latinLnBrk="0" hangingPunct="1">
        <a:defRPr sz="1800" kern="1200">
          <a:solidFill>
            <a:schemeClr val="tx1"/>
          </a:solidFill>
          <a:latin typeface="+mn-lt"/>
          <a:ea typeface="+mn-ea"/>
          <a:cs typeface="+mn-cs"/>
        </a:defRPr>
      </a:lvl5pPr>
      <a:lvl6pPr marL="2284706" algn="l" defTabSz="456942" rtl="0" eaLnBrk="1" latinLnBrk="0" hangingPunct="1">
        <a:defRPr sz="1800" kern="1200">
          <a:solidFill>
            <a:schemeClr val="tx1"/>
          </a:solidFill>
          <a:latin typeface="+mn-lt"/>
          <a:ea typeface="+mn-ea"/>
          <a:cs typeface="+mn-cs"/>
        </a:defRPr>
      </a:lvl6pPr>
      <a:lvl7pPr marL="2741649" algn="l" defTabSz="456942" rtl="0" eaLnBrk="1" latinLnBrk="0" hangingPunct="1">
        <a:defRPr sz="1800" kern="1200">
          <a:solidFill>
            <a:schemeClr val="tx1"/>
          </a:solidFill>
          <a:latin typeface="+mn-lt"/>
          <a:ea typeface="+mn-ea"/>
          <a:cs typeface="+mn-cs"/>
        </a:defRPr>
      </a:lvl7pPr>
      <a:lvl8pPr marL="3198589" algn="l" defTabSz="456942" rtl="0" eaLnBrk="1" latinLnBrk="0" hangingPunct="1">
        <a:defRPr sz="1800" kern="1200">
          <a:solidFill>
            <a:schemeClr val="tx1"/>
          </a:solidFill>
          <a:latin typeface="+mn-lt"/>
          <a:ea typeface="+mn-ea"/>
          <a:cs typeface="+mn-cs"/>
        </a:defRPr>
      </a:lvl8pPr>
      <a:lvl9pPr marL="3655530" algn="l" defTabSz="4569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94521" y="273629"/>
            <a:ext cx="89122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94521" y="1604328"/>
            <a:ext cx="871416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682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 name="Rectangle 3"/>
          <p:cNvSpPr>
            <a:spLocks noGrp="1" noChangeArrowheads="1"/>
          </p:cNvSpPr>
          <p:nvPr>
            <p:ph type="dt"/>
          </p:nvPr>
        </p:nvSpPr>
        <p:spPr bwMode="auto">
          <a:xfrm>
            <a:off x="494521" y="6247376"/>
            <a:ext cx="23056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Font typeface="Times New Roman" pitchFamily="16" charset="0"/>
              <a:buNone/>
              <a:tabLst>
                <a:tab pos="687922" algn="l"/>
                <a:tab pos="1375844" algn="l"/>
                <a:tab pos="2063767" algn="l"/>
              </a:tabLst>
              <a:defRPr sz="1300" smtClean="0">
                <a:solidFill>
                  <a:srgbClr val="000000"/>
                </a:solidFill>
                <a:latin typeface="Times New Roman" pitchFamily="16" charset="0"/>
                <a:ea typeface="DejaVu Sans" charset="0"/>
                <a:cs typeface="DejaVu Sans" charset="0"/>
              </a:defRPr>
            </a:lvl1pPr>
          </a:lstStyle>
          <a:p>
            <a:pPr algn="l" defTabSz="434477" hangingPunct="0">
              <a:lnSpc>
                <a:spcPct val="93000"/>
              </a:lnSpc>
              <a:buClr>
                <a:srgbClr val="000000"/>
              </a:buClr>
              <a:buSzPct val="100000"/>
              <a:defRPr/>
            </a:pPr>
            <a:endParaRPr lang="en-US"/>
          </a:p>
        </p:txBody>
      </p:sp>
      <p:sp>
        <p:nvSpPr>
          <p:cNvPr id="1028" name="Rectangle 4"/>
          <p:cNvSpPr>
            <a:spLocks noGrp="1" noChangeArrowheads="1"/>
          </p:cNvSpPr>
          <p:nvPr>
            <p:ph type="ftr"/>
          </p:nvPr>
        </p:nvSpPr>
        <p:spPr bwMode="auto">
          <a:xfrm>
            <a:off x="3388320" y="6247376"/>
            <a:ext cx="31387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buFont typeface="Times New Roman" pitchFamily="16" charset="0"/>
              <a:buNone/>
              <a:tabLst>
                <a:tab pos="687922" algn="l"/>
                <a:tab pos="1375844" algn="l"/>
                <a:tab pos="2063767" algn="l"/>
                <a:tab pos="2751689" algn="l"/>
              </a:tabLst>
              <a:defRPr sz="1300" smtClean="0">
                <a:solidFill>
                  <a:srgbClr val="000000"/>
                </a:solidFill>
                <a:latin typeface="Times New Roman" pitchFamily="16" charset="0"/>
                <a:ea typeface="DejaVu Sans" charset="0"/>
                <a:cs typeface="DejaVu Sans" charset="0"/>
              </a:defRPr>
            </a:lvl1pPr>
          </a:lstStyle>
          <a:p>
            <a:pPr defTabSz="434477" hangingPunct="0">
              <a:lnSpc>
                <a:spcPct val="93000"/>
              </a:lnSpc>
              <a:buClr>
                <a:srgbClr val="000000"/>
              </a:buClr>
              <a:buSzPct val="100000"/>
              <a:defRPr/>
            </a:pPr>
            <a:endParaRPr lang="en-US"/>
          </a:p>
        </p:txBody>
      </p:sp>
      <p:sp>
        <p:nvSpPr>
          <p:cNvPr id="1029" name="Rectangle 5"/>
          <p:cNvSpPr>
            <a:spLocks noGrp="1" noChangeArrowheads="1"/>
          </p:cNvSpPr>
          <p:nvPr>
            <p:ph type="sldNum"/>
          </p:nvPr>
        </p:nvSpPr>
        <p:spPr bwMode="auto">
          <a:xfrm>
            <a:off x="7101120" y="6247376"/>
            <a:ext cx="23056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687922" algn="l"/>
                <a:tab pos="1375844" algn="l"/>
                <a:tab pos="2063767" algn="l"/>
              </a:tabLst>
              <a:defRPr sz="1300">
                <a:solidFill>
                  <a:srgbClr val="000000"/>
                </a:solidFill>
                <a:latin typeface="Times New Roman" charset="0"/>
                <a:cs typeface="DejaVu Sans" charset="0"/>
              </a:defRPr>
            </a:lvl1pPr>
          </a:lstStyle>
          <a:p>
            <a:pPr defTabSz="434477" hangingPunct="0">
              <a:lnSpc>
                <a:spcPct val="93000"/>
              </a:lnSpc>
              <a:buClr>
                <a:srgbClr val="000000"/>
              </a:buClr>
              <a:buSzPct val="100000"/>
              <a:buFont typeface="Times New Roman" charset="0"/>
              <a:buNone/>
            </a:pPr>
            <a:fld id="{300E0AAF-BDA9-F043-9721-FABB5372F911}" type="slidenum">
              <a:rPr lang="en-US" smtClean="0">
                <a:ea typeface="ＭＳ Ｐゴシック" charset="0"/>
              </a:rPr>
              <a:pPr defTabSz="434477" hangingPunct="0">
                <a:lnSpc>
                  <a:spcPct val="93000"/>
                </a:lnSpc>
                <a:buClr>
                  <a:srgbClr val="000000"/>
                </a:buClr>
                <a:buSzPct val="100000"/>
                <a:buFont typeface="Times New Roman" charset="0"/>
                <a:buNone/>
              </a:pPr>
              <a:t>‹#›</a:t>
            </a:fld>
            <a:endParaRPr lang="en-US" smtClean="0">
              <a:ea typeface="ＭＳ Ｐゴシック" charset="0"/>
            </a:endParaRPr>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defTabSz="434477" rtl="0" eaLnBrk="0" fontAlgn="base" hangingPunct="0">
        <a:lnSpc>
          <a:spcPct val="93000"/>
        </a:lnSpc>
        <a:spcBef>
          <a:spcPct val="0"/>
        </a:spcBef>
        <a:spcAft>
          <a:spcPct val="0"/>
        </a:spcAft>
        <a:buClr>
          <a:srgbClr val="000000"/>
        </a:buClr>
        <a:buSzPct val="100000"/>
        <a:buFont typeface="Times New Roman" charset="0"/>
        <a:defRPr sz="4200">
          <a:solidFill>
            <a:srgbClr val="000000"/>
          </a:solidFill>
          <a:latin typeface="+mj-lt"/>
          <a:ea typeface="ＭＳ Ｐゴシック" charset="0"/>
          <a:cs typeface="+mj-cs"/>
        </a:defRPr>
      </a:lvl1pPr>
      <a:lvl2pPr algn="ctr" defTabSz="434477" rtl="0" eaLnBrk="0" fontAlgn="base" hangingPunct="0">
        <a:lnSpc>
          <a:spcPct val="93000"/>
        </a:lnSpc>
        <a:spcBef>
          <a:spcPct val="0"/>
        </a:spcBef>
        <a:spcAft>
          <a:spcPct val="0"/>
        </a:spcAft>
        <a:buClr>
          <a:srgbClr val="000000"/>
        </a:buClr>
        <a:buSzPct val="100000"/>
        <a:buFont typeface="Times New Roman" charset="0"/>
        <a:defRPr sz="4200">
          <a:solidFill>
            <a:srgbClr val="000000"/>
          </a:solidFill>
          <a:latin typeface="Arial" charset="0"/>
          <a:ea typeface="ＭＳ Ｐゴシック" charset="0"/>
          <a:cs typeface="Droid Sans Fallback" charset="0"/>
        </a:defRPr>
      </a:lvl2pPr>
      <a:lvl3pPr algn="ctr" defTabSz="434477" rtl="0" eaLnBrk="0" fontAlgn="base" hangingPunct="0">
        <a:lnSpc>
          <a:spcPct val="93000"/>
        </a:lnSpc>
        <a:spcBef>
          <a:spcPct val="0"/>
        </a:spcBef>
        <a:spcAft>
          <a:spcPct val="0"/>
        </a:spcAft>
        <a:buClr>
          <a:srgbClr val="000000"/>
        </a:buClr>
        <a:buSzPct val="100000"/>
        <a:buFont typeface="Times New Roman" charset="0"/>
        <a:defRPr sz="4200">
          <a:solidFill>
            <a:srgbClr val="000000"/>
          </a:solidFill>
          <a:latin typeface="Arial" charset="0"/>
          <a:ea typeface="ＭＳ Ｐゴシック" charset="0"/>
          <a:cs typeface="Droid Sans Fallback" charset="0"/>
        </a:defRPr>
      </a:lvl3pPr>
      <a:lvl4pPr algn="ctr" defTabSz="434477" rtl="0" eaLnBrk="0" fontAlgn="base" hangingPunct="0">
        <a:lnSpc>
          <a:spcPct val="93000"/>
        </a:lnSpc>
        <a:spcBef>
          <a:spcPct val="0"/>
        </a:spcBef>
        <a:spcAft>
          <a:spcPct val="0"/>
        </a:spcAft>
        <a:buClr>
          <a:srgbClr val="000000"/>
        </a:buClr>
        <a:buSzPct val="100000"/>
        <a:buFont typeface="Times New Roman" charset="0"/>
        <a:defRPr sz="4200">
          <a:solidFill>
            <a:srgbClr val="000000"/>
          </a:solidFill>
          <a:latin typeface="Arial" charset="0"/>
          <a:ea typeface="ＭＳ Ｐゴシック" charset="0"/>
          <a:cs typeface="Droid Sans Fallback" charset="0"/>
        </a:defRPr>
      </a:lvl4pPr>
      <a:lvl5pPr algn="ctr" defTabSz="434477" rtl="0" eaLnBrk="0" fontAlgn="base" hangingPunct="0">
        <a:lnSpc>
          <a:spcPct val="93000"/>
        </a:lnSpc>
        <a:spcBef>
          <a:spcPct val="0"/>
        </a:spcBef>
        <a:spcAft>
          <a:spcPct val="0"/>
        </a:spcAft>
        <a:buClr>
          <a:srgbClr val="000000"/>
        </a:buClr>
        <a:buSzPct val="100000"/>
        <a:buFont typeface="Times New Roman" charset="0"/>
        <a:defRPr sz="4200">
          <a:solidFill>
            <a:srgbClr val="000000"/>
          </a:solidFill>
          <a:latin typeface="Arial" charset="0"/>
          <a:ea typeface="ＭＳ Ｐゴシック" charset="0"/>
          <a:cs typeface="Droid Sans Fallback" charset="0"/>
        </a:defRPr>
      </a:lvl5pPr>
      <a:lvl6pPr marL="2389624" indent="-217239" algn="ctr" defTabSz="434477" rtl="0" fontAlgn="base" hangingPunct="0">
        <a:lnSpc>
          <a:spcPct val="93000"/>
        </a:lnSpc>
        <a:spcBef>
          <a:spcPct val="0"/>
        </a:spcBef>
        <a:spcAft>
          <a:spcPct val="0"/>
        </a:spcAft>
        <a:buClr>
          <a:srgbClr val="000000"/>
        </a:buClr>
        <a:buSzPct val="100000"/>
        <a:buFont typeface="Times New Roman" pitchFamily="16" charset="0"/>
        <a:defRPr sz="4200">
          <a:solidFill>
            <a:srgbClr val="000000"/>
          </a:solidFill>
          <a:latin typeface="Arial" charset="0"/>
          <a:ea typeface="Droid Sans Fallback" charset="0"/>
          <a:cs typeface="Droid Sans Fallback" charset="0"/>
        </a:defRPr>
      </a:lvl6pPr>
      <a:lvl7pPr marL="2824102" indent="-217239" algn="ctr" defTabSz="434477" rtl="0" fontAlgn="base" hangingPunct="0">
        <a:lnSpc>
          <a:spcPct val="93000"/>
        </a:lnSpc>
        <a:spcBef>
          <a:spcPct val="0"/>
        </a:spcBef>
        <a:spcAft>
          <a:spcPct val="0"/>
        </a:spcAft>
        <a:buClr>
          <a:srgbClr val="000000"/>
        </a:buClr>
        <a:buSzPct val="100000"/>
        <a:buFont typeface="Times New Roman" pitchFamily="16" charset="0"/>
        <a:defRPr sz="4200">
          <a:solidFill>
            <a:srgbClr val="000000"/>
          </a:solidFill>
          <a:latin typeface="Arial" charset="0"/>
          <a:ea typeface="Droid Sans Fallback" charset="0"/>
          <a:cs typeface="Droid Sans Fallback" charset="0"/>
        </a:defRPr>
      </a:lvl7pPr>
      <a:lvl8pPr marL="3258579" indent="-217239" algn="ctr" defTabSz="434477" rtl="0" fontAlgn="base" hangingPunct="0">
        <a:lnSpc>
          <a:spcPct val="93000"/>
        </a:lnSpc>
        <a:spcBef>
          <a:spcPct val="0"/>
        </a:spcBef>
        <a:spcAft>
          <a:spcPct val="0"/>
        </a:spcAft>
        <a:buClr>
          <a:srgbClr val="000000"/>
        </a:buClr>
        <a:buSzPct val="100000"/>
        <a:buFont typeface="Times New Roman" pitchFamily="16" charset="0"/>
        <a:defRPr sz="4200">
          <a:solidFill>
            <a:srgbClr val="000000"/>
          </a:solidFill>
          <a:latin typeface="Arial" charset="0"/>
          <a:ea typeface="Droid Sans Fallback" charset="0"/>
          <a:cs typeface="Droid Sans Fallback" charset="0"/>
        </a:defRPr>
      </a:lvl8pPr>
      <a:lvl9pPr marL="3693056" indent="-217239" algn="ctr" defTabSz="434477" rtl="0" fontAlgn="base" hangingPunct="0">
        <a:lnSpc>
          <a:spcPct val="93000"/>
        </a:lnSpc>
        <a:spcBef>
          <a:spcPct val="0"/>
        </a:spcBef>
        <a:spcAft>
          <a:spcPct val="0"/>
        </a:spcAft>
        <a:buClr>
          <a:srgbClr val="000000"/>
        </a:buClr>
        <a:buSzPct val="100000"/>
        <a:buFont typeface="Times New Roman" pitchFamily="16" charset="0"/>
        <a:defRPr sz="4200">
          <a:solidFill>
            <a:srgbClr val="000000"/>
          </a:solidFill>
          <a:latin typeface="Arial" charset="0"/>
          <a:ea typeface="Droid Sans Fallback" charset="0"/>
          <a:cs typeface="Droid Sans Fallback" charset="0"/>
        </a:defRPr>
      </a:lvl9pPr>
    </p:titleStyle>
    <p:bodyStyle>
      <a:lvl1pPr marL="325858" indent="-325858" algn="l" defTabSz="434477" rtl="0" eaLnBrk="0" fontAlgn="base" hangingPunct="0">
        <a:lnSpc>
          <a:spcPct val="93000"/>
        </a:lnSpc>
        <a:spcBef>
          <a:spcPct val="0"/>
        </a:spcBef>
        <a:spcAft>
          <a:spcPts val="1354"/>
        </a:spcAft>
        <a:buClr>
          <a:srgbClr val="000000"/>
        </a:buClr>
        <a:buSzPct val="100000"/>
        <a:buFont typeface="Times New Roman" charset="0"/>
        <a:defRPr sz="3000">
          <a:solidFill>
            <a:srgbClr val="000000"/>
          </a:solidFill>
          <a:latin typeface="+mn-lt"/>
          <a:ea typeface="ＭＳ Ｐゴシック" charset="0"/>
          <a:cs typeface="+mn-cs"/>
        </a:defRPr>
      </a:lvl1pPr>
      <a:lvl2pPr marL="706025" indent="-271548" algn="l" defTabSz="434477" rtl="0" eaLnBrk="0" fontAlgn="base" hangingPunct="0">
        <a:lnSpc>
          <a:spcPct val="93000"/>
        </a:lnSpc>
        <a:spcBef>
          <a:spcPct val="0"/>
        </a:spcBef>
        <a:spcAft>
          <a:spcPts val="1081"/>
        </a:spcAft>
        <a:buClr>
          <a:srgbClr val="000000"/>
        </a:buClr>
        <a:buSzPct val="100000"/>
        <a:buFont typeface="Times New Roman" charset="0"/>
        <a:defRPr sz="2700">
          <a:solidFill>
            <a:srgbClr val="000000"/>
          </a:solidFill>
          <a:latin typeface="+mn-lt"/>
          <a:ea typeface="+mn-ea"/>
          <a:cs typeface="+mn-cs"/>
        </a:defRPr>
      </a:lvl2pPr>
      <a:lvl3pPr marL="1086193" indent="-217239" algn="l" defTabSz="434477" rtl="0" eaLnBrk="0" fontAlgn="base" hangingPunct="0">
        <a:lnSpc>
          <a:spcPct val="93000"/>
        </a:lnSpc>
        <a:spcBef>
          <a:spcPct val="0"/>
        </a:spcBef>
        <a:spcAft>
          <a:spcPts val="808"/>
        </a:spcAft>
        <a:buClr>
          <a:srgbClr val="000000"/>
        </a:buClr>
        <a:buSzPct val="100000"/>
        <a:buFont typeface="Times New Roman" charset="0"/>
        <a:defRPr sz="2300">
          <a:solidFill>
            <a:srgbClr val="000000"/>
          </a:solidFill>
          <a:latin typeface="+mn-lt"/>
          <a:ea typeface="+mn-ea"/>
          <a:cs typeface="+mn-cs"/>
        </a:defRPr>
      </a:lvl3pPr>
      <a:lvl4pPr marL="1520670" indent="-217239" algn="l" defTabSz="434477" rtl="0" eaLnBrk="0" fontAlgn="base" hangingPunct="0">
        <a:lnSpc>
          <a:spcPct val="93000"/>
        </a:lnSpc>
        <a:spcBef>
          <a:spcPct val="0"/>
        </a:spcBef>
        <a:spcAft>
          <a:spcPts val="546"/>
        </a:spcAft>
        <a:buClr>
          <a:srgbClr val="000000"/>
        </a:buClr>
        <a:buSzPct val="100000"/>
        <a:buFont typeface="Times New Roman" charset="0"/>
        <a:defRPr sz="1900">
          <a:solidFill>
            <a:srgbClr val="000000"/>
          </a:solidFill>
          <a:latin typeface="+mn-lt"/>
          <a:ea typeface="+mn-ea"/>
          <a:cs typeface="+mn-cs"/>
        </a:defRPr>
      </a:lvl4pPr>
      <a:lvl5pPr marL="1955147" indent="-217239" algn="l" defTabSz="434477" rtl="0" eaLnBrk="0" fontAlgn="base" hangingPunct="0">
        <a:lnSpc>
          <a:spcPct val="93000"/>
        </a:lnSpc>
        <a:spcBef>
          <a:spcPct val="0"/>
        </a:spcBef>
        <a:spcAft>
          <a:spcPts val="274"/>
        </a:spcAft>
        <a:buClr>
          <a:srgbClr val="000000"/>
        </a:buClr>
        <a:buSzPct val="100000"/>
        <a:buFont typeface="Times New Roman" charset="0"/>
        <a:defRPr sz="1900">
          <a:solidFill>
            <a:srgbClr val="000000"/>
          </a:solidFill>
          <a:latin typeface="+mn-lt"/>
          <a:ea typeface="+mn-ea"/>
          <a:cs typeface="+mn-cs"/>
        </a:defRPr>
      </a:lvl5pPr>
      <a:lvl6pPr marL="2389624" indent="-217239" algn="l" defTabSz="434477" rtl="0" fontAlgn="base" hangingPunct="0">
        <a:lnSpc>
          <a:spcPct val="93000"/>
        </a:lnSpc>
        <a:spcBef>
          <a:spcPct val="0"/>
        </a:spcBef>
        <a:spcAft>
          <a:spcPts val="274"/>
        </a:spcAft>
        <a:buClr>
          <a:srgbClr val="000000"/>
        </a:buClr>
        <a:buSzPct val="100000"/>
        <a:buFont typeface="Times New Roman" pitchFamily="16" charset="0"/>
        <a:defRPr sz="1900">
          <a:solidFill>
            <a:srgbClr val="000000"/>
          </a:solidFill>
          <a:latin typeface="+mn-lt"/>
          <a:ea typeface="+mn-ea"/>
          <a:cs typeface="+mn-cs"/>
        </a:defRPr>
      </a:lvl6pPr>
      <a:lvl7pPr marL="2824102" indent="-217239" algn="l" defTabSz="434477" rtl="0" fontAlgn="base" hangingPunct="0">
        <a:lnSpc>
          <a:spcPct val="93000"/>
        </a:lnSpc>
        <a:spcBef>
          <a:spcPct val="0"/>
        </a:spcBef>
        <a:spcAft>
          <a:spcPts val="274"/>
        </a:spcAft>
        <a:buClr>
          <a:srgbClr val="000000"/>
        </a:buClr>
        <a:buSzPct val="100000"/>
        <a:buFont typeface="Times New Roman" pitchFamily="16" charset="0"/>
        <a:defRPr sz="1900">
          <a:solidFill>
            <a:srgbClr val="000000"/>
          </a:solidFill>
          <a:latin typeface="+mn-lt"/>
          <a:ea typeface="+mn-ea"/>
          <a:cs typeface="+mn-cs"/>
        </a:defRPr>
      </a:lvl7pPr>
      <a:lvl8pPr marL="3258579" indent="-217239" algn="l" defTabSz="434477" rtl="0" fontAlgn="base" hangingPunct="0">
        <a:lnSpc>
          <a:spcPct val="93000"/>
        </a:lnSpc>
        <a:spcBef>
          <a:spcPct val="0"/>
        </a:spcBef>
        <a:spcAft>
          <a:spcPts val="274"/>
        </a:spcAft>
        <a:buClr>
          <a:srgbClr val="000000"/>
        </a:buClr>
        <a:buSzPct val="100000"/>
        <a:buFont typeface="Times New Roman" pitchFamily="16" charset="0"/>
        <a:defRPr sz="1900">
          <a:solidFill>
            <a:srgbClr val="000000"/>
          </a:solidFill>
          <a:latin typeface="+mn-lt"/>
          <a:ea typeface="+mn-ea"/>
          <a:cs typeface="+mn-cs"/>
        </a:defRPr>
      </a:lvl8pPr>
      <a:lvl9pPr marL="3693056" indent="-217239" algn="l" defTabSz="434477" rtl="0" fontAlgn="base" hangingPunct="0">
        <a:lnSpc>
          <a:spcPct val="93000"/>
        </a:lnSpc>
        <a:spcBef>
          <a:spcPct val="0"/>
        </a:spcBef>
        <a:spcAft>
          <a:spcPts val="274"/>
        </a:spcAft>
        <a:buClr>
          <a:srgbClr val="000000"/>
        </a:buClr>
        <a:buSzPct val="100000"/>
        <a:buFont typeface="Times New Roman" pitchFamily="16" charset="0"/>
        <a:defRPr sz="1900">
          <a:solidFill>
            <a:srgbClr val="000000"/>
          </a:solidFill>
          <a:latin typeface="+mn-lt"/>
          <a:ea typeface="+mn-ea"/>
          <a:cs typeface="+mn-cs"/>
        </a:defRPr>
      </a:lvl9pPr>
    </p:bodyStyle>
    <p:otherStyle>
      <a:defPPr>
        <a:defRPr lang="it-IT"/>
      </a:defPPr>
      <a:lvl1pPr marL="0" algn="l" defTabSz="868954" rtl="0" eaLnBrk="1" latinLnBrk="0" hangingPunct="1">
        <a:defRPr sz="1700" kern="1200">
          <a:solidFill>
            <a:schemeClr val="tx1"/>
          </a:solidFill>
          <a:latin typeface="+mn-lt"/>
          <a:ea typeface="+mn-ea"/>
          <a:cs typeface="+mn-cs"/>
        </a:defRPr>
      </a:lvl1pPr>
      <a:lvl2pPr marL="434477" algn="l" defTabSz="868954" rtl="0" eaLnBrk="1" latinLnBrk="0" hangingPunct="1">
        <a:defRPr sz="1700" kern="1200">
          <a:solidFill>
            <a:schemeClr val="tx1"/>
          </a:solidFill>
          <a:latin typeface="+mn-lt"/>
          <a:ea typeface="+mn-ea"/>
          <a:cs typeface="+mn-cs"/>
        </a:defRPr>
      </a:lvl2pPr>
      <a:lvl3pPr marL="868954" algn="l" defTabSz="868954" rtl="0" eaLnBrk="1" latinLnBrk="0" hangingPunct="1">
        <a:defRPr sz="1700" kern="1200">
          <a:solidFill>
            <a:schemeClr val="tx1"/>
          </a:solidFill>
          <a:latin typeface="+mn-lt"/>
          <a:ea typeface="+mn-ea"/>
          <a:cs typeface="+mn-cs"/>
        </a:defRPr>
      </a:lvl3pPr>
      <a:lvl4pPr marL="1303431" algn="l" defTabSz="868954" rtl="0" eaLnBrk="1" latinLnBrk="0" hangingPunct="1">
        <a:defRPr sz="1700" kern="1200">
          <a:solidFill>
            <a:schemeClr val="tx1"/>
          </a:solidFill>
          <a:latin typeface="+mn-lt"/>
          <a:ea typeface="+mn-ea"/>
          <a:cs typeface="+mn-cs"/>
        </a:defRPr>
      </a:lvl4pPr>
      <a:lvl5pPr marL="1737909" algn="l" defTabSz="868954" rtl="0" eaLnBrk="1" latinLnBrk="0" hangingPunct="1">
        <a:defRPr sz="1700" kern="1200">
          <a:solidFill>
            <a:schemeClr val="tx1"/>
          </a:solidFill>
          <a:latin typeface="+mn-lt"/>
          <a:ea typeface="+mn-ea"/>
          <a:cs typeface="+mn-cs"/>
        </a:defRPr>
      </a:lvl5pPr>
      <a:lvl6pPr marL="2172386" algn="l" defTabSz="868954" rtl="0" eaLnBrk="1" latinLnBrk="0" hangingPunct="1">
        <a:defRPr sz="1700" kern="1200">
          <a:solidFill>
            <a:schemeClr val="tx1"/>
          </a:solidFill>
          <a:latin typeface="+mn-lt"/>
          <a:ea typeface="+mn-ea"/>
          <a:cs typeface="+mn-cs"/>
        </a:defRPr>
      </a:lvl6pPr>
      <a:lvl7pPr marL="2606863" algn="l" defTabSz="868954" rtl="0" eaLnBrk="1" latinLnBrk="0" hangingPunct="1">
        <a:defRPr sz="1700" kern="1200">
          <a:solidFill>
            <a:schemeClr val="tx1"/>
          </a:solidFill>
          <a:latin typeface="+mn-lt"/>
          <a:ea typeface="+mn-ea"/>
          <a:cs typeface="+mn-cs"/>
        </a:defRPr>
      </a:lvl7pPr>
      <a:lvl8pPr marL="3041340" algn="l" defTabSz="868954" rtl="0" eaLnBrk="1" latinLnBrk="0" hangingPunct="1">
        <a:defRPr sz="1700" kern="1200">
          <a:solidFill>
            <a:schemeClr val="tx1"/>
          </a:solidFill>
          <a:latin typeface="+mn-lt"/>
          <a:ea typeface="+mn-ea"/>
          <a:cs typeface="+mn-cs"/>
        </a:defRPr>
      </a:lvl8pPr>
      <a:lvl9pPr marL="3475817" algn="l" defTabSz="868954" rtl="0" eaLnBrk="1" latinLnBrk="0" hangingPunct="1">
        <a:defRPr sz="1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9" name="Rectangle 5"/>
          <p:cNvSpPr>
            <a:spLocks noGrp="1" noChangeArrowheads="1"/>
          </p:cNvSpPr>
          <p:nvPr>
            <p:ph type="ftr" sz="quarter" idx="3"/>
          </p:nvPr>
        </p:nvSpPr>
        <p:spPr bwMode="auto">
          <a:xfrm>
            <a:off x="0" y="6629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00" smtClean="0">
                <a:solidFill>
                  <a:srgbClr val="CCECFF"/>
                </a:solidFill>
              </a:defRPr>
            </a:lvl1pPr>
          </a:lstStyle>
          <a:p>
            <a:pPr eaLnBrk="0" hangingPunct="0">
              <a:defRPr/>
            </a:pPr>
            <a:r>
              <a:rPr lang="en-US">
                <a:latin typeface="Gill Sans" charset="0"/>
                <a:ea typeface="ＭＳ Ｐゴシック" charset="0"/>
                <a:cs typeface="ＭＳ Ｐゴシック" charset="0"/>
              </a:rPr>
              <a:t>B. Foster - Berlin 6/12</a:t>
            </a:r>
            <a:endParaRPr lang="en-GB">
              <a:latin typeface="Gill Sans"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7842250" y="64008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solidFill>
                  <a:srgbClr val="CCECFF"/>
                </a:solidFill>
              </a:defRPr>
            </a:lvl1pPr>
          </a:lstStyle>
          <a:p>
            <a:pPr eaLnBrk="0" hangingPunct="0">
              <a:defRPr/>
            </a:pPr>
            <a:fld id="{94C21386-24F4-2245-8408-618F57EC8E1C}" type="slidenum">
              <a:rPr lang="en-GB">
                <a:latin typeface="Gill Sans" charset="0"/>
                <a:ea typeface="ＭＳ Ｐゴシック" charset="0"/>
                <a:cs typeface="ＭＳ Ｐゴシック" charset="0"/>
              </a:rPr>
              <a:pPr eaLnBrk="0" hangingPunct="0">
                <a:defRPr/>
              </a:pPr>
              <a:t>‹#›</a:t>
            </a:fld>
            <a:endParaRPr lang="en-GB">
              <a:latin typeface="Gill Sans"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xmlns:p14="http://schemas.microsoft.com/office/powerpoint/2010/main"/>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Gill San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Gill San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Gill San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Gill Sans" pitchFamily="-65"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Gill Sans" pitchFamily="-65" charset="0"/>
        </a:defRPr>
      </a:lvl6pPr>
      <a:lvl7pPr marL="914400" algn="ctr" rtl="0" eaLnBrk="0" fontAlgn="base" hangingPunct="0">
        <a:spcBef>
          <a:spcPct val="0"/>
        </a:spcBef>
        <a:spcAft>
          <a:spcPct val="0"/>
        </a:spcAft>
        <a:defRPr sz="4400">
          <a:solidFill>
            <a:schemeClr val="tx2"/>
          </a:solidFill>
          <a:latin typeface="Gill Sans" pitchFamily="-65" charset="0"/>
        </a:defRPr>
      </a:lvl7pPr>
      <a:lvl8pPr marL="1371600" algn="ctr" rtl="0" eaLnBrk="0" fontAlgn="base" hangingPunct="0">
        <a:spcBef>
          <a:spcPct val="0"/>
        </a:spcBef>
        <a:spcAft>
          <a:spcPct val="0"/>
        </a:spcAft>
        <a:defRPr sz="4400">
          <a:solidFill>
            <a:schemeClr val="tx2"/>
          </a:solidFill>
          <a:latin typeface="Gill Sans" pitchFamily="-65" charset="0"/>
        </a:defRPr>
      </a:lvl8pPr>
      <a:lvl9pPr marL="1828800" algn="ctr" rtl="0" eaLnBrk="0" fontAlgn="base" hangingPunct="0">
        <a:spcBef>
          <a:spcPct val="0"/>
        </a:spcBef>
        <a:spcAft>
          <a:spcPct val="0"/>
        </a:spcAft>
        <a:defRPr sz="4400">
          <a:solidFill>
            <a:schemeClr val="tx2"/>
          </a:solidFill>
          <a:latin typeface="Gill San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142890"/>
            <a:ext cx="89154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sp>
        <p:nvSpPr>
          <p:cNvPr id="1027" name="Text Placeholder 2"/>
          <p:cNvSpPr>
            <a:spLocks noGrp="1"/>
          </p:cNvSpPr>
          <p:nvPr>
            <p:ph type="body" idx="1"/>
          </p:nvPr>
        </p:nvSpPr>
        <p:spPr bwMode="auto">
          <a:xfrm>
            <a:off x="502179" y="1276350"/>
            <a:ext cx="89154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1028"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8035458" y="6202363"/>
            <a:ext cx="181059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defTabSz="457200" rtl="0" eaLnBrk="1" fontAlgn="base" hangingPunct="1">
        <a:spcBef>
          <a:spcPct val="0"/>
        </a:spcBef>
        <a:spcAft>
          <a:spcPct val="0"/>
        </a:spcAft>
        <a:defRPr sz="3600" kern="1200">
          <a:solidFill>
            <a:srgbClr val="0D625F"/>
          </a:solidFill>
          <a:latin typeface="Arial Rounded MT Bold"/>
          <a:ea typeface="ＭＳ Ｐゴシック" charset="0"/>
          <a:cs typeface="Arial Rounded MT Bold"/>
        </a:defRPr>
      </a:lvl1pPr>
      <a:lvl2pPr algn="ctr" defTabSz="457200" rtl="0" eaLnBrk="1" fontAlgn="base" hangingPunct="1">
        <a:spcBef>
          <a:spcPct val="0"/>
        </a:spcBef>
        <a:spcAft>
          <a:spcPct val="0"/>
        </a:spcAft>
        <a:defRPr sz="3600">
          <a:solidFill>
            <a:srgbClr val="0D625F"/>
          </a:solidFill>
          <a:latin typeface="Arial Rounded MT Bold" charset="0"/>
          <a:ea typeface="ＭＳ Ｐゴシック" charset="0"/>
        </a:defRPr>
      </a:lvl2pPr>
      <a:lvl3pPr algn="ctr" defTabSz="457200" rtl="0" eaLnBrk="1" fontAlgn="base" hangingPunct="1">
        <a:spcBef>
          <a:spcPct val="0"/>
        </a:spcBef>
        <a:spcAft>
          <a:spcPct val="0"/>
        </a:spcAft>
        <a:defRPr sz="3600">
          <a:solidFill>
            <a:srgbClr val="0D625F"/>
          </a:solidFill>
          <a:latin typeface="Arial Rounded MT Bold" charset="0"/>
          <a:ea typeface="ＭＳ Ｐゴシック" charset="0"/>
        </a:defRPr>
      </a:lvl3pPr>
      <a:lvl4pPr algn="ctr" defTabSz="457200" rtl="0" eaLnBrk="1" fontAlgn="base" hangingPunct="1">
        <a:spcBef>
          <a:spcPct val="0"/>
        </a:spcBef>
        <a:spcAft>
          <a:spcPct val="0"/>
        </a:spcAft>
        <a:defRPr sz="3600">
          <a:solidFill>
            <a:srgbClr val="0D625F"/>
          </a:solidFill>
          <a:latin typeface="Arial Rounded MT Bold" charset="0"/>
          <a:ea typeface="ＭＳ Ｐゴシック" charset="0"/>
        </a:defRPr>
      </a:lvl4pPr>
      <a:lvl5pPr algn="ctr" defTabSz="457200" rtl="0" eaLnBrk="1" fontAlgn="base" hangingPunct="1">
        <a:spcBef>
          <a:spcPct val="0"/>
        </a:spcBef>
        <a:spcAft>
          <a:spcPct val="0"/>
        </a:spcAft>
        <a:defRPr sz="3600">
          <a:solidFill>
            <a:srgbClr val="0D625F"/>
          </a:solidFill>
          <a:latin typeface="Arial Rounded MT Bold" charset="0"/>
          <a:ea typeface="ＭＳ Ｐゴシック" charset="0"/>
        </a:defRPr>
      </a:lvl5pPr>
      <a:lvl6pPr marL="457200" algn="ctr" defTabSz="457200" rtl="0" eaLnBrk="1" fontAlgn="base" hangingPunct="1">
        <a:spcBef>
          <a:spcPct val="0"/>
        </a:spcBef>
        <a:spcAft>
          <a:spcPct val="0"/>
        </a:spcAft>
        <a:defRPr sz="3600">
          <a:solidFill>
            <a:srgbClr val="0D625F"/>
          </a:solidFill>
          <a:latin typeface="Arial Rounded MT Bold" charset="0"/>
          <a:ea typeface="ＭＳ Ｐゴシック" charset="0"/>
        </a:defRPr>
      </a:lvl6pPr>
      <a:lvl7pPr marL="914400" algn="ctr" defTabSz="457200" rtl="0" eaLnBrk="1" fontAlgn="base" hangingPunct="1">
        <a:spcBef>
          <a:spcPct val="0"/>
        </a:spcBef>
        <a:spcAft>
          <a:spcPct val="0"/>
        </a:spcAft>
        <a:defRPr sz="3600">
          <a:solidFill>
            <a:srgbClr val="0D625F"/>
          </a:solidFill>
          <a:latin typeface="Arial Rounded MT Bold" charset="0"/>
          <a:ea typeface="ＭＳ Ｐゴシック" charset="0"/>
        </a:defRPr>
      </a:lvl7pPr>
      <a:lvl8pPr marL="1371600" algn="ctr" defTabSz="457200" rtl="0" eaLnBrk="1" fontAlgn="base" hangingPunct="1">
        <a:spcBef>
          <a:spcPct val="0"/>
        </a:spcBef>
        <a:spcAft>
          <a:spcPct val="0"/>
        </a:spcAft>
        <a:defRPr sz="3600">
          <a:solidFill>
            <a:srgbClr val="0D625F"/>
          </a:solidFill>
          <a:latin typeface="Arial Rounded MT Bold" charset="0"/>
          <a:ea typeface="ＭＳ Ｐゴシック" charset="0"/>
        </a:defRPr>
      </a:lvl8pPr>
      <a:lvl9pPr marL="1828800" algn="ctr" defTabSz="457200" rtl="0" eaLnBrk="1" fontAlgn="base" hangingPunct="1">
        <a:spcBef>
          <a:spcPct val="0"/>
        </a:spcBef>
        <a:spcAft>
          <a:spcPct val="0"/>
        </a:spcAft>
        <a:defRPr sz="3600">
          <a:solidFill>
            <a:srgbClr val="0D625F"/>
          </a:solidFill>
          <a:latin typeface="Arial Rounded MT Bold"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Rounded MT Bold"/>
          <a:ea typeface="ＭＳ Ｐゴシック" charset="0"/>
          <a:cs typeface="Arial Rounded MT Bold"/>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Rounded MT Bold"/>
          <a:ea typeface="ＭＳ Ｐゴシック" charset="0"/>
          <a:cs typeface="Arial Rounded MT Bold"/>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Rounded MT Bold"/>
          <a:ea typeface="ＭＳ Ｐゴシック" charset="0"/>
          <a:cs typeface="Arial Rounded MT Bold"/>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Rounded MT Bold"/>
          <a:ea typeface="ＭＳ Ｐゴシック" charset="0"/>
          <a:cs typeface="Arial Rounded MT Bold"/>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Rounded MT Bold"/>
          <a:ea typeface="ＭＳ Ｐゴシック" charset="0"/>
          <a:cs typeface="Arial Rounded MT 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0" y="1"/>
            <a:ext cx="9906000" cy="500041"/>
          </a:xfrm>
          <a:prstGeom prst="rect">
            <a:avLst/>
          </a:prstGeom>
          <a:solidFill>
            <a:srgbClr val="1B5092"/>
          </a:solidFill>
        </p:spPr>
        <p:txBody>
          <a:bodyPr vert="horz" wrap="none" lIns="91440" tIns="45720" rIns="91440" bIns="45720" rtlCol="0" anchor="ctr" anchorCtr="0">
            <a:noAutofit/>
          </a:body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data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14AD198-925F-4015-9DC6-907372CACFCC}" type="datetimeFigureOut">
              <a:rPr lang="it-IT" smtClean="0">
                <a:solidFill>
                  <a:prstClr val="black">
                    <a:tint val="75000"/>
                  </a:prstClr>
                </a:solidFill>
                <a:latin typeface="Calibri"/>
                <a:ea typeface="+mn-ea"/>
                <a:cs typeface="+mn-cs"/>
              </a:rPr>
              <a:pPr fontAlgn="auto">
                <a:spcBef>
                  <a:spcPts val="0"/>
                </a:spcBef>
                <a:spcAft>
                  <a:spcPts val="0"/>
                </a:spcAft>
              </a:pPr>
              <a:t>19/11/12</a:t>
            </a:fld>
            <a:endParaRPr lang="it-IT">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AAB11C8-24A3-4D4D-8B4A-8121172DE648}" type="slidenum">
              <a:rPr lang="it-IT" smtClean="0">
                <a:solidFill>
                  <a:prstClr val="black">
                    <a:tint val="75000"/>
                  </a:prstClr>
                </a:solidFill>
                <a:latin typeface="Calibri"/>
                <a:ea typeface="+mn-ea"/>
                <a:cs typeface="+mn-cs"/>
              </a:rPr>
              <a:pPr fontAlgn="auto">
                <a:spcBef>
                  <a:spcPts val="0"/>
                </a:spcBef>
                <a:spcAft>
                  <a:spcPts val="0"/>
                </a:spcAft>
              </a:pPr>
              <a:t>‹#›</a:t>
            </a:fld>
            <a:endParaRPr lang="it-IT">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ransition xmlns:p14="http://schemas.microsoft.com/office/powerpoint/2010/main">
    <p:push/>
  </p:transition>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2400" kern="1200">
          <a:solidFill>
            <a:schemeClr val="bg1">
              <a:lumMod val="75000"/>
            </a:schemeClr>
          </a:solidFill>
          <a:latin typeface="Century Gothic"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44" y="107950"/>
            <a:ext cx="8261351"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80" tIns="37380" rIns="37380" bIns="37380"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44" y="1776450"/>
            <a:ext cx="8261351"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80" tIns="37380" rIns="37380" bIns="3738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xmlns:p14="http://schemas.microsoft.com/office/powerpoint/2010/main"/>
  <p:txStyles>
    <p:titleStyle>
      <a:lvl1pPr algn="ctr" defTabSz="672484"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248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248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248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248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6780" algn="ctr" defTabSz="67248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3562" algn="ctr" defTabSz="67248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70343" algn="ctr" defTabSz="67248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7122" algn="ctr" defTabSz="67248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8075" indent="-412372" algn="l" defTabSz="67248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3481" indent="-412372" algn="l" defTabSz="67248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7789" indent="-413960" algn="l" defTabSz="67248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4787" indent="-413960" algn="l" defTabSz="67248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60192" indent="-412372" algn="l" defTabSz="67248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6976" indent="-412372" algn="l" defTabSz="67248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73757" indent="-412372" algn="l" defTabSz="67248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30533" indent="-412372" algn="l" defTabSz="67248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87315" indent="-412372" algn="l" defTabSz="67248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6780" rtl="0" eaLnBrk="1" latinLnBrk="0" hangingPunct="1">
        <a:defRPr sz="1800" kern="1200">
          <a:solidFill>
            <a:schemeClr val="tx1"/>
          </a:solidFill>
          <a:latin typeface="+mn-lt"/>
          <a:ea typeface="+mn-ea"/>
          <a:cs typeface="+mn-cs"/>
        </a:defRPr>
      </a:lvl1pPr>
      <a:lvl2pPr marL="456780" algn="l" defTabSz="456780" rtl="0" eaLnBrk="1" latinLnBrk="0" hangingPunct="1">
        <a:defRPr sz="1800" kern="1200">
          <a:solidFill>
            <a:schemeClr val="tx1"/>
          </a:solidFill>
          <a:latin typeface="+mn-lt"/>
          <a:ea typeface="+mn-ea"/>
          <a:cs typeface="+mn-cs"/>
        </a:defRPr>
      </a:lvl2pPr>
      <a:lvl3pPr marL="913562" algn="l" defTabSz="456780" rtl="0" eaLnBrk="1" latinLnBrk="0" hangingPunct="1">
        <a:defRPr sz="1800" kern="1200">
          <a:solidFill>
            <a:schemeClr val="tx1"/>
          </a:solidFill>
          <a:latin typeface="+mn-lt"/>
          <a:ea typeface="+mn-ea"/>
          <a:cs typeface="+mn-cs"/>
        </a:defRPr>
      </a:lvl3pPr>
      <a:lvl4pPr marL="1370343" algn="l" defTabSz="456780" rtl="0" eaLnBrk="1" latinLnBrk="0" hangingPunct="1">
        <a:defRPr sz="1800" kern="1200">
          <a:solidFill>
            <a:schemeClr val="tx1"/>
          </a:solidFill>
          <a:latin typeface="+mn-lt"/>
          <a:ea typeface="+mn-ea"/>
          <a:cs typeface="+mn-cs"/>
        </a:defRPr>
      </a:lvl4pPr>
      <a:lvl5pPr marL="1827122" algn="l" defTabSz="456780" rtl="0" eaLnBrk="1" latinLnBrk="0" hangingPunct="1">
        <a:defRPr sz="1800" kern="1200">
          <a:solidFill>
            <a:schemeClr val="tx1"/>
          </a:solidFill>
          <a:latin typeface="+mn-lt"/>
          <a:ea typeface="+mn-ea"/>
          <a:cs typeface="+mn-cs"/>
        </a:defRPr>
      </a:lvl5pPr>
      <a:lvl6pPr marL="2283904" algn="l" defTabSz="456780" rtl="0" eaLnBrk="1" latinLnBrk="0" hangingPunct="1">
        <a:defRPr sz="1800" kern="1200">
          <a:solidFill>
            <a:schemeClr val="tx1"/>
          </a:solidFill>
          <a:latin typeface="+mn-lt"/>
          <a:ea typeface="+mn-ea"/>
          <a:cs typeface="+mn-cs"/>
        </a:defRPr>
      </a:lvl6pPr>
      <a:lvl7pPr marL="2740693" algn="l" defTabSz="456780" rtl="0" eaLnBrk="1" latinLnBrk="0" hangingPunct="1">
        <a:defRPr sz="1800" kern="1200">
          <a:solidFill>
            <a:schemeClr val="tx1"/>
          </a:solidFill>
          <a:latin typeface="+mn-lt"/>
          <a:ea typeface="+mn-ea"/>
          <a:cs typeface="+mn-cs"/>
        </a:defRPr>
      </a:lvl7pPr>
      <a:lvl8pPr marL="3197463" algn="l" defTabSz="456780" rtl="0" eaLnBrk="1" latinLnBrk="0" hangingPunct="1">
        <a:defRPr sz="1800" kern="1200">
          <a:solidFill>
            <a:schemeClr val="tx1"/>
          </a:solidFill>
          <a:latin typeface="+mn-lt"/>
          <a:ea typeface="+mn-ea"/>
          <a:cs typeface="+mn-cs"/>
        </a:defRPr>
      </a:lvl8pPr>
      <a:lvl9pPr marL="3654245" algn="l" defTabSz="4567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57" y="107950"/>
            <a:ext cx="8261351"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77" tIns="37377" rIns="37377" bIns="37377"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57" y="1776442"/>
            <a:ext cx="8261351"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77" tIns="37377" rIns="37377" bIns="37377"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defTabSz="672410"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2410"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2410"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2410"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2410"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6732" algn="ctr" defTabSz="672410"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3464" algn="ctr" defTabSz="672410"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70195" algn="ctr" defTabSz="672410"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6929" algn="ctr" defTabSz="672410"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8007" indent="-412329" algn="l" defTabSz="672410"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3372" indent="-412329" algn="l" defTabSz="672410"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7640" indent="-413914" algn="l" defTabSz="672410"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4594" indent="-413914" algn="l" defTabSz="672410"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59962" indent="-412329" algn="l" defTabSz="672410"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6693" indent="-412329" algn="l" defTabSz="672410"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73427" indent="-412329" algn="l" defTabSz="672410"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30156" indent="-412329" algn="l" defTabSz="672410"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86887" indent="-412329" algn="l" defTabSz="672410"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6732" rtl="0" eaLnBrk="1" latinLnBrk="0" hangingPunct="1">
        <a:defRPr sz="1800" kern="1200">
          <a:solidFill>
            <a:schemeClr val="tx1"/>
          </a:solidFill>
          <a:latin typeface="+mn-lt"/>
          <a:ea typeface="+mn-ea"/>
          <a:cs typeface="+mn-cs"/>
        </a:defRPr>
      </a:lvl1pPr>
      <a:lvl2pPr marL="456732" algn="l" defTabSz="456732" rtl="0" eaLnBrk="1" latinLnBrk="0" hangingPunct="1">
        <a:defRPr sz="1800" kern="1200">
          <a:solidFill>
            <a:schemeClr val="tx1"/>
          </a:solidFill>
          <a:latin typeface="+mn-lt"/>
          <a:ea typeface="+mn-ea"/>
          <a:cs typeface="+mn-cs"/>
        </a:defRPr>
      </a:lvl2pPr>
      <a:lvl3pPr marL="913464" algn="l" defTabSz="456732" rtl="0" eaLnBrk="1" latinLnBrk="0" hangingPunct="1">
        <a:defRPr sz="1800" kern="1200">
          <a:solidFill>
            <a:schemeClr val="tx1"/>
          </a:solidFill>
          <a:latin typeface="+mn-lt"/>
          <a:ea typeface="+mn-ea"/>
          <a:cs typeface="+mn-cs"/>
        </a:defRPr>
      </a:lvl3pPr>
      <a:lvl4pPr marL="1370195" algn="l" defTabSz="456732" rtl="0" eaLnBrk="1" latinLnBrk="0" hangingPunct="1">
        <a:defRPr sz="1800" kern="1200">
          <a:solidFill>
            <a:schemeClr val="tx1"/>
          </a:solidFill>
          <a:latin typeface="+mn-lt"/>
          <a:ea typeface="+mn-ea"/>
          <a:cs typeface="+mn-cs"/>
        </a:defRPr>
      </a:lvl4pPr>
      <a:lvl5pPr marL="1826929" algn="l" defTabSz="456732" rtl="0" eaLnBrk="1" latinLnBrk="0" hangingPunct="1">
        <a:defRPr sz="1800" kern="1200">
          <a:solidFill>
            <a:schemeClr val="tx1"/>
          </a:solidFill>
          <a:latin typeface="+mn-lt"/>
          <a:ea typeface="+mn-ea"/>
          <a:cs typeface="+mn-cs"/>
        </a:defRPr>
      </a:lvl5pPr>
      <a:lvl6pPr marL="2283658" algn="l" defTabSz="456732" rtl="0" eaLnBrk="1" latinLnBrk="0" hangingPunct="1">
        <a:defRPr sz="1800" kern="1200">
          <a:solidFill>
            <a:schemeClr val="tx1"/>
          </a:solidFill>
          <a:latin typeface="+mn-lt"/>
          <a:ea typeface="+mn-ea"/>
          <a:cs typeface="+mn-cs"/>
        </a:defRPr>
      </a:lvl6pPr>
      <a:lvl7pPr marL="2740395" algn="l" defTabSz="456732" rtl="0" eaLnBrk="1" latinLnBrk="0" hangingPunct="1">
        <a:defRPr sz="1800" kern="1200">
          <a:solidFill>
            <a:schemeClr val="tx1"/>
          </a:solidFill>
          <a:latin typeface="+mn-lt"/>
          <a:ea typeface="+mn-ea"/>
          <a:cs typeface="+mn-cs"/>
        </a:defRPr>
      </a:lvl7pPr>
      <a:lvl8pPr marL="3197121" algn="l" defTabSz="456732" rtl="0" eaLnBrk="1" latinLnBrk="0" hangingPunct="1">
        <a:defRPr sz="1800" kern="1200">
          <a:solidFill>
            <a:schemeClr val="tx1"/>
          </a:solidFill>
          <a:latin typeface="+mn-lt"/>
          <a:ea typeface="+mn-ea"/>
          <a:cs typeface="+mn-cs"/>
        </a:defRPr>
      </a:lvl8pPr>
      <a:lvl9pPr marL="3653852" algn="l" defTabSz="4567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7411" name="Text Placeholder 2"/>
          <p:cNvSpPr>
            <a:spLocks noGrp="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6A14013-5563-4F0F-BCB6-88FE19642834}" type="datetimeFigureOut">
              <a:rPr lang="en-US">
                <a:solidFill>
                  <a:prstClr val="black">
                    <a:tint val="75000"/>
                  </a:prstClr>
                </a:solidFill>
                <a:latin typeface="Calibri"/>
                <a:ea typeface="+mn-ea"/>
                <a:cs typeface="+mn-cs"/>
              </a:rPr>
              <a:pPr>
                <a:defRPr/>
              </a:pPr>
              <a:t>19/11/12</a:t>
            </a:fld>
            <a:endParaRPr lang="en-GB">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6841AD9-2CE9-4185-8219-50A825F12DFD}" type="slidenum">
              <a:rPr lang="en-GB">
                <a:solidFill>
                  <a:prstClr val="black">
                    <a:tint val="75000"/>
                  </a:prstClr>
                </a:solidFill>
                <a:latin typeface="Calibri"/>
                <a:ea typeface="+mn-ea"/>
                <a:cs typeface="+mn-cs"/>
              </a:rPr>
              <a:pPr>
                <a:defRPr/>
              </a:pPr>
              <a:t>‹#›</a:t>
            </a:fld>
            <a:endParaRPr lang="en-GB">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8" tIns="45714" rIns="91428" bIns="45714" numCol="1" anchor="ctr" anchorCtr="0" compatLnSpc="1">
            <a:prstTxWarp prst="textNoShape">
              <a:avLst/>
            </a:prstTxWarp>
          </a:bodyPr>
          <a:lstStyle/>
          <a:p>
            <a:pPr lvl="0"/>
            <a:r>
              <a:rPr lang="it-IT"/>
              <a:t>Click to edit Master title style</a:t>
            </a:r>
          </a:p>
        </p:txBody>
      </p:sp>
      <p:sp>
        <p:nvSpPr>
          <p:cNvPr id="1027" name="Text Placeholder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8" tIns="45714" rIns="91428" bIns="45714"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Date Placeholder 3"/>
          <p:cNvSpPr>
            <a:spLocks noGrp="1"/>
          </p:cNvSpPr>
          <p:nvPr>
            <p:ph type="dt" sz="half" idx="2"/>
          </p:nvPr>
        </p:nvSpPr>
        <p:spPr>
          <a:xfrm>
            <a:off x="495300" y="6356363"/>
            <a:ext cx="2311400" cy="365125"/>
          </a:xfrm>
          <a:prstGeom prst="rect">
            <a:avLst/>
          </a:prstGeom>
        </p:spPr>
        <p:txBody>
          <a:bodyPr vert="horz" wrap="square" lIns="91428" tIns="45714" rIns="91428" bIns="45714" numCol="1" anchor="ctr" anchorCtr="0" compatLnSpc="1">
            <a:prstTxWarp prst="textNoShape">
              <a:avLst/>
            </a:prstTxWarp>
          </a:bodyPr>
          <a:lstStyle>
            <a:lvl1pPr>
              <a:defRPr sz="1200">
                <a:solidFill>
                  <a:srgbClr val="898989"/>
                </a:solidFill>
                <a:latin typeface="Calibri" charset="0"/>
              </a:defRPr>
            </a:lvl1pPr>
          </a:lstStyle>
          <a:p>
            <a:pPr algn="l" defTabSz="457140"/>
            <a:fld id="{0F98F303-6663-5940-942D-53F24F58D01B}" type="datetime1">
              <a:rPr lang="it-IT" smtClean="0">
                <a:ea typeface="ＭＳ Ｐゴシック" charset="0"/>
                <a:cs typeface="ＭＳ Ｐゴシック" charset="0"/>
              </a:rPr>
              <a:pPr algn="l" defTabSz="457140"/>
              <a:t>19/11/12</a:t>
            </a:fld>
            <a:endParaRPr lang="it-IT" smtClean="0">
              <a:ea typeface="ＭＳ Ｐゴシック" charset="0"/>
              <a:cs typeface="ＭＳ Ｐゴシック" charset="0"/>
            </a:endParaRPr>
          </a:p>
        </p:txBody>
      </p:sp>
      <p:sp>
        <p:nvSpPr>
          <p:cNvPr id="5" name="Footer Placeholder 4"/>
          <p:cNvSpPr>
            <a:spLocks noGrp="1"/>
          </p:cNvSpPr>
          <p:nvPr>
            <p:ph type="ftr" sz="quarter" idx="3"/>
          </p:nvPr>
        </p:nvSpPr>
        <p:spPr>
          <a:xfrm>
            <a:off x="3384552" y="6356363"/>
            <a:ext cx="3136900" cy="365125"/>
          </a:xfrm>
          <a:prstGeom prst="rect">
            <a:avLst/>
          </a:prstGeom>
        </p:spPr>
        <p:txBody>
          <a:bodyPr vert="horz" wrap="square" lIns="91428" tIns="45714" rIns="91428" bIns="45714" numCol="1" anchor="ctr" anchorCtr="0" compatLnSpc="1">
            <a:prstTxWarp prst="textNoShape">
              <a:avLst/>
            </a:prstTxWarp>
          </a:bodyPr>
          <a:lstStyle>
            <a:lvl1pPr algn="ctr">
              <a:defRPr sz="1200">
                <a:solidFill>
                  <a:srgbClr val="898989"/>
                </a:solidFill>
                <a:latin typeface="Calibri" charset="0"/>
              </a:defRPr>
            </a:lvl1pPr>
          </a:lstStyle>
          <a:p>
            <a:pPr defTabSz="457140"/>
            <a:r>
              <a:rPr lang="it-IT" smtClean="0">
                <a:ea typeface="ＭＳ Ｐゴシック" charset="0"/>
                <a:cs typeface="ＭＳ Ｐゴシック" charset="0"/>
              </a:rPr>
              <a:t>M. Gmbaccini - Frascati 15/03/2011</a:t>
            </a:r>
          </a:p>
        </p:txBody>
      </p:sp>
      <p:sp>
        <p:nvSpPr>
          <p:cNvPr id="6" name="Slide Number Placeholder 5"/>
          <p:cNvSpPr>
            <a:spLocks noGrp="1"/>
          </p:cNvSpPr>
          <p:nvPr>
            <p:ph type="sldNum" sz="quarter" idx="4"/>
          </p:nvPr>
        </p:nvSpPr>
        <p:spPr>
          <a:xfrm>
            <a:off x="7099301" y="6356363"/>
            <a:ext cx="2311400" cy="365125"/>
          </a:xfrm>
          <a:prstGeom prst="rect">
            <a:avLst/>
          </a:prstGeom>
        </p:spPr>
        <p:txBody>
          <a:bodyPr vert="horz" wrap="square" lIns="91428" tIns="45714" rIns="91428" bIns="45714" numCol="1" anchor="ctr" anchorCtr="0" compatLnSpc="1">
            <a:prstTxWarp prst="textNoShape">
              <a:avLst/>
            </a:prstTxWarp>
          </a:bodyPr>
          <a:lstStyle>
            <a:lvl1pPr algn="r">
              <a:defRPr sz="1200">
                <a:solidFill>
                  <a:srgbClr val="898989"/>
                </a:solidFill>
                <a:latin typeface="Calibri" charset="0"/>
              </a:defRPr>
            </a:lvl1pPr>
          </a:lstStyle>
          <a:p>
            <a:pPr defTabSz="457140"/>
            <a:fld id="{3C7BA135-CF84-024C-AFDE-D6104B93ED35}" type="slidenum">
              <a:rPr lang="it-IT" smtClean="0">
                <a:ea typeface="ＭＳ Ｐゴシック" charset="0"/>
                <a:cs typeface="ＭＳ Ｐゴシック" charset="0"/>
              </a:rPr>
              <a:pPr defTabSz="457140"/>
              <a:t>‹#›</a:t>
            </a:fld>
            <a:endParaRPr lang="it-IT" smtClean="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Lst>
  <p:hf sldNum="0" hdr="0" dt="0"/>
  <p:txStyles>
    <p:titleStyle>
      <a:lvl1pPr algn="ctr" defTabSz="45714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14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14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14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14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140" algn="ctr" defTabSz="45714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280" algn="ctr" defTabSz="45714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420" algn="ctr" defTabSz="45714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560" algn="ctr" defTabSz="45714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856" indent="-342856" algn="l" defTabSz="45714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853" indent="-285713" algn="l" defTabSz="45714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2851" indent="-228570" algn="l" defTabSz="45714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599991" indent="-228570" algn="l" defTabSz="45714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132" indent="-228570" algn="l" defTabSz="45714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271" indent="-228570" algn="l" defTabSz="457140" rtl="0" eaLnBrk="1" latinLnBrk="0" hangingPunct="1">
        <a:spcBef>
          <a:spcPct val="20000"/>
        </a:spcBef>
        <a:buFont typeface="Arial"/>
        <a:buChar char="•"/>
        <a:defRPr sz="2000" kern="1200">
          <a:solidFill>
            <a:schemeClr val="tx1"/>
          </a:solidFill>
          <a:latin typeface="+mn-lt"/>
          <a:ea typeface="+mn-ea"/>
          <a:cs typeface="+mn-cs"/>
        </a:defRPr>
      </a:lvl6pPr>
      <a:lvl7pPr marL="2971411" indent="-228570" algn="l" defTabSz="457140" rtl="0" eaLnBrk="1" latinLnBrk="0" hangingPunct="1">
        <a:spcBef>
          <a:spcPct val="20000"/>
        </a:spcBef>
        <a:buFont typeface="Arial"/>
        <a:buChar char="•"/>
        <a:defRPr sz="2000" kern="1200">
          <a:solidFill>
            <a:schemeClr val="tx1"/>
          </a:solidFill>
          <a:latin typeface="+mn-lt"/>
          <a:ea typeface="+mn-ea"/>
          <a:cs typeface="+mn-cs"/>
        </a:defRPr>
      </a:lvl7pPr>
      <a:lvl8pPr marL="3428551" indent="-228570" algn="l" defTabSz="457140" rtl="0" eaLnBrk="1" latinLnBrk="0" hangingPunct="1">
        <a:spcBef>
          <a:spcPct val="20000"/>
        </a:spcBef>
        <a:buFont typeface="Arial"/>
        <a:buChar char="•"/>
        <a:defRPr sz="2000" kern="1200">
          <a:solidFill>
            <a:schemeClr val="tx1"/>
          </a:solidFill>
          <a:latin typeface="+mn-lt"/>
          <a:ea typeface="+mn-ea"/>
          <a:cs typeface="+mn-cs"/>
        </a:defRPr>
      </a:lvl8pPr>
      <a:lvl9pPr marL="3885692" indent="-228570" algn="l" defTabSz="45714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140" rtl="0" eaLnBrk="1" latinLnBrk="0" hangingPunct="1">
        <a:defRPr sz="1800" kern="1200">
          <a:solidFill>
            <a:schemeClr val="tx1"/>
          </a:solidFill>
          <a:latin typeface="+mn-lt"/>
          <a:ea typeface="+mn-ea"/>
          <a:cs typeface="+mn-cs"/>
        </a:defRPr>
      </a:lvl1pPr>
      <a:lvl2pPr marL="457140" algn="l" defTabSz="457140" rtl="0" eaLnBrk="1" latinLnBrk="0" hangingPunct="1">
        <a:defRPr sz="1800" kern="1200">
          <a:solidFill>
            <a:schemeClr val="tx1"/>
          </a:solidFill>
          <a:latin typeface="+mn-lt"/>
          <a:ea typeface="+mn-ea"/>
          <a:cs typeface="+mn-cs"/>
        </a:defRPr>
      </a:lvl2pPr>
      <a:lvl3pPr marL="914280" algn="l" defTabSz="457140" rtl="0" eaLnBrk="1" latinLnBrk="0" hangingPunct="1">
        <a:defRPr sz="1800" kern="1200">
          <a:solidFill>
            <a:schemeClr val="tx1"/>
          </a:solidFill>
          <a:latin typeface="+mn-lt"/>
          <a:ea typeface="+mn-ea"/>
          <a:cs typeface="+mn-cs"/>
        </a:defRPr>
      </a:lvl3pPr>
      <a:lvl4pPr marL="1371420" algn="l" defTabSz="457140" rtl="0" eaLnBrk="1" latinLnBrk="0" hangingPunct="1">
        <a:defRPr sz="1800" kern="1200">
          <a:solidFill>
            <a:schemeClr val="tx1"/>
          </a:solidFill>
          <a:latin typeface="+mn-lt"/>
          <a:ea typeface="+mn-ea"/>
          <a:cs typeface="+mn-cs"/>
        </a:defRPr>
      </a:lvl4pPr>
      <a:lvl5pPr marL="1828560" algn="l" defTabSz="457140" rtl="0" eaLnBrk="1" latinLnBrk="0" hangingPunct="1">
        <a:defRPr sz="1800" kern="1200">
          <a:solidFill>
            <a:schemeClr val="tx1"/>
          </a:solidFill>
          <a:latin typeface="+mn-lt"/>
          <a:ea typeface="+mn-ea"/>
          <a:cs typeface="+mn-cs"/>
        </a:defRPr>
      </a:lvl5pPr>
      <a:lvl6pPr marL="2285700" algn="l" defTabSz="457140" rtl="0" eaLnBrk="1" latinLnBrk="0" hangingPunct="1">
        <a:defRPr sz="1800" kern="1200">
          <a:solidFill>
            <a:schemeClr val="tx1"/>
          </a:solidFill>
          <a:latin typeface="+mn-lt"/>
          <a:ea typeface="+mn-ea"/>
          <a:cs typeface="+mn-cs"/>
        </a:defRPr>
      </a:lvl6pPr>
      <a:lvl7pPr marL="2742841" algn="l" defTabSz="457140" rtl="0" eaLnBrk="1" latinLnBrk="0" hangingPunct="1">
        <a:defRPr sz="1800" kern="1200">
          <a:solidFill>
            <a:schemeClr val="tx1"/>
          </a:solidFill>
          <a:latin typeface="+mn-lt"/>
          <a:ea typeface="+mn-ea"/>
          <a:cs typeface="+mn-cs"/>
        </a:defRPr>
      </a:lvl7pPr>
      <a:lvl8pPr marL="3199980" algn="l" defTabSz="457140" rtl="0" eaLnBrk="1" latinLnBrk="0" hangingPunct="1">
        <a:defRPr sz="1800" kern="1200">
          <a:solidFill>
            <a:schemeClr val="tx1"/>
          </a:solidFill>
          <a:latin typeface="+mn-lt"/>
          <a:ea typeface="+mn-ea"/>
          <a:cs typeface="+mn-cs"/>
        </a:defRPr>
      </a:lvl8pPr>
      <a:lvl9pPr marL="3657120" algn="l" defTabSz="45714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44" y="107950"/>
            <a:ext cx="8261351"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93" tIns="37393" rIns="37393" bIns="37393"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44" y="1776452"/>
            <a:ext cx="8261351"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93" tIns="37393" rIns="37393" bIns="37393"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ransition xmlns:p14="http://schemas.microsoft.com/office/powerpoint/2010/main"/>
  <p:txStyles>
    <p:titleStyle>
      <a:lvl1pPr algn="ctr" defTabSz="672704"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270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270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270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270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6930" algn="ctr" defTabSz="67270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3860" algn="ctr" defTabSz="67270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70791" algn="ctr" defTabSz="67270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7721" algn="ctr" defTabSz="67270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8281" indent="-412507" algn="l" defTabSz="67270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3814" indent="-412507" algn="l" defTabSz="67270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8244" indent="-414095" algn="l" defTabSz="67270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5367" indent="-414095" algn="l" defTabSz="67270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60901" indent="-412507" algn="l" defTabSz="672704"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7832" indent="-412507" algn="l" defTabSz="67270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74764" indent="-412507" algn="l" defTabSz="67270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31691" indent="-412507" algn="l" defTabSz="67270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88622" indent="-412507" algn="l" defTabSz="672704"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6930" rtl="0" eaLnBrk="1" latinLnBrk="0" hangingPunct="1">
        <a:defRPr sz="1800" kern="1200">
          <a:solidFill>
            <a:schemeClr val="tx1"/>
          </a:solidFill>
          <a:latin typeface="+mn-lt"/>
          <a:ea typeface="+mn-ea"/>
          <a:cs typeface="+mn-cs"/>
        </a:defRPr>
      </a:lvl1pPr>
      <a:lvl2pPr marL="456930" algn="l" defTabSz="456930" rtl="0" eaLnBrk="1" latinLnBrk="0" hangingPunct="1">
        <a:defRPr sz="1800" kern="1200">
          <a:solidFill>
            <a:schemeClr val="tx1"/>
          </a:solidFill>
          <a:latin typeface="+mn-lt"/>
          <a:ea typeface="+mn-ea"/>
          <a:cs typeface="+mn-cs"/>
        </a:defRPr>
      </a:lvl2pPr>
      <a:lvl3pPr marL="913860" algn="l" defTabSz="456930" rtl="0" eaLnBrk="1" latinLnBrk="0" hangingPunct="1">
        <a:defRPr sz="1800" kern="1200">
          <a:solidFill>
            <a:schemeClr val="tx1"/>
          </a:solidFill>
          <a:latin typeface="+mn-lt"/>
          <a:ea typeface="+mn-ea"/>
          <a:cs typeface="+mn-cs"/>
        </a:defRPr>
      </a:lvl3pPr>
      <a:lvl4pPr marL="1370791" algn="l" defTabSz="456930" rtl="0" eaLnBrk="1" latinLnBrk="0" hangingPunct="1">
        <a:defRPr sz="1800" kern="1200">
          <a:solidFill>
            <a:schemeClr val="tx1"/>
          </a:solidFill>
          <a:latin typeface="+mn-lt"/>
          <a:ea typeface="+mn-ea"/>
          <a:cs typeface="+mn-cs"/>
        </a:defRPr>
      </a:lvl4pPr>
      <a:lvl5pPr marL="1827721" algn="l" defTabSz="456930" rtl="0" eaLnBrk="1" latinLnBrk="0" hangingPunct="1">
        <a:defRPr sz="1800" kern="1200">
          <a:solidFill>
            <a:schemeClr val="tx1"/>
          </a:solidFill>
          <a:latin typeface="+mn-lt"/>
          <a:ea typeface="+mn-ea"/>
          <a:cs typeface="+mn-cs"/>
        </a:defRPr>
      </a:lvl5pPr>
      <a:lvl6pPr marL="2284653" algn="l" defTabSz="456930" rtl="0" eaLnBrk="1" latinLnBrk="0" hangingPunct="1">
        <a:defRPr sz="1800" kern="1200">
          <a:solidFill>
            <a:schemeClr val="tx1"/>
          </a:solidFill>
          <a:latin typeface="+mn-lt"/>
          <a:ea typeface="+mn-ea"/>
          <a:cs typeface="+mn-cs"/>
        </a:defRPr>
      </a:lvl6pPr>
      <a:lvl7pPr marL="2741588" algn="l" defTabSz="456930" rtl="0" eaLnBrk="1" latinLnBrk="0" hangingPunct="1">
        <a:defRPr sz="1800" kern="1200">
          <a:solidFill>
            <a:schemeClr val="tx1"/>
          </a:solidFill>
          <a:latin typeface="+mn-lt"/>
          <a:ea typeface="+mn-ea"/>
          <a:cs typeface="+mn-cs"/>
        </a:defRPr>
      </a:lvl7pPr>
      <a:lvl8pPr marL="3198512" algn="l" defTabSz="456930" rtl="0" eaLnBrk="1" latinLnBrk="0" hangingPunct="1">
        <a:defRPr sz="1800" kern="1200">
          <a:solidFill>
            <a:schemeClr val="tx1"/>
          </a:solidFill>
          <a:latin typeface="+mn-lt"/>
          <a:ea typeface="+mn-ea"/>
          <a:cs typeface="+mn-cs"/>
        </a:defRPr>
      </a:lvl8pPr>
      <a:lvl9pPr marL="3655442" algn="l" defTabSz="4569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388" tIns="45694" rIns="91388" bIns="45694"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95300" y="1600206"/>
            <a:ext cx="8915400" cy="4525963"/>
          </a:xfrm>
          <a:prstGeom prst="rect">
            <a:avLst/>
          </a:prstGeom>
        </p:spPr>
        <p:txBody>
          <a:bodyPr vert="horz" lIns="91388" tIns="45694" rIns="91388" bIns="45694"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403"/>
            <a:ext cx="2311400" cy="365125"/>
          </a:xfrm>
          <a:prstGeom prst="rect">
            <a:avLst/>
          </a:prstGeom>
        </p:spPr>
        <p:txBody>
          <a:bodyPr vert="horz" lIns="91388" tIns="45694" rIns="91388" bIns="45694" rtlCol="0" anchor="ctr"/>
          <a:lstStyle>
            <a:lvl1pPr algn="l">
              <a:defRPr sz="1200">
                <a:solidFill>
                  <a:schemeClr val="tx1">
                    <a:tint val="75000"/>
                  </a:schemeClr>
                </a:solidFill>
              </a:defRPr>
            </a:lvl1pPr>
          </a:lstStyle>
          <a:p>
            <a:pPr fontAlgn="auto">
              <a:spcBef>
                <a:spcPts val="0"/>
              </a:spcBef>
              <a:spcAft>
                <a:spcPts val="0"/>
              </a:spcAft>
            </a:pPr>
            <a:fld id="{7AA91031-DE95-4C3E-A328-B0FB2EB16158}" type="datetimeFigureOut">
              <a:rPr lang="it-IT" smtClean="0">
                <a:solidFill>
                  <a:prstClr val="black">
                    <a:tint val="75000"/>
                  </a:prstClr>
                </a:solidFill>
                <a:latin typeface="Calibri"/>
                <a:ea typeface="+mn-ea"/>
                <a:cs typeface="+mn-cs"/>
              </a:rPr>
              <a:pPr fontAlgn="auto">
                <a:spcBef>
                  <a:spcPts val="0"/>
                </a:spcBef>
                <a:spcAft>
                  <a:spcPts val="0"/>
                </a:spcAft>
              </a:pPr>
              <a:t>19/11/12</a:t>
            </a:fld>
            <a:endParaRPr lang="it-IT">
              <a:solidFill>
                <a:prstClr val="black">
                  <a:tint val="75000"/>
                </a:prstClr>
              </a:solidFill>
              <a:latin typeface="Calibri"/>
              <a:ea typeface="+mn-ea"/>
              <a:cs typeface="+mn-cs"/>
            </a:endParaRPr>
          </a:p>
        </p:txBody>
      </p:sp>
      <p:sp>
        <p:nvSpPr>
          <p:cNvPr id="5" name="Segnaposto piè di pagina 4"/>
          <p:cNvSpPr>
            <a:spLocks noGrp="1"/>
          </p:cNvSpPr>
          <p:nvPr>
            <p:ph type="ftr" sz="quarter" idx="3"/>
          </p:nvPr>
        </p:nvSpPr>
        <p:spPr>
          <a:xfrm>
            <a:off x="3384550" y="6356403"/>
            <a:ext cx="3136900" cy="365125"/>
          </a:xfrm>
          <a:prstGeom prst="rect">
            <a:avLst/>
          </a:prstGeom>
        </p:spPr>
        <p:txBody>
          <a:bodyPr vert="horz" lIns="91388" tIns="45694" rIns="91388" bIns="45694"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a typeface="+mn-ea"/>
              <a:cs typeface="+mn-cs"/>
            </a:endParaRPr>
          </a:p>
        </p:txBody>
      </p:sp>
      <p:sp>
        <p:nvSpPr>
          <p:cNvPr id="6" name="Segnaposto numero diapositiva 5"/>
          <p:cNvSpPr>
            <a:spLocks noGrp="1"/>
          </p:cNvSpPr>
          <p:nvPr>
            <p:ph type="sldNum" sz="quarter" idx="4"/>
          </p:nvPr>
        </p:nvSpPr>
        <p:spPr>
          <a:xfrm>
            <a:off x="7099300" y="6356403"/>
            <a:ext cx="2311400" cy="365125"/>
          </a:xfrm>
          <a:prstGeom prst="rect">
            <a:avLst/>
          </a:prstGeom>
        </p:spPr>
        <p:txBody>
          <a:bodyPr vert="horz" lIns="91388" tIns="45694" rIns="91388" bIns="45694" rtlCol="0" anchor="ctr"/>
          <a:lstStyle>
            <a:lvl1pPr algn="r">
              <a:defRPr sz="1200">
                <a:solidFill>
                  <a:schemeClr val="tx1">
                    <a:tint val="75000"/>
                  </a:schemeClr>
                </a:solidFill>
              </a:defRPr>
            </a:lvl1pPr>
          </a:lstStyle>
          <a:p>
            <a:pPr fontAlgn="auto">
              <a:spcBef>
                <a:spcPts val="0"/>
              </a:spcBef>
              <a:spcAft>
                <a:spcPts val="0"/>
              </a:spcAft>
            </a:pPr>
            <a:fld id="{AB31AE39-2F6D-40CE-A6CC-CD308F90C11D}" type="slidenum">
              <a:rPr lang="it-IT" smtClean="0">
                <a:solidFill>
                  <a:prstClr val="black">
                    <a:tint val="75000"/>
                  </a:prstClr>
                </a:solidFill>
                <a:latin typeface="Calibri"/>
                <a:ea typeface="+mn-ea"/>
                <a:cs typeface="+mn-cs"/>
              </a:rPr>
              <a:pPr fontAlgn="auto">
                <a:spcBef>
                  <a:spcPts val="0"/>
                </a:spcBef>
                <a:spcAft>
                  <a:spcPts val="0"/>
                </a:spcAft>
              </a:pPr>
              <a:t>‹#›</a:t>
            </a:fld>
            <a:endParaRPr lang="it-IT">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defTabSz="913884" rtl="0" eaLnBrk="1" latinLnBrk="0" hangingPunct="1">
        <a:spcBef>
          <a:spcPct val="0"/>
        </a:spcBef>
        <a:buNone/>
        <a:defRPr sz="4400" kern="1200">
          <a:solidFill>
            <a:schemeClr val="tx1"/>
          </a:solidFill>
          <a:latin typeface="+mj-lt"/>
          <a:ea typeface="+mj-ea"/>
          <a:cs typeface="+mj-cs"/>
        </a:defRPr>
      </a:lvl1pPr>
    </p:titleStyle>
    <p:bodyStyle>
      <a:lvl1pPr marL="342706" indent="-342706" algn="l" defTabSz="91388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30" indent="-285589" algn="l" defTabSz="91388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53" indent="-228473" algn="l" defTabSz="91388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94"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36"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177"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18"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58"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01"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3884" rtl="0" eaLnBrk="1" latinLnBrk="0" hangingPunct="1">
        <a:defRPr sz="1800" kern="1200">
          <a:solidFill>
            <a:schemeClr val="tx1"/>
          </a:solidFill>
          <a:latin typeface="+mn-lt"/>
          <a:ea typeface="+mn-ea"/>
          <a:cs typeface="+mn-cs"/>
        </a:defRPr>
      </a:lvl1pPr>
      <a:lvl2pPr marL="456942" algn="l" defTabSz="913884" rtl="0" eaLnBrk="1" latinLnBrk="0" hangingPunct="1">
        <a:defRPr sz="1800" kern="1200">
          <a:solidFill>
            <a:schemeClr val="tx1"/>
          </a:solidFill>
          <a:latin typeface="+mn-lt"/>
          <a:ea typeface="+mn-ea"/>
          <a:cs typeface="+mn-cs"/>
        </a:defRPr>
      </a:lvl2pPr>
      <a:lvl3pPr marL="913884" algn="l" defTabSz="913884" rtl="0" eaLnBrk="1" latinLnBrk="0" hangingPunct="1">
        <a:defRPr sz="1800" kern="1200">
          <a:solidFill>
            <a:schemeClr val="tx1"/>
          </a:solidFill>
          <a:latin typeface="+mn-lt"/>
          <a:ea typeface="+mn-ea"/>
          <a:cs typeface="+mn-cs"/>
        </a:defRPr>
      </a:lvl3pPr>
      <a:lvl4pPr marL="1370825" algn="l" defTabSz="913884" rtl="0" eaLnBrk="1" latinLnBrk="0" hangingPunct="1">
        <a:defRPr sz="1800" kern="1200">
          <a:solidFill>
            <a:schemeClr val="tx1"/>
          </a:solidFill>
          <a:latin typeface="+mn-lt"/>
          <a:ea typeface="+mn-ea"/>
          <a:cs typeface="+mn-cs"/>
        </a:defRPr>
      </a:lvl4pPr>
      <a:lvl5pPr marL="1827762" algn="l" defTabSz="913884" rtl="0" eaLnBrk="1" latinLnBrk="0" hangingPunct="1">
        <a:defRPr sz="1800" kern="1200">
          <a:solidFill>
            <a:schemeClr val="tx1"/>
          </a:solidFill>
          <a:latin typeface="+mn-lt"/>
          <a:ea typeface="+mn-ea"/>
          <a:cs typeface="+mn-cs"/>
        </a:defRPr>
      </a:lvl5pPr>
      <a:lvl6pPr marL="2284706" algn="l" defTabSz="913884" rtl="0" eaLnBrk="1" latinLnBrk="0" hangingPunct="1">
        <a:defRPr sz="1800" kern="1200">
          <a:solidFill>
            <a:schemeClr val="tx1"/>
          </a:solidFill>
          <a:latin typeface="+mn-lt"/>
          <a:ea typeface="+mn-ea"/>
          <a:cs typeface="+mn-cs"/>
        </a:defRPr>
      </a:lvl6pPr>
      <a:lvl7pPr marL="2741649" algn="l" defTabSz="913884" rtl="0" eaLnBrk="1" latinLnBrk="0" hangingPunct="1">
        <a:defRPr sz="1800" kern="1200">
          <a:solidFill>
            <a:schemeClr val="tx1"/>
          </a:solidFill>
          <a:latin typeface="+mn-lt"/>
          <a:ea typeface="+mn-ea"/>
          <a:cs typeface="+mn-cs"/>
        </a:defRPr>
      </a:lvl7pPr>
      <a:lvl8pPr marL="3198589" algn="l" defTabSz="913884" rtl="0" eaLnBrk="1" latinLnBrk="0" hangingPunct="1">
        <a:defRPr sz="1800" kern="1200">
          <a:solidFill>
            <a:schemeClr val="tx1"/>
          </a:solidFill>
          <a:latin typeface="+mn-lt"/>
          <a:ea typeface="+mn-ea"/>
          <a:cs typeface="+mn-cs"/>
        </a:defRPr>
      </a:lvl8pPr>
      <a:lvl9pPr marL="3655530" algn="l" defTabSz="913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95300" y="152400"/>
            <a:ext cx="8915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it-IT"/>
              <a:t>Click to edit Master title style</a:t>
            </a:r>
          </a:p>
        </p:txBody>
      </p:sp>
      <p:sp>
        <p:nvSpPr>
          <p:cNvPr id="1027" name="Segnaposto testo 2"/>
          <p:cNvSpPr>
            <a:spLocks noGrp="1"/>
          </p:cNvSpPr>
          <p:nvPr>
            <p:ph type="body" idx="1"/>
          </p:nvPr>
        </p:nvSpPr>
        <p:spPr bwMode="auto">
          <a:xfrm>
            <a:off x="7" y="1676402"/>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8" name="Segnaposto piè di pagina 4"/>
          <p:cNvSpPr>
            <a:spLocks noGrp="1"/>
          </p:cNvSpPr>
          <p:nvPr>
            <p:ph type="ftr" sz="quarter" idx="3"/>
          </p:nvPr>
        </p:nvSpPr>
        <p:spPr>
          <a:xfrm>
            <a:off x="3384550" y="6356401"/>
            <a:ext cx="3136900" cy="365125"/>
          </a:xfrm>
          <a:prstGeom prst="rect">
            <a:avLst/>
          </a:prstGeom>
        </p:spPr>
        <p:txBody>
          <a:bodyPr vert="horz" lIns="91388" tIns="45694" rIns="91388" bIns="4569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solidFill>
                <a:prstClr val="black">
                  <a:tint val="75000"/>
                </a:prstClr>
              </a:solidFill>
              <a:ea typeface="ＭＳ Ｐゴシック"/>
              <a:cs typeface="ＭＳ Ｐゴシック"/>
            </a:endParaRPr>
          </a:p>
        </p:txBody>
      </p:sp>
      <p:sp>
        <p:nvSpPr>
          <p:cNvPr id="9" name="Segnaposto numero diapositiva 5"/>
          <p:cNvSpPr>
            <a:spLocks noGrp="1"/>
          </p:cNvSpPr>
          <p:nvPr>
            <p:ph type="sldNum" sz="quarter" idx="4"/>
          </p:nvPr>
        </p:nvSpPr>
        <p:spPr>
          <a:xfrm>
            <a:off x="7099300" y="6356401"/>
            <a:ext cx="2311400" cy="365125"/>
          </a:xfrm>
          <a:prstGeom prst="rect">
            <a:avLst/>
          </a:prstGeom>
        </p:spPr>
        <p:txBody>
          <a:bodyPr vert="horz" wrap="square" lIns="91388" tIns="45694" rIns="91388" bIns="45694" numCol="1" anchor="ctr" anchorCtr="0" compatLnSpc="1">
            <a:prstTxWarp prst="textNoShape">
              <a:avLst/>
            </a:prstTxWarp>
          </a:bodyPr>
          <a:lstStyle>
            <a:lvl1pPr algn="r">
              <a:defRPr sz="1200">
                <a:solidFill>
                  <a:srgbClr val="898989"/>
                </a:solidFill>
                <a:latin typeface="Corbel" charset="0"/>
                <a:cs typeface="Arial" charset="0"/>
              </a:defRPr>
            </a:lvl1pPr>
          </a:lstStyle>
          <a:p>
            <a:pPr>
              <a:defRPr/>
            </a:pPr>
            <a:fld id="{EDEA291F-46AC-7C41-97D3-9C2087306603}" type="slidenum">
              <a:rPr lang="it-IT">
                <a:ea typeface="ＭＳ Ｐゴシック" charset="0"/>
              </a:rPr>
              <a:pPr>
                <a:defRPr/>
              </a:pPr>
              <a:t>‹#›</a:t>
            </a:fld>
            <a:endParaRPr lang="it-IT">
              <a:ea typeface="ＭＳ Ｐゴシック" charset="0"/>
            </a:endParaRPr>
          </a:p>
        </p:txBody>
      </p:sp>
      <p:sp>
        <p:nvSpPr>
          <p:cNvPr id="1032" name="TextBox 9"/>
          <p:cNvSpPr txBox="1">
            <a:spLocks noChangeArrowheads="1"/>
          </p:cNvSpPr>
          <p:nvPr userDrawn="1"/>
        </p:nvSpPr>
        <p:spPr bwMode="auto">
          <a:xfrm>
            <a:off x="8832864" y="6629404"/>
            <a:ext cx="665668" cy="23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900" smtClean="0">
                <a:solidFill>
                  <a:prstClr val="white"/>
                </a:solidFill>
                <a:cs typeface="Arial" charset="0"/>
              </a:rPr>
              <a:t>Leo Gizzi</a:t>
            </a: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Lst>
  <p:transition xmlns:p14="http://schemas.microsoft.com/office/powerpoint/2010/main"/>
  <p:timing>
    <p:tnLst>
      <p:par>
        <p:cTn xmlns:p14="http://schemas.microsoft.com/office/powerpoint/2010/main" id="1" dur="indefinite" restart="never" nodeType="tmRoot"/>
      </p:par>
    </p:tnLst>
  </p:timing>
  <p:txStyles>
    <p:titleStyle>
      <a:lvl1pPr algn="r" rtl="0" eaLnBrk="0" fontAlgn="base" hangingPunct="0">
        <a:spcBef>
          <a:spcPct val="0"/>
        </a:spcBef>
        <a:spcAft>
          <a:spcPct val="0"/>
        </a:spcAft>
        <a:defRPr sz="3200" kern="1200" cap="all">
          <a:solidFill>
            <a:srgbClr val="AA060A"/>
          </a:solidFill>
          <a:latin typeface="Times New Roman"/>
          <a:ea typeface="+mj-ea"/>
          <a:cs typeface="Times New Roman"/>
        </a:defRPr>
      </a:lvl1pPr>
      <a:lvl2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2pPr>
      <a:lvl3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3pPr>
      <a:lvl4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4pPr>
      <a:lvl5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5pPr>
      <a:lvl6pPr marL="456942" algn="ctr" rtl="0" fontAlgn="base">
        <a:spcBef>
          <a:spcPct val="0"/>
        </a:spcBef>
        <a:spcAft>
          <a:spcPct val="0"/>
        </a:spcAft>
        <a:defRPr sz="4400">
          <a:solidFill>
            <a:schemeClr val="tx1"/>
          </a:solidFill>
          <a:latin typeface="Consolas" pitchFamily="49" charset="0"/>
        </a:defRPr>
      </a:lvl6pPr>
      <a:lvl7pPr marL="913884" algn="ctr" rtl="0" fontAlgn="base">
        <a:spcBef>
          <a:spcPct val="0"/>
        </a:spcBef>
        <a:spcAft>
          <a:spcPct val="0"/>
        </a:spcAft>
        <a:defRPr sz="4400">
          <a:solidFill>
            <a:schemeClr val="tx1"/>
          </a:solidFill>
          <a:latin typeface="Consolas" pitchFamily="49" charset="0"/>
        </a:defRPr>
      </a:lvl7pPr>
      <a:lvl8pPr marL="1370825" algn="ctr" rtl="0" fontAlgn="base">
        <a:spcBef>
          <a:spcPct val="0"/>
        </a:spcBef>
        <a:spcAft>
          <a:spcPct val="0"/>
        </a:spcAft>
        <a:defRPr sz="4400">
          <a:solidFill>
            <a:schemeClr val="tx1"/>
          </a:solidFill>
          <a:latin typeface="Consolas" pitchFamily="49" charset="0"/>
        </a:defRPr>
      </a:lvl8pPr>
      <a:lvl9pPr marL="1827762" algn="ctr" rtl="0" fontAlgn="base">
        <a:spcBef>
          <a:spcPct val="0"/>
        </a:spcBef>
        <a:spcAft>
          <a:spcPct val="0"/>
        </a:spcAft>
        <a:defRPr sz="4400">
          <a:solidFill>
            <a:schemeClr val="tx1"/>
          </a:solidFill>
          <a:latin typeface="Consolas" pitchFamily="49" charset="0"/>
        </a:defRPr>
      </a:lvl9pPr>
    </p:titleStyle>
    <p:bodyStyle>
      <a:lvl1pPr marL="342706" indent="-342706"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530" indent="-285589"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2353" indent="-228473"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599294" indent="-228473"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6236" indent="-228473"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3177"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18"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58"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01"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6942" rtl="0" eaLnBrk="1" latinLnBrk="0" hangingPunct="1">
        <a:defRPr sz="1800" kern="1200">
          <a:solidFill>
            <a:schemeClr val="tx1"/>
          </a:solidFill>
          <a:latin typeface="+mn-lt"/>
          <a:ea typeface="+mn-ea"/>
          <a:cs typeface="+mn-cs"/>
        </a:defRPr>
      </a:lvl1pPr>
      <a:lvl2pPr marL="456942" algn="l" defTabSz="456942" rtl="0" eaLnBrk="1" latinLnBrk="0" hangingPunct="1">
        <a:defRPr sz="1800" kern="1200">
          <a:solidFill>
            <a:schemeClr val="tx1"/>
          </a:solidFill>
          <a:latin typeface="+mn-lt"/>
          <a:ea typeface="+mn-ea"/>
          <a:cs typeface="+mn-cs"/>
        </a:defRPr>
      </a:lvl2pPr>
      <a:lvl3pPr marL="913884" algn="l" defTabSz="456942" rtl="0" eaLnBrk="1" latinLnBrk="0" hangingPunct="1">
        <a:defRPr sz="1800" kern="1200">
          <a:solidFill>
            <a:schemeClr val="tx1"/>
          </a:solidFill>
          <a:latin typeface="+mn-lt"/>
          <a:ea typeface="+mn-ea"/>
          <a:cs typeface="+mn-cs"/>
        </a:defRPr>
      </a:lvl3pPr>
      <a:lvl4pPr marL="1370825" algn="l" defTabSz="456942" rtl="0" eaLnBrk="1" latinLnBrk="0" hangingPunct="1">
        <a:defRPr sz="1800" kern="1200">
          <a:solidFill>
            <a:schemeClr val="tx1"/>
          </a:solidFill>
          <a:latin typeface="+mn-lt"/>
          <a:ea typeface="+mn-ea"/>
          <a:cs typeface="+mn-cs"/>
        </a:defRPr>
      </a:lvl4pPr>
      <a:lvl5pPr marL="1827762" algn="l" defTabSz="456942" rtl="0" eaLnBrk="1" latinLnBrk="0" hangingPunct="1">
        <a:defRPr sz="1800" kern="1200">
          <a:solidFill>
            <a:schemeClr val="tx1"/>
          </a:solidFill>
          <a:latin typeface="+mn-lt"/>
          <a:ea typeface="+mn-ea"/>
          <a:cs typeface="+mn-cs"/>
        </a:defRPr>
      </a:lvl5pPr>
      <a:lvl6pPr marL="2284706" algn="l" defTabSz="456942" rtl="0" eaLnBrk="1" latinLnBrk="0" hangingPunct="1">
        <a:defRPr sz="1800" kern="1200">
          <a:solidFill>
            <a:schemeClr val="tx1"/>
          </a:solidFill>
          <a:latin typeface="+mn-lt"/>
          <a:ea typeface="+mn-ea"/>
          <a:cs typeface="+mn-cs"/>
        </a:defRPr>
      </a:lvl6pPr>
      <a:lvl7pPr marL="2741649" algn="l" defTabSz="456942" rtl="0" eaLnBrk="1" latinLnBrk="0" hangingPunct="1">
        <a:defRPr sz="1800" kern="1200">
          <a:solidFill>
            <a:schemeClr val="tx1"/>
          </a:solidFill>
          <a:latin typeface="+mn-lt"/>
          <a:ea typeface="+mn-ea"/>
          <a:cs typeface="+mn-cs"/>
        </a:defRPr>
      </a:lvl7pPr>
      <a:lvl8pPr marL="3198589" algn="l" defTabSz="456942" rtl="0" eaLnBrk="1" latinLnBrk="0" hangingPunct="1">
        <a:defRPr sz="1800" kern="1200">
          <a:solidFill>
            <a:schemeClr val="tx1"/>
          </a:solidFill>
          <a:latin typeface="+mn-lt"/>
          <a:ea typeface="+mn-ea"/>
          <a:cs typeface="+mn-cs"/>
        </a:defRPr>
      </a:lvl8pPr>
      <a:lvl9pPr marL="3655530" algn="l" defTabSz="4569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p>
            <a:pPr lvl="0"/>
            <a:r>
              <a:rPr lang="en-US"/>
              <a:t>Fare clic per modificare lo stile del titolo</a:t>
            </a:r>
          </a:p>
        </p:txBody>
      </p:sp>
      <p:sp>
        <p:nvSpPr>
          <p:cNvPr id="1027" name="Rectangle 3"/>
          <p:cNvSpPr>
            <a:spLocks noGrp="1" noChangeArrowheads="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a:noFill/>
          </a:ln>
          <a:effectLst/>
          <a:extLst/>
        </p:spPr>
        <p:txBody>
          <a:bodyPr vert="horz" wrap="square" lIns="91388" tIns="45694" rIns="91388" bIns="45694" numCol="1" anchor="t" anchorCtr="0" compatLnSpc="1">
            <a:prstTxWarp prst="textNoShape">
              <a:avLst/>
            </a:prstTxWarp>
          </a:bodyPr>
          <a:lstStyle>
            <a:lvl1pPr>
              <a:defRPr sz="1400">
                <a:ea typeface="+mn-ea"/>
              </a:defRPr>
            </a:lvl1pPr>
          </a:lstStyle>
          <a:p>
            <a:pPr algn="l">
              <a:defRPr/>
            </a:pPr>
            <a:endParaRPr lang="en-US">
              <a:solidFill>
                <a:srgbClr val="000000"/>
              </a:solidFill>
              <a:latin typeface="Arial" charset="0"/>
              <a:cs typeface="Arial" charset="0"/>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a:noFill/>
          </a:ln>
          <a:effectLst/>
          <a:extLst/>
        </p:spPr>
        <p:txBody>
          <a:bodyPr vert="horz" wrap="square" lIns="91388" tIns="45694" rIns="91388" bIns="45694" numCol="1" anchor="t" anchorCtr="0" compatLnSpc="1">
            <a:prstTxWarp prst="textNoShape">
              <a:avLst/>
            </a:prstTxWarp>
          </a:bodyPr>
          <a:lstStyle>
            <a:lvl1pPr algn="ctr">
              <a:defRPr sz="1400">
                <a:ea typeface="+mn-ea"/>
              </a:defRPr>
            </a:lvl1pPr>
          </a:lstStyle>
          <a:p>
            <a:pPr>
              <a:defRPr/>
            </a:pPr>
            <a:endParaRPr lang="en-US">
              <a:solidFill>
                <a:srgbClr val="000000"/>
              </a:solidFill>
              <a:latin typeface="Arial" charset="0"/>
              <a:cs typeface="Arial" charset="0"/>
            </a:endParaRPr>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a:noFill/>
          </a:ln>
          <a:effectLst/>
          <a:extLst/>
        </p:spPr>
        <p:txBody>
          <a:bodyPr vert="horz" wrap="square" lIns="91388" tIns="45694" rIns="91388" bIns="45694" numCol="1" anchor="t" anchorCtr="0" compatLnSpc="1">
            <a:prstTxWarp prst="textNoShape">
              <a:avLst/>
            </a:prstTxWarp>
          </a:bodyPr>
          <a:lstStyle>
            <a:lvl1pPr algn="r">
              <a:defRPr sz="1400"/>
            </a:lvl1pPr>
          </a:lstStyle>
          <a:p>
            <a:fld id="{394462F8-C10B-A447-A984-1201F64A39B1}" type="slidenum">
              <a:rPr lang="en-US" smtClean="0">
                <a:solidFill>
                  <a:srgbClr val="000000"/>
                </a:solidFill>
                <a:latin typeface="Arial" charset="0"/>
                <a:ea typeface="ＭＳ Ｐゴシック" charset="0"/>
                <a:cs typeface="Arial" charset="0"/>
              </a:rPr>
              <a:pPr/>
              <a:t>‹#›</a:t>
            </a:fld>
            <a:endParaRPr lang="en-US" smtClean="0">
              <a:solidFill>
                <a:srgbClr val="000000"/>
              </a:solidFill>
              <a:latin typeface="Arial" charset="0"/>
              <a:ea typeface="ＭＳ Ｐゴシック" charset="0"/>
              <a:cs typeface="Arial" charset="0"/>
            </a:endParaRPr>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42" algn="ctr" rtl="0" fontAlgn="base">
        <a:spcBef>
          <a:spcPct val="0"/>
        </a:spcBef>
        <a:spcAft>
          <a:spcPct val="0"/>
        </a:spcAft>
        <a:defRPr sz="4400">
          <a:solidFill>
            <a:schemeClr val="tx2"/>
          </a:solidFill>
          <a:latin typeface="Arial" charset="0"/>
          <a:cs typeface="Arial" charset="0"/>
        </a:defRPr>
      </a:lvl6pPr>
      <a:lvl7pPr marL="913884" algn="ctr" rtl="0" fontAlgn="base">
        <a:spcBef>
          <a:spcPct val="0"/>
        </a:spcBef>
        <a:spcAft>
          <a:spcPct val="0"/>
        </a:spcAft>
        <a:defRPr sz="4400">
          <a:solidFill>
            <a:schemeClr val="tx2"/>
          </a:solidFill>
          <a:latin typeface="Arial" charset="0"/>
          <a:cs typeface="Arial" charset="0"/>
        </a:defRPr>
      </a:lvl7pPr>
      <a:lvl8pPr marL="1370825" algn="ctr" rtl="0" fontAlgn="base">
        <a:spcBef>
          <a:spcPct val="0"/>
        </a:spcBef>
        <a:spcAft>
          <a:spcPct val="0"/>
        </a:spcAft>
        <a:defRPr sz="4400">
          <a:solidFill>
            <a:schemeClr val="tx2"/>
          </a:solidFill>
          <a:latin typeface="Arial" charset="0"/>
          <a:cs typeface="Arial" charset="0"/>
        </a:defRPr>
      </a:lvl8pPr>
      <a:lvl9pPr marL="1827762" algn="ctr" rtl="0" fontAlgn="base">
        <a:spcBef>
          <a:spcPct val="0"/>
        </a:spcBef>
        <a:spcAft>
          <a:spcPct val="0"/>
        </a:spcAft>
        <a:defRPr sz="4400">
          <a:solidFill>
            <a:schemeClr val="tx2"/>
          </a:solidFill>
          <a:latin typeface="Arial" charset="0"/>
          <a:cs typeface="Arial" charset="0"/>
        </a:defRPr>
      </a:lvl9pPr>
    </p:titleStyle>
    <p:bodyStyle>
      <a:lvl1pPr marL="342706" indent="-342706"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530" indent="-285589" algn="l" rtl="0" eaLnBrk="0" fontAlgn="base" hangingPunct="0">
        <a:spcBef>
          <a:spcPct val="20000"/>
        </a:spcBef>
        <a:spcAft>
          <a:spcPct val="0"/>
        </a:spcAft>
        <a:buChar char="–"/>
        <a:defRPr sz="2800">
          <a:solidFill>
            <a:schemeClr val="tx1"/>
          </a:solidFill>
          <a:latin typeface="+mn-lt"/>
          <a:ea typeface="Arial" charset="0"/>
          <a:cs typeface="+mn-cs"/>
        </a:defRPr>
      </a:lvl2pPr>
      <a:lvl3pPr marL="1142353" indent="-228473" algn="l" rtl="0" eaLnBrk="0" fontAlgn="base" hangingPunct="0">
        <a:spcBef>
          <a:spcPct val="20000"/>
        </a:spcBef>
        <a:spcAft>
          <a:spcPct val="0"/>
        </a:spcAft>
        <a:buChar char="•"/>
        <a:defRPr sz="2400">
          <a:solidFill>
            <a:schemeClr val="tx1"/>
          </a:solidFill>
          <a:latin typeface="+mn-lt"/>
          <a:ea typeface="Arial" charset="0"/>
          <a:cs typeface="+mn-cs"/>
        </a:defRPr>
      </a:lvl3pPr>
      <a:lvl4pPr marL="1599294" indent="-228473" algn="l" rtl="0" eaLnBrk="0" fontAlgn="base" hangingPunct="0">
        <a:spcBef>
          <a:spcPct val="20000"/>
        </a:spcBef>
        <a:spcAft>
          <a:spcPct val="0"/>
        </a:spcAft>
        <a:buChar char="–"/>
        <a:defRPr sz="2000">
          <a:solidFill>
            <a:schemeClr val="tx1"/>
          </a:solidFill>
          <a:latin typeface="+mn-lt"/>
          <a:ea typeface="Arial" charset="0"/>
          <a:cs typeface="+mn-cs"/>
        </a:defRPr>
      </a:lvl4pPr>
      <a:lvl5pPr marL="2056236" indent="-228473" algn="l" rtl="0" eaLnBrk="0" fontAlgn="base" hangingPunct="0">
        <a:spcBef>
          <a:spcPct val="20000"/>
        </a:spcBef>
        <a:spcAft>
          <a:spcPct val="0"/>
        </a:spcAft>
        <a:buChar char="»"/>
        <a:defRPr sz="2000">
          <a:solidFill>
            <a:schemeClr val="tx1"/>
          </a:solidFill>
          <a:latin typeface="+mn-lt"/>
          <a:ea typeface="Arial" charset="0"/>
          <a:cs typeface="+mn-cs"/>
        </a:defRPr>
      </a:lvl5pPr>
      <a:lvl6pPr marL="2513177" indent="-228473" algn="l" rtl="0" fontAlgn="base">
        <a:spcBef>
          <a:spcPct val="20000"/>
        </a:spcBef>
        <a:spcAft>
          <a:spcPct val="0"/>
        </a:spcAft>
        <a:buChar char="»"/>
        <a:defRPr sz="2000">
          <a:solidFill>
            <a:schemeClr val="tx1"/>
          </a:solidFill>
          <a:latin typeface="+mn-lt"/>
          <a:cs typeface="+mn-cs"/>
        </a:defRPr>
      </a:lvl6pPr>
      <a:lvl7pPr marL="2970118" indent="-228473" algn="l" rtl="0" fontAlgn="base">
        <a:spcBef>
          <a:spcPct val="20000"/>
        </a:spcBef>
        <a:spcAft>
          <a:spcPct val="0"/>
        </a:spcAft>
        <a:buChar char="»"/>
        <a:defRPr sz="2000">
          <a:solidFill>
            <a:schemeClr val="tx1"/>
          </a:solidFill>
          <a:latin typeface="+mn-lt"/>
          <a:cs typeface="+mn-cs"/>
        </a:defRPr>
      </a:lvl7pPr>
      <a:lvl8pPr marL="3427058" indent="-228473" algn="l" rtl="0" fontAlgn="base">
        <a:spcBef>
          <a:spcPct val="20000"/>
        </a:spcBef>
        <a:spcAft>
          <a:spcPct val="0"/>
        </a:spcAft>
        <a:buChar char="»"/>
        <a:defRPr sz="2000">
          <a:solidFill>
            <a:schemeClr val="tx1"/>
          </a:solidFill>
          <a:latin typeface="+mn-lt"/>
          <a:cs typeface="+mn-cs"/>
        </a:defRPr>
      </a:lvl8pPr>
      <a:lvl9pPr marL="3884001" indent="-228473"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3884" rtl="0" eaLnBrk="1" latinLnBrk="0" hangingPunct="1">
        <a:defRPr sz="1800" kern="1200">
          <a:solidFill>
            <a:schemeClr val="tx1"/>
          </a:solidFill>
          <a:latin typeface="+mn-lt"/>
          <a:ea typeface="+mn-ea"/>
          <a:cs typeface="+mn-cs"/>
        </a:defRPr>
      </a:lvl1pPr>
      <a:lvl2pPr marL="456942" algn="l" defTabSz="913884" rtl="0" eaLnBrk="1" latinLnBrk="0" hangingPunct="1">
        <a:defRPr sz="1800" kern="1200">
          <a:solidFill>
            <a:schemeClr val="tx1"/>
          </a:solidFill>
          <a:latin typeface="+mn-lt"/>
          <a:ea typeface="+mn-ea"/>
          <a:cs typeface="+mn-cs"/>
        </a:defRPr>
      </a:lvl2pPr>
      <a:lvl3pPr marL="913884" algn="l" defTabSz="913884" rtl="0" eaLnBrk="1" latinLnBrk="0" hangingPunct="1">
        <a:defRPr sz="1800" kern="1200">
          <a:solidFill>
            <a:schemeClr val="tx1"/>
          </a:solidFill>
          <a:latin typeface="+mn-lt"/>
          <a:ea typeface="+mn-ea"/>
          <a:cs typeface="+mn-cs"/>
        </a:defRPr>
      </a:lvl3pPr>
      <a:lvl4pPr marL="1370825" algn="l" defTabSz="913884" rtl="0" eaLnBrk="1" latinLnBrk="0" hangingPunct="1">
        <a:defRPr sz="1800" kern="1200">
          <a:solidFill>
            <a:schemeClr val="tx1"/>
          </a:solidFill>
          <a:latin typeface="+mn-lt"/>
          <a:ea typeface="+mn-ea"/>
          <a:cs typeface="+mn-cs"/>
        </a:defRPr>
      </a:lvl4pPr>
      <a:lvl5pPr marL="1827762" algn="l" defTabSz="913884" rtl="0" eaLnBrk="1" latinLnBrk="0" hangingPunct="1">
        <a:defRPr sz="1800" kern="1200">
          <a:solidFill>
            <a:schemeClr val="tx1"/>
          </a:solidFill>
          <a:latin typeface="+mn-lt"/>
          <a:ea typeface="+mn-ea"/>
          <a:cs typeface="+mn-cs"/>
        </a:defRPr>
      </a:lvl5pPr>
      <a:lvl6pPr marL="2284706" algn="l" defTabSz="913884" rtl="0" eaLnBrk="1" latinLnBrk="0" hangingPunct="1">
        <a:defRPr sz="1800" kern="1200">
          <a:solidFill>
            <a:schemeClr val="tx1"/>
          </a:solidFill>
          <a:latin typeface="+mn-lt"/>
          <a:ea typeface="+mn-ea"/>
          <a:cs typeface="+mn-cs"/>
        </a:defRPr>
      </a:lvl6pPr>
      <a:lvl7pPr marL="2741649" algn="l" defTabSz="913884" rtl="0" eaLnBrk="1" latinLnBrk="0" hangingPunct="1">
        <a:defRPr sz="1800" kern="1200">
          <a:solidFill>
            <a:schemeClr val="tx1"/>
          </a:solidFill>
          <a:latin typeface="+mn-lt"/>
          <a:ea typeface="+mn-ea"/>
          <a:cs typeface="+mn-cs"/>
        </a:defRPr>
      </a:lvl7pPr>
      <a:lvl8pPr marL="3198589" algn="l" defTabSz="913884" rtl="0" eaLnBrk="1" latinLnBrk="0" hangingPunct="1">
        <a:defRPr sz="1800" kern="1200">
          <a:solidFill>
            <a:schemeClr val="tx1"/>
          </a:solidFill>
          <a:latin typeface="+mn-lt"/>
          <a:ea typeface="+mn-ea"/>
          <a:cs typeface="+mn-cs"/>
        </a:defRPr>
      </a:lvl8pPr>
      <a:lvl9pPr marL="3655530" algn="l" defTabSz="9138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95300" y="1600206"/>
            <a:ext cx="8915400" cy="4525963"/>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95300" y="6356397"/>
            <a:ext cx="2311400" cy="365125"/>
          </a:xfrm>
          <a:prstGeom prst="rect">
            <a:avLst/>
          </a:prstGeom>
        </p:spPr>
        <p:txBody>
          <a:bodyPr vert="horz" lIns="91388" tIns="45694" rIns="91388" bIns="45694"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96E6D25-945B-4F06-8A5B-189A9C499360}" type="datetimeFigureOut">
              <a:rPr lang="it-IT">
                <a:solidFill>
                  <a:prstClr val="black">
                    <a:tint val="75000"/>
                  </a:prstClr>
                </a:solidFill>
                <a:latin typeface="Calibri"/>
                <a:ea typeface="+mn-ea"/>
              </a:rPr>
              <a:pPr>
                <a:defRPr/>
              </a:pPr>
              <a:t>19/11/12</a:t>
            </a:fld>
            <a:endParaRPr lang="it-IT">
              <a:solidFill>
                <a:prstClr val="black">
                  <a:tint val="75000"/>
                </a:prstClr>
              </a:solidFill>
              <a:latin typeface="Calibri"/>
              <a:ea typeface="+mn-ea"/>
            </a:endParaRPr>
          </a:p>
        </p:txBody>
      </p:sp>
      <p:sp>
        <p:nvSpPr>
          <p:cNvPr id="5" name="Segnaposto piè di pagina 4"/>
          <p:cNvSpPr>
            <a:spLocks noGrp="1"/>
          </p:cNvSpPr>
          <p:nvPr>
            <p:ph type="ftr" sz="quarter" idx="3"/>
          </p:nvPr>
        </p:nvSpPr>
        <p:spPr>
          <a:xfrm>
            <a:off x="3384550" y="6356397"/>
            <a:ext cx="3136900" cy="365125"/>
          </a:xfrm>
          <a:prstGeom prst="rect">
            <a:avLst/>
          </a:prstGeom>
        </p:spPr>
        <p:txBody>
          <a:bodyPr vert="horz" lIns="91388" tIns="45694" rIns="91388" bIns="45694"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latin typeface="Calibri"/>
              <a:ea typeface="+mn-ea"/>
            </a:endParaRPr>
          </a:p>
        </p:txBody>
      </p:sp>
      <p:sp>
        <p:nvSpPr>
          <p:cNvPr id="6" name="Segnaposto numero diapositiva 5"/>
          <p:cNvSpPr>
            <a:spLocks noGrp="1"/>
          </p:cNvSpPr>
          <p:nvPr>
            <p:ph type="sldNum" sz="quarter" idx="4"/>
          </p:nvPr>
        </p:nvSpPr>
        <p:spPr>
          <a:xfrm>
            <a:off x="7099300" y="6356397"/>
            <a:ext cx="2311400" cy="365125"/>
          </a:xfrm>
          <a:prstGeom prst="rect">
            <a:avLst/>
          </a:prstGeom>
        </p:spPr>
        <p:txBody>
          <a:bodyPr vert="horz" lIns="91388" tIns="45694" rIns="91388" bIns="45694"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1D9341-D635-4170-96E1-576E1B5A3797}" type="slidenum">
              <a:rPr lang="it-IT">
                <a:solidFill>
                  <a:prstClr val="black">
                    <a:tint val="75000"/>
                  </a:prstClr>
                </a:solidFill>
                <a:latin typeface="Calibri"/>
                <a:ea typeface="+mn-ea"/>
              </a:rPr>
              <a:pPr>
                <a:defRPr/>
              </a:pPr>
              <a:t>‹#›</a:t>
            </a:fld>
            <a:endParaRPr lang="it-IT">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42" algn="ctr" rtl="0" fontAlgn="base">
        <a:spcBef>
          <a:spcPct val="0"/>
        </a:spcBef>
        <a:spcAft>
          <a:spcPct val="0"/>
        </a:spcAft>
        <a:defRPr sz="4400">
          <a:solidFill>
            <a:schemeClr val="tx1"/>
          </a:solidFill>
          <a:latin typeface="Calibri" pitchFamily="34" charset="0"/>
        </a:defRPr>
      </a:lvl6pPr>
      <a:lvl7pPr marL="913884" algn="ctr" rtl="0" fontAlgn="base">
        <a:spcBef>
          <a:spcPct val="0"/>
        </a:spcBef>
        <a:spcAft>
          <a:spcPct val="0"/>
        </a:spcAft>
        <a:defRPr sz="4400">
          <a:solidFill>
            <a:schemeClr val="tx1"/>
          </a:solidFill>
          <a:latin typeface="Calibri" pitchFamily="34" charset="0"/>
        </a:defRPr>
      </a:lvl7pPr>
      <a:lvl8pPr marL="1370825" algn="ctr" rtl="0" fontAlgn="base">
        <a:spcBef>
          <a:spcPct val="0"/>
        </a:spcBef>
        <a:spcAft>
          <a:spcPct val="0"/>
        </a:spcAft>
        <a:defRPr sz="4400">
          <a:solidFill>
            <a:schemeClr val="tx1"/>
          </a:solidFill>
          <a:latin typeface="Calibri" pitchFamily="34" charset="0"/>
        </a:defRPr>
      </a:lvl8pPr>
      <a:lvl9pPr marL="1827762" algn="ctr" rtl="0" fontAlgn="base">
        <a:spcBef>
          <a:spcPct val="0"/>
        </a:spcBef>
        <a:spcAft>
          <a:spcPct val="0"/>
        </a:spcAft>
        <a:defRPr sz="4400">
          <a:solidFill>
            <a:schemeClr val="tx1"/>
          </a:solidFill>
          <a:latin typeface="Calibri" pitchFamily="34" charset="0"/>
        </a:defRPr>
      </a:lvl9pPr>
    </p:titleStyle>
    <p:bodyStyle>
      <a:lvl1pPr marL="342706" indent="-342706"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530" indent="-285589"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353" indent="-22847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294" indent="-22847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6236" indent="-22847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177"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18"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58"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01" indent="-228473"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3884" rtl="0" eaLnBrk="1" latinLnBrk="0" hangingPunct="1">
        <a:defRPr sz="1800" kern="1200">
          <a:solidFill>
            <a:schemeClr val="tx1"/>
          </a:solidFill>
          <a:latin typeface="+mn-lt"/>
          <a:ea typeface="+mn-ea"/>
          <a:cs typeface="+mn-cs"/>
        </a:defRPr>
      </a:lvl1pPr>
      <a:lvl2pPr marL="456942" algn="l" defTabSz="913884" rtl="0" eaLnBrk="1" latinLnBrk="0" hangingPunct="1">
        <a:defRPr sz="1800" kern="1200">
          <a:solidFill>
            <a:schemeClr val="tx1"/>
          </a:solidFill>
          <a:latin typeface="+mn-lt"/>
          <a:ea typeface="+mn-ea"/>
          <a:cs typeface="+mn-cs"/>
        </a:defRPr>
      </a:lvl2pPr>
      <a:lvl3pPr marL="913884" algn="l" defTabSz="913884" rtl="0" eaLnBrk="1" latinLnBrk="0" hangingPunct="1">
        <a:defRPr sz="1800" kern="1200">
          <a:solidFill>
            <a:schemeClr val="tx1"/>
          </a:solidFill>
          <a:latin typeface="+mn-lt"/>
          <a:ea typeface="+mn-ea"/>
          <a:cs typeface="+mn-cs"/>
        </a:defRPr>
      </a:lvl3pPr>
      <a:lvl4pPr marL="1370825" algn="l" defTabSz="913884" rtl="0" eaLnBrk="1" latinLnBrk="0" hangingPunct="1">
        <a:defRPr sz="1800" kern="1200">
          <a:solidFill>
            <a:schemeClr val="tx1"/>
          </a:solidFill>
          <a:latin typeface="+mn-lt"/>
          <a:ea typeface="+mn-ea"/>
          <a:cs typeface="+mn-cs"/>
        </a:defRPr>
      </a:lvl4pPr>
      <a:lvl5pPr marL="1827762" algn="l" defTabSz="913884" rtl="0" eaLnBrk="1" latinLnBrk="0" hangingPunct="1">
        <a:defRPr sz="1800" kern="1200">
          <a:solidFill>
            <a:schemeClr val="tx1"/>
          </a:solidFill>
          <a:latin typeface="+mn-lt"/>
          <a:ea typeface="+mn-ea"/>
          <a:cs typeface="+mn-cs"/>
        </a:defRPr>
      </a:lvl5pPr>
      <a:lvl6pPr marL="2284706" algn="l" defTabSz="913884" rtl="0" eaLnBrk="1" latinLnBrk="0" hangingPunct="1">
        <a:defRPr sz="1800" kern="1200">
          <a:solidFill>
            <a:schemeClr val="tx1"/>
          </a:solidFill>
          <a:latin typeface="+mn-lt"/>
          <a:ea typeface="+mn-ea"/>
          <a:cs typeface="+mn-cs"/>
        </a:defRPr>
      </a:lvl6pPr>
      <a:lvl7pPr marL="2741649" algn="l" defTabSz="913884" rtl="0" eaLnBrk="1" latinLnBrk="0" hangingPunct="1">
        <a:defRPr sz="1800" kern="1200">
          <a:solidFill>
            <a:schemeClr val="tx1"/>
          </a:solidFill>
          <a:latin typeface="+mn-lt"/>
          <a:ea typeface="+mn-ea"/>
          <a:cs typeface="+mn-cs"/>
        </a:defRPr>
      </a:lvl7pPr>
      <a:lvl8pPr marL="3198589" algn="l" defTabSz="913884" rtl="0" eaLnBrk="1" latinLnBrk="0" hangingPunct="1">
        <a:defRPr sz="1800" kern="1200">
          <a:solidFill>
            <a:schemeClr val="tx1"/>
          </a:solidFill>
          <a:latin typeface="+mn-lt"/>
          <a:ea typeface="+mn-ea"/>
          <a:cs typeface="+mn-cs"/>
        </a:defRPr>
      </a:lvl8pPr>
      <a:lvl9pPr marL="3655530" algn="l" defTabSz="91388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57" y="107950"/>
            <a:ext cx="8261351"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72" tIns="37372" rIns="37372" bIns="37372"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57" y="1776452"/>
            <a:ext cx="8261351"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72" tIns="37372" rIns="37372" bIns="37372"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ransition xmlns:p14="http://schemas.microsoft.com/office/powerpoint/2010/main"/>
  <p:txStyles>
    <p:titleStyle>
      <a:lvl1pPr algn="ctr" defTabSz="672324"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232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232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232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232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6672" algn="ctr" defTabSz="67232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3341" algn="ctr" defTabSz="67232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70015" algn="ctr" defTabSz="67232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6689" algn="ctr" defTabSz="67232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7926" indent="-412273" algn="l" defTabSz="67232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3238" indent="-412273" algn="l" defTabSz="67232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7458" indent="-413861" algn="l" defTabSz="67232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4361" indent="-413861" algn="l" defTabSz="67232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59677" indent="-412273" algn="l" defTabSz="67232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6350" indent="-412273" algn="l" defTabSz="67232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73024" indent="-412273" algn="l" defTabSz="67232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29693" indent="-412273" algn="l" defTabSz="67232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86365" indent="-412273" algn="l" defTabSz="67232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6672" rtl="0" eaLnBrk="1" latinLnBrk="0" hangingPunct="1">
        <a:defRPr sz="1800" kern="1200">
          <a:solidFill>
            <a:schemeClr val="tx1"/>
          </a:solidFill>
          <a:latin typeface="+mn-lt"/>
          <a:ea typeface="+mn-ea"/>
          <a:cs typeface="+mn-cs"/>
        </a:defRPr>
      </a:lvl1pPr>
      <a:lvl2pPr marL="456672" algn="l" defTabSz="456672" rtl="0" eaLnBrk="1" latinLnBrk="0" hangingPunct="1">
        <a:defRPr sz="1800" kern="1200">
          <a:solidFill>
            <a:schemeClr val="tx1"/>
          </a:solidFill>
          <a:latin typeface="+mn-lt"/>
          <a:ea typeface="+mn-ea"/>
          <a:cs typeface="+mn-cs"/>
        </a:defRPr>
      </a:lvl2pPr>
      <a:lvl3pPr marL="913341" algn="l" defTabSz="456672" rtl="0" eaLnBrk="1" latinLnBrk="0" hangingPunct="1">
        <a:defRPr sz="1800" kern="1200">
          <a:solidFill>
            <a:schemeClr val="tx1"/>
          </a:solidFill>
          <a:latin typeface="+mn-lt"/>
          <a:ea typeface="+mn-ea"/>
          <a:cs typeface="+mn-cs"/>
        </a:defRPr>
      </a:lvl3pPr>
      <a:lvl4pPr marL="1370015" algn="l" defTabSz="456672" rtl="0" eaLnBrk="1" latinLnBrk="0" hangingPunct="1">
        <a:defRPr sz="1800" kern="1200">
          <a:solidFill>
            <a:schemeClr val="tx1"/>
          </a:solidFill>
          <a:latin typeface="+mn-lt"/>
          <a:ea typeface="+mn-ea"/>
          <a:cs typeface="+mn-cs"/>
        </a:defRPr>
      </a:lvl4pPr>
      <a:lvl5pPr marL="1826689" algn="l" defTabSz="456672" rtl="0" eaLnBrk="1" latinLnBrk="0" hangingPunct="1">
        <a:defRPr sz="1800" kern="1200">
          <a:solidFill>
            <a:schemeClr val="tx1"/>
          </a:solidFill>
          <a:latin typeface="+mn-lt"/>
          <a:ea typeface="+mn-ea"/>
          <a:cs typeface="+mn-cs"/>
        </a:defRPr>
      </a:lvl5pPr>
      <a:lvl6pPr marL="2283361" algn="l" defTabSz="456672" rtl="0" eaLnBrk="1" latinLnBrk="0" hangingPunct="1">
        <a:defRPr sz="1800" kern="1200">
          <a:solidFill>
            <a:schemeClr val="tx1"/>
          </a:solidFill>
          <a:latin typeface="+mn-lt"/>
          <a:ea typeface="+mn-ea"/>
          <a:cs typeface="+mn-cs"/>
        </a:defRPr>
      </a:lvl6pPr>
      <a:lvl7pPr marL="2740036" algn="l" defTabSz="456672" rtl="0" eaLnBrk="1" latinLnBrk="0" hangingPunct="1">
        <a:defRPr sz="1800" kern="1200">
          <a:solidFill>
            <a:schemeClr val="tx1"/>
          </a:solidFill>
          <a:latin typeface="+mn-lt"/>
          <a:ea typeface="+mn-ea"/>
          <a:cs typeface="+mn-cs"/>
        </a:defRPr>
      </a:lvl7pPr>
      <a:lvl8pPr marL="3196702" algn="l" defTabSz="456672" rtl="0" eaLnBrk="1" latinLnBrk="0" hangingPunct="1">
        <a:defRPr sz="1800" kern="1200">
          <a:solidFill>
            <a:schemeClr val="tx1"/>
          </a:solidFill>
          <a:latin typeface="+mn-lt"/>
          <a:ea typeface="+mn-ea"/>
          <a:cs typeface="+mn-cs"/>
        </a:defRPr>
      </a:lvl8pPr>
      <a:lvl9pPr marL="3653372" algn="l" defTabSz="45667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44" y="107950"/>
            <a:ext cx="8261351"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81" tIns="37381" rIns="37381" bIns="37381"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44" y="1776442"/>
            <a:ext cx="8261351"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81" tIns="37381" rIns="37381" bIns="37381"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ransition xmlns:p14="http://schemas.microsoft.com/office/powerpoint/2010/main"/>
  <p:txStyles>
    <p:titleStyle>
      <a:lvl1pPr algn="ctr" defTabSz="672454"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245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245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245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2454"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6761" algn="ctr" defTabSz="67245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3521" algn="ctr" defTabSz="67245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70284" algn="ctr" defTabSz="67245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7049" algn="ctr" defTabSz="672454"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8048" indent="-412354" algn="l" defTabSz="67245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3445" indent="-412354" algn="l" defTabSz="67245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7731" indent="-413942" algn="l" defTabSz="67245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4710" indent="-413942" algn="l" defTabSz="67245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60103" indent="-412354" algn="l" defTabSz="672454" rtl="0" eaLnBrk="0" fontAlgn="base" hangingPunct="0">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6864" indent="-412354" algn="l" defTabSz="67245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73628" indent="-412354" algn="l" defTabSz="67245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30388" indent="-412354" algn="l" defTabSz="67245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87148" indent="-412354" algn="l" defTabSz="672454" rtl="0" fontAlgn="base">
        <a:spcBef>
          <a:spcPts val="2361"/>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6761" rtl="0" eaLnBrk="1" latinLnBrk="0" hangingPunct="1">
        <a:defRPr sz="1800" kern="1200">
          <a:solidFill>
            <a:schemeClr val="tx1"/>
          </a:solidFill>
          <a:latin typeface="+mn-lt"/>
          <a:ea typeface="+mn-ea"/>
          <a:cs typeface="+mn-cs"/>
        </a:defRPr>
      </a:lvl1pPr>
      <a:lvl2pPr marL="456761" algn="l" defTabSz="456761" rtl="0" eaLnBrk="1" latinLnBrk="0" hangingPunct="1">
        <a:defRPr sz="1800" kern="1200">
          <a:solidFill>
            <a:schemeClr val="tx1"/>
          </a:solidFill>
          <a:latin typeface="+mn-lt"/>
          <a:ea typeface="+mn-ea"/>
          <a:cs typeface="+mn-cs"/>
        </a:defRPr>
      </a:lvl2pPr>
      <a:lvl3pPr marL="913521" algn="l" defTabSz="456761" rtl="0" eaLnBrk="1" latinLnBrk="0" hangingPunct="1">
        <a:defRPr sz="1800" kern="1200">
          <a:solidFill>
            <a:schemeClr val="tx1"/>
          </a:solidFill>
          <a:latin typeface="+mn-lt"/>
          <a:ea typeface="+mn-ea"/>
          <a:cs typeface="+mn-cs"/>
        </a:defRPr>
      </a:lvl3pPr>
      <a:lvl4pPr marL="1370284" algn="l" defTabSz="456761" rtl="0" eaLnBrk="1" latinLnBrk="0" hangingPunct="1">
        <a:defRPr sz="1800" kern="1200">
          <a:solidFill>
            <a:schemeClr val="tx1"/>
          </a:solidFill>
          <a:latin typeface="+mn-lt"/>
          <a:ea typeface="+mn-ea"/>
          <a:cs typeface="+mn-cs"/>
        </a:defRPr>
      </a:lvl4pPr>
      <a:lvl5pPr marL="1827049" algn="l" defTabSz="456761" rtl="0" eaLnBrk="1" latinLnBrk="0" hangingPunct="1">
        <a:defRPr sz="1800" kern="1200">
          <a:solidFill>
            <a:schemeClr val="tx1"/>
          </a:solidFill>
          <a:latin typeface="+mn-lt"/>
          <a:ea typeface="+mn-ea"/>
          <a:cs typeface="+mn-cs"/>
        </a:defRPr>
      </a:lvl5pPr>
      <a:lvl6pPr marL="2283807" algn="l" defTabSz="456761" rtl="0" eaLnBrk="1" latinLnBrk="0" hangingPunct="1">
        <a:defRPr sz="1800" kern="1200">
          <a:solidFill>
            <a:schemeClr val="tx1"/>
          </a:solidFill>
          <a:latin typeface="+mn-lt"/>
          <a:ea typeface="+mn-ea"/>
          <a:cs typeface="+mn-cs"/>
        </a:defRPr>
      </a:lvl6pPr>
      <a:lvl7pPr marL="2740572" algn="l" defTabSz="456761" rtl="0" eaLnBrk="1" latinLnBrk="0" hangingPunct="1">
        <a:defRPr sz="1800" kern="1200">
          <a:solidFill>
            <a:schemeClr val="tx1"/>
          </a:solidFill>
          <a:latin typeface="+mn-lt"/>
          <a:ea typeface="+mn-ea"/>
          <a:cs typeface="+mn-cs"/>
        </a:defRPr>
      </a:lvl7pPr>
      <a:lvl8pPr marL="3197330" algn="l" defTabSz="456761" rtl="0" eaLnBrk="1" latinLnBrk="0" hangingPunct="1">
        <a:defRPr sz="1800" kern="1200">
          <a:solidFill>
            <a:schemeClr val="tx1"/>
          </a:solidFill>
          <a:latin typeface="+mn-lt"/>
          <a:ea typeface="+mn-ea"/>
          <a:cs typeface="+mn-cs"/>
        </a:defRPr>
      </a:lvl8pPr>
      <a:lvl9pPr marL="3654095" algn="l" defTabSz="45676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22309" y="107156"/>
            <a:ext cx="8261449" cy="147339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98" tIns="37398" rIns="37398" bIns="37398"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822309" y="1777008"/>
            <a:ext cx="8261449" cy="429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98" tIns="37398" rIns="37398" bIns="37398"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fontAlgn="base">
        <a:spcBef>
          <a:spcPct val="0"/>
        </a:spcBef>
        <a:spcAft>
          <a:spcPct val="0"/>
        </a:spcAft>
        <a:defRPr sz="4700">
          <a:solidFill>
            <a:srgbClr val="0096DE"/>
          </a:solidFill>
          <a:latin typeface="+mj-lt"/>
          <a:ea typeface="+mj-ea"/>
          <a:cs typeface="+mj-cs"/>
          <a:sym typeface="American Typewriter" charset="0"/>
        </a:defRPr>
      </a:lvl1pPr>
      <a:lvl2pPr algn="ctr"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336584" algn="ctr"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673167" algn="ctr"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009751" algn="ctr"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346332" algn="ctr"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7587" indent="-412548" algn="l" rtl="0" fontAlgn="base">
        <a:spcBef>
          <a:spcPts val="2357"/>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4422" indent="-413717" algn="l" rtl="0" fontAlgn="base">
        <a:spcBef>
          <a:spcPts val="2357"/>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8405" indent="-413717" algn="l" rtl="0" fontAlgn="base">
        <a:spcBef>
          <a:spcPts val="2357"/>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5241" indent="-413717" algn="l" rtl="0" fontAlgn="base">
        <a:spcBef>
          <a:spcPts val="2357"/>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60909" indent="-412548" algn="l" rtl="0" fontAlgn="base">
        <a:spcBef>
          <a:spcPts val="2357"/>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497493" indent="-412548" algn="l" rtl="0" fontAlgn="base">
        <a:spcBef>
          <a:spcPts val="2357"/>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2834077" indent="-412548" algn="l" rtl="0" fontAlgn="base">
        <a:spcBef>
          <a:spcPts val="2357"/>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170659" indent="-412548" algn="l" rtl="0" fontAlgn="base">
        <a:spcBef>
          <a:spcPts val="2357"/>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507242" indent="-412548" algn="l" rtl="0" fontAlgn="base">
        <a:spcBef>
          <a:spcPts val="2357"/>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336584" rtl="0" eaLnBrk="1" latinLnBrk="0" hangingPunct="1">
        <a:defRPr sz="1300" kern="1200">
          <a:solidFill>
            <a:schemeClr val="tx1"/>
          </a:solidFill>
          <a:latin typeface="+mn-lt"/>
          <a:ea typeface="+mn-ea"/>
          <a:cs typeface="+mn-cs"/>
        </a:defRPr>
      </a:lvl1pPr>
      <a:lvl2pPr marL="336584" algn="l" defTabSz="336584" rtl="0" eaLnBrk="1" latinLnBrk="0" hangingPunct="1">
        <a:defRPr sz="1300" kern="1200">
          <a:solidFill>
            <a:schemeClr val="tx1"/>
          </a:solidFill>
          <a:latin typeface="+mn-lt"/>
          <a:ea typeface="+mn-ea"/>
          <a:cs typeface="+mn-cs"/>
        </a:defRPr>
      </a:lvl2pPr>
      <a:lvl3pPr marL="673167" algn="l" defTabSz="336584" rtl="0" eaLnBrk="1" latinLnBrk="0" hangingPunct="1">
        <a:defRPr sz="1300" kern="1200">
          <a:solidFill>
            <a:schemeClr val="tx1"/>
          </a:solidFill>
          <a:latin typeface="+mn-lt"/>
          <a:ea typeface="+mn-ea"/>
          <a:cs typeface="+mn-cs"/>
        </a:defRPr>
      </a:lvl3pPr>
      <a:lvl4pPr marL="1009751" algn="l" defTabSz="336584" rtl="0" eaLnBrk="1" latinLnBrk="0" hangingPunct="1">
        <a:defRPr sz="1300" kern="1200">
          <a:solidFill>
            <a:schemeClr val="tx1"/>
          </a:solidFill>
          <a:latin typeface="+mn-lt"/>
          <a:ea typeface="+mn-ea"/>
          <a:cs typeface="+mn-cs"/>
        </a:defRPr>
      </a:lvl4pPr>
      <a:lvl5pPr marL="1346332" algn="l" defTabSz="336584" rtl="0" eaLnBrk="1" latinLnBrk="0" hangingPunct="1">
        <a:defRPr sz="1300" kern="1200">
          <a:solidFill>
            <a:schemeClr val="tx1"/>
          </a:solidFill>
          <a:latin typeface="+mn-lt"/>
          <a:ea typeface="+mn-ea"/>
          <a:cs typeface="+mn-cs"/>
        </a:defRPr>
      </a:lvl5pPr>
      <a:lvl6pPr marL="1682915" algn="l" defTabSz="336584" rtl="0" eaLnBrk="1" latinLnBrk="0" hangingPunct="1">
        <a:defRPr sz="1300" kern="1200">
          <a:solidFill>
            <a:schemeClr val="tx1"/>
          </a:solidFill>
          <a:latin typeface="+mn-lt"/>
          <a:ea typeface="+mn-ea"/>
          <a:cs typeface="+mn-cs"/>
        </a:defRPr>
      </a:lvl6pPr>
      <a:lvl7pPr marL="2019499" algn="l" defTabSz="336584" rtl="0" eaLnBrk="1" latinLnBrk="0" hangingPunct="1">
        <a:defRPr sz="1300" kern="1200">
          <a:solidFill>
            <a:schemeClr val="tx1"/>
          </a:solidFill>
          <a:latin typeface="+mn-lt"/>
          <a:ea typeface="+mn-ea"/>
          <a:cs typeface="+mn-cs"/>
        </a:defRPr>
      </a:lvl7pPr>
      <a:lvl8pPr marL="2356081" algn="l" defTabSz="336584" rtl="0" eaLnBrk="1" latinLnBrk="0" hangingPunct="1">
        <a:defRPr sz="1300" kern="1200">
          <a:solidFill>
            <a:schemeClr val="tx1"/>
          </a:solidFill>
          <a:latin typeface="+mn-lt"/>
          <a:ea typeface="+mn-ea"/>
          <a:cs typeface="+mn-cs"/>
        </a:defRPr>
      </a:lvl8pPr>
      <a:lvl9pPr marL="2692664" algn="l" defTabSz="33658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5.png"/><Relationship Id="rId3"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180.png"/><Relationship Id="rId6" Type="http://schemas.openxmlformats.org/officeDocument/2006/relationships/image" Target="../media/image181.png"/><Relationship Id="rId7" Type="http://schemas.openxmlformats.org/officeDocument/2006/relationships/image" Target="../media/image182.png"/><Relationship Id="rId8" Type="http://schemas.openxmlformats.org/officeDocument/2006/relationships/image" Target="../media/image183.png"/><Relationship Id="rId1" Type="http://schemas.openxmlformats.org/officeDocument/2006/relationships/slideLayout" Target="../slideLayouts/slideLayout43.xml"/><Relationship Id="rId2" Type="http://schemas.openxmlformats.org/officeDocument/2006/relationships/image" Target="../media/image17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image" Target="../media/image18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03.xml.rels><?xml version="1.0" encoding="UTF-8" standalone="yes"?>
<Relationships xmlns="http://schemas.openxmlformats.org/package/2006/relationships"><Relationship Id="rId9" Type="http://schemas.openxmlformats.org/officeDocument/2006/relationships/oleObject" Target="../embeddings/oleObject29.bin"/><Relationship Id="rId20" Type="http://schemas.openxmlformats.org/officeDocument/2006/relationships/image" Target="../media/image192.emf"/><Relationship Id="rId21" Type="http://schemas.openxmlformats.org/officeDocument/2006/relationships/oleObject" Target="../embeddings/Microsoft_Equation2.bin"/><Relationship Id="rId22" Type="http://schemas.openxmlformats.org/officeDocument/2006/relationships/image" Target="../media/image193.emf"/><Relationship Id="rId23" Type="http://schemas.openxmlformats.org/officeDocument/2006/relationships/oleObject" Target="../embeddings/oleObject34.bin"/><Relationship Id="rId24" Type="http://schemas.openxmlformats.org/officeDocument/2006/relationships/image" Target="../media/image194.wmf"/><Relationship Id="rId10" Type="http://schemas.openxmlformats.org/officeDocument/2006/relationships/image" Target="../media/image187.wmf"/><Relationship Id="rId11" Type="http://schemas.openxmlformats.org/officeDocument/2006/relationships/oleObject" Target="../embeddings/oleObject30.bin"/><Relationship Id="rId12" Type="http://schemas.openxmlformats.org/officeDocument/2006/relationships/image" Target="../media/image188.wmf"/><Relationship Id="rId13" Type="http://schemas.openxmlformats.org/officeDocument/2006/relationships/oleObject" Target="../embeddings/oleObject31.bin"/><Relationship Id="rId14" Type="http://schemas.openxmlformats.org/officeDocument/2006/relationships/image" Target="../media/image189.wmf"/><Relationship Id="rId15" Type="http://schemas.openxmlformats.org/officeDocument/2006/relationships/oleObject" Target="../embeddings/oleObject32.bin"/><Relationship Id="rId16" Type="http://schemas.openxmlformats.org/officeDocument/2006/relationships/image" Target="../media/image190.wmf"/><Relationship Id="rId17" Type="http://schemas.openxmlformats.org/officeDocument/2006/relationships/oleObject" Target="../embeddings/oleObject33.bin"/><Relationship Id="rId18" Type="http://schemas.openxmlformats.org/officeDocument/2006/relationships/image" Target="../media/image191.wmf"/><Relationship Id="rId19" Type="http://schemas.openxmlformats.org/officeDocument/2006/relationships/oleObject" Target="../embeddings/Microsoft_Equation1.bin"/><Relationship Id="rId1" Type="http://schemas.openxmlformats.org/officeDocument/2006/relationships/vmlDrawing" Target="../drawings/vmlDrawing13.vml"/><Relationship Id="rId2" Type="http://schemas.openxmlformats.org/officeDocument/2006/relationships/slideLayout" Target="../slideLayouts/slideLayout206.xml"/><Relationship Id="rId3" Type="http://schemas.openxmlformats.org/officeDocument/2006/relationships/oleObject" Target="../embeddings/oleObject26.bin"/><Relationship Id="rId4" Type="http://schemas.openxmlformats.org/officeDocument/2006/relationships/image" Target="../media/image185.wmf"/><Relationship Id="rId5" Type="http://schemas.openxmlformats.org/officeDocument/2006/relationships/oleObject" Target="../embeddings/oleObject27.bin"/><Relationship Id="rId6" Type="http://schemas.openxmlformats.org/officeDocument/2006/relationships/image" Target="../media/image75.wmf"/><Relationship Id="rId7" Type="http://schemas.openxmlformats.org/officeDocument/2006/relationships/oleObject" Target="../embeddings/oleObject28.bin"/><Relationship Id="rId8" Type="http://schemas.openxmlformats.org/officeDocument/2006/relationships/image" Target="../media/image186.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1" Type="http://schemas.openxmlformats.org/officeDocument/2006/relationships/image" Target="../media/image21.wmf"/><Relationship Id="rId12" Type="http://schemas.openxmlformats.org/officeDocument/2006/relationships/image" Target="../media/image23.png"/><Relationship Id="rId1" Type="http://schemas.openxmlformats.org/officeDocument/2006/relationships/vmlDrawing" Target="../drawings/vmlDrawing1.vml"/><Relationship Id="rId2" Type="http://schemas.openxmlformats.org/officeDocument/2006/relationships/slideLayout" Target="../slideLayouts/slideLayout193.xml"/><Relationship Id="rId3" Type="http://schemas.openxmlformats.org/officeDocument/2006/relationships/notesSlide" Target="../notesSlides/notesSlide4.xml"/><Relationship Id="rId4" Type="http://schemas.openxmlformats.org/officeDocument/2006/relationships/image" Target="../media/image12.png"/><Relationship Id="rId5" Type="http://schemas.openxmlformats.org/officeDocument/2006/relationships/image" Target="../media/image22.png"/><Relationship Id="rId6" Type="http://schemas.openxmlformats.org/officeDocument/2006/relationships/oleObject" Target="../embeddings/oleObject1.bin"/><Relationship Id="rId7" Type="http://schemas.openxmlformats.org/officeDocument/2006/relationships/image" Target="../media/image19.wmf"/><Relationship Id="rId8" Type="http://schemas.openxmlformats.org/officeDocument/2006/relationships/oleObject" Target="../embeddings/oleObject2.bin"/><Relationship Id="rId9" Type="http://schemas.openxmlformats.org/officeDocument/2006/relationships/image" Target="../media/image20.wmf"/><Relationship Id="rId10"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24.wmf"/><Relationship Id="rId1" Type="http://schemas.openxmlformats.org/officeDocument/2006/relationships/vmlDrawing" Target="../drawings/vmlDrawing2.vml"/><Relationship Id="rId2" Type="http://schemas.openxmlformats.org/officeDocument/2006/relationships/slideLayout" Target="../slideLayouts/slideLayout19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5.bin"/><Relationship Id="rId5" Type="http://schemas.openxmlformats.org/officeDocument/2006/relationships/image" Target="../media/image24.wmf"/><Relationship Id="rId6" Type="http://schemas.openxmlformats.org/officeDocument/2006/relationships/image" Target="../media/image25.png"/><Relationship Id="rId1" Type="http://schemas.openxmlformats.org/officeDocument/2006/relationships/vmlDrawing" Target="../drawings/vmlDrawing3.vml"/><Relationship Id="rId2" Type="http://schemas.openxmlformats.org/officeDocument/2006/relationships/slideLayout" Target="../slideLayouts/slideLayout193.xml"/></Relationships>
</file>

<file path=ppt/slides/_rels/slide15.xml.rels><?xml version="1.0" encoding="UTF-8" standalone="yes"?>
<Relationships xmlns="http://schemas.openxmlformats.org/package/2006/relationships"><Relationship Id="rId11" Type="http://schemas.openxmlformats.org/officeDocument/2006/relationships/image" Target="../media/image29.wmf"/><Relationship Id="rId12" Type="http://schemas.openxmlformats.org/officeDocument/2006/relationships/image" Target="../media/image30.png"/><Relationship Id="rId1" Type="http://schemas.openxmlformats.org/officeDocument/2006/relationships/vmlDrawing" Target="../drawings/vmlDrawing4.vml"/><Relationship Id="rId2" Type="http://schemas.openxmlformats.org/officeDocument/2006/relationships/slideLayout" Target="../slideLayouts/slideLayout185.xml"/><Relationship Id="rId3" Type="http://schemas.openxmlformats.org/officeDocument/2006/relationships/notesSlide" Target="../notesSlides/notesSlide7.xml"/><Relationship Id="rId4" Type="http://schemas.openxmlformats.org/officeDocument/2006/relationships/oleObject" Target="../embeddings/oleObject6.bin"/><Relationship Id="rId5" Type="http://schemas.openxmlformats.org/officeDocument/2006/relationships/image" Target="../media/image26.wmf"/><Relationship Id="rId6" Type="http://schemas.openxmlformats.org/officeDocument/2006/relationships/oleObject" Target="../embeddings/oleObject7.bin"/><Relationship Id="rId7" Type="http://schemas.openxmlformats.org/officeDocument/2006/relationships/image" Target="../media/image27.wmf"/><Relationship Id="rId8" Type="http://schemas.openxmlformats.org/officeDocument/2006/relationships/oleObject" Target="../embeddings/oleObject8.bin"/><Relationship Id="rId9" Type="http://schemas.openxmlformats.org/officeDocument/2006/relationships/image" Target="../media/image28.wmf"/><Relationship Id="rId10"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2.png"/><Relationship Id="rId5" Type="http://schemas.openxmlformats.org/officeDocument/2006/relationships/oleObject" Target="../embeddings/oleObject10.bin"/><Relationship Id="rId6" Type="http://schemas.openxmlformats.org/officeDocument/2006/relationships/image" Target="../media/image26.wmf"/><Relationship Id="rId7" Type="http://schemas.openxmlformats.org/officeDocument/2006/relationships/image" Target="../media/image30.png"/><Relationship Id="rId8" Type="http://schemas.openxmlformats.org/officeDocument/2006/relationships/oleObject" Target="../embeddings/oleObject11.bin"/><Relationship Id="rId9" Type="http://schemas.openxmlformats.org/officeDocument/2006/relationships/image" Target="../media/image31.wmf"/><Relationship Id="rId1" Type="http://schemas.openxmlformats.org/officeDocument/2006/relationships/vmlDrawing" Target="../drawings/vmlDrawing5.vml"/><Relationship Id="rId2" Type="http://schemas.openxmlformats.org/officeDocument/2006/relationships/slideLayout" Target="../slideLayouts/slideLayout18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83.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oleObject" Target="../embeddings/oleObject12.bin"/><Relationship Id="rId5" Type="http://schemas.openxmlformats.org/officeDocument/2006/relationships/image" Target="../media/image36.wmf"/><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vmlDrawing" Target="../drawings/vmlDrawing6.vml"/><Relationship Id="rId2" Type="http://schemas.openxmlformats.org/officeDocument/2006/relationships/slideLayout" Target="../slideLayouts/slideLayout18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image" Target="../media/image37.gif"/><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83.xml"/><Relationship Id="rId2" Type="http://schemas.openxmlformats.org/officeDocument/2006/relationships/image" Target="../media/image3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4.png"/><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1.png"/><Relationship Id="rId5" Type="http://schemas.openxmlformats.org/officeDocument/2006/relationships/image" Target="../media/image48.emf"/><Relationship Id="rId6" Type="http://schemas.openxmlformats.org/officeDocument/2006/relationships/image" Target="../media/image49.emf"/><Relationship Id="rId7" Type="http://schemas.openxmlformats.org/officeDocument/2006/relationships/image" Target="../media/image50.gif"/><Relationship Id="rId8" Type="http://schemas.openxmlformats.org/officeDocument/2006/relationships/image" Target="../media/image51.jpeg"/><Relationship Id="rId1" Type="http://schemas.openxmlformats.org/officeDocument/2006/relationships/slideLayout" Target="../slideLayouts/slideLayout77.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200.xml"/><Relationship Id="rId2"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50.xml"/><Relationship Id="rId2"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8.jpeg"/><Relationship Id="rId5" Type="http://schemas.openxmlformats.org/officeDocument/2006/relationships/oleObject" Target="../embeddings/oleObject13.bin"/><Relationship Id="rId6" Type="http://schemas.openxmlformats.org/officeDocument/2006/relationships/image" Target="../media/image66.emf"/><Relationship Id="rId7" Type="http://schemas.openxmlformats.org/officeDocument/2006/relationships/oleObject" Target="../embeddings/oleObject14.bin"/><Relationship Id="rId8" Type="http://schemas.openxmlformats.org/officeDocument/2006/relationships/image" Target="../media/image67.emf"/><Relationship Id="rId1" Type="http://schemas.openxmlformats.org/officeDocument/2006/relationships/vmlDrawing" Target="../drawings/vmlDrawing7.vml"/><Relationship Id="rId2"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69.png"/><Relationship Id="rId1" Type="http://schemas.microsoft.com/office/2007/relationships/media" Target="../media/media1.MOV"/><Relationship Id="rId2" Type="http://schemas.openxmlformats.org/officeDocument/2006/relationships/video" Target="../media/media1.MO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5.bin"/><Relationship Id="rId5" Type="http://schemas.openxmlformats.org/officeDocument/2006/relationships/image" Target="../media/image71.emf"/><Relationship Id="rId1" Type="http://schemas.openxmlformats.org/officeDocument/2006/relationships/vmlDrawing" Target="../drawings/vmlDrawing8.vml"/><Relationship Id="rId2" Type="http://schemas.openxmlformats.org/officeDocument/2006/relationships/slideLayout" Target="../slideLayouts/slideLayout149.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159.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oleObject" Target="../embeddings/oleObject16.bin"/><Relationship Id="rId5" Type="http://schemas.openxmlformats.org/officeDocument/2006/relationships/image" Target="../media/image74.wmf"/><Relationship Id="rId6" Type="http://schemas.openxmlformats.org/officeDocument/2006/relationships/oleObject" Target="../embeddings/oleObject17.bin"/><Relationship Id="rId7" Type="http://schemas.openxmlformats.org/officeDocument/2006/relationships/image" Target="../media/image75.wmf"/><Relationship Id="rId1" Type="http://schemas.openxmlformats.org/officeDocument/2006/relationships/vmlDrawing" Target="../drawings/vmlDrawing9.vml"/><Relationship Id="rId2" Type="http://schemas.openxmlformats.org/officeDocument/2006/relationships/slideLayout" Target="../slideLayouts/slideLayout20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6.xml"/><Relationship Id="rId2"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4.xml"/><Relationship Id="rId2"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4.xml"/><Relationship Id="rId2"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80.wmf"/><Relationship Id="rId5" Type="http://schemas.openxmlformats.org/officeDocument/2006/relationships/oleObject" Target="../embeddings/oleObject19.bin"/><Relationship Id="rId6" Type="http://schemas.openxmlformats.org/officeDocument/2006/relationships/image" Target="../media/image81.wmf"/><Relationship Id="rId1" Type="http://schemas.openxmlformats.org/officeDocument/2006/relationships/vmlDrawing" Target="../drawings/vmlDrawing10.vml"/><Relationship Id="rId2" Type="http://schemas.openxmlformats.org/officeDocument/2006/relationships/slideLayout" Target="../slideLayouts/slideLayout2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104.xml"/><Relationship Id="rId2"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85.jpeg"/><Relationship Id="rId3"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7.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93.png"/><Relationship Id="rId13" Type="http://schemas.openxmlformats.org/officeDocument/2006/relationships/image" Target="../media/image94.png"/><Relationship Id="rId1" Type="http://schemas.microsoft.com/office/2007/relationships/media" Target="../media/media2.mov"/><Relationship Id="rId2" Type="http://schemas.openxmlformats.org/officeDocument/2006/relationships/video" Target="../media/media2.mov"/><Relationship Id="rId3" Type="http://schemas.microsoft.com/office/2007/relationships/media" Target="../media/media3.mov"/><Relationship Id="rId4" Type="http://schemas.openxmlformats.org/officeDocument/2006/relationships/video" Target="../media/media3.mov"/><Relationship Id="rId5" Type="http://schemas.openxmlformats.org/officeDocument/2006/relationships/slideLayout" Target="../slideLayouts/slideLayout35.xml"/><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jpeg"/><Relationship Id="rId10"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1" Type="http://schemas.openxmlformats.org/officeDocument/2006/relationships/slideLayout" Target="../slideLayouts/slideLayout99.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 Id="rId3" Type="http://schemas.openxmlformats.org/officeDocument/2006/relationships/image" Target="../media/image9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 Id="rId3"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7.png"/><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120.xml"/><Relationship Id="rId2"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1" Type="http://schemas.openxmlformats.org/officeDocument/2006/relationships/slideLayout" Target="../slideLayouts/slideLayout116.xml"/><Relationship Id="rId2"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77.xml"/><Relationship Id="rId2" Type="http://schemas.openxmlformats.org/officeDocument/2006/relationships/notesSlide" Target="../notesSlides/notesSlide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09.jpeg"/><Relationship Id="rId3" Type="http://schemas.openxmlformats.org/officeDocument/2006/relationships/image" Target="../media/image1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1.png"/><Relationship Id="rId3" Type="http://schemas.openxmlformats.org/officeDocument/2006/relationships/image" Target="../media/image112.jpe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tags" Target="../tags/tag1.xml"/><Relationship Id="rId2"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tags" Target="../tags/tag2.xml"/><Relationship Id="rId2"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tags" Target="../tags/tag3.xml"/><Relationship Id="rId2"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png"/><Relationship Id="rId3" Type="http://schemas.openxmlformats.org/officeDocument/2006/relationships/image" Target="../media/image11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1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137.xml"/><Relationship Id="rId2" Type="http://schemas.openxmlformats.org/officeDocument/2006/relationships/image" Target="../media/image12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emf"/><Relationship Id="rId7" Type="http://schemas.openxmlformats.org/officeDocument/2006/relationships/image" Target="../media/image127.png"/><Relationship Id="rId8" Type="http://schemas.openxmlformats.org/officeDocument/2006/relationships/image" Target="../media/image128.png"/><Relationship Id="rId1" Type="http://schemas.openxmlformats.org/officeDocument/2006/relationships/slideLayout" Target="../slideLayouts/slideLayout35.xml"/><Relationship Id="rId2" Type="http://schemas.openxmlformats.org/officeDocument/2006/relationships/image" Target="../media/image9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43.xml"/><Relationship Id="rId2"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 Id="rId3" Type="http://schemas.openxmlformats.org/officeDocument/2006/relationships/image" Target="../media/image13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83.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 Id="rId3" Type="http://schemas.openxmlformats.org/officeDocument/2006/relationships/image" Target="../media/image141.png"/></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 Id="rId3" Type="http://schemas.openxmlformats.org/officeDocument/2006/relationships/image" Target="../media/image15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21.xml"/><Relationship Id="rId3" Type="http://schemas.openxmlformats.org/officeDocument/2006/relationships/image" Target="../media/image15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172.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1.xml.rels><?xml version="1.0" encoding="UTF-8" standalone="yes"?>
<Relationships xmlns="http://schemas.openxmlformats.org/package/2006/relationships"><Relationship Id="rId11" Type="http://schemas.openxmlformats.org/officeDocument/2006/relationships/image" Target="../media/image154.wmf"/><Relationship Id="rId12" Type="http://schemas.openxmlformats.org/officeDocument/2006/relationships/image" Target="../media/image159.png"/><Relationship Id="rId13" Type="http://schemas.openxmlformats.org/officeDocument/2006/relationships/oleObject" Target="../embeddings/oleObject22.bin"/><Relationship Id="rId14" Type="http://schemas.openxmlformats.org/officeDocument/2006/relationships/image" Target="../media/image155.wmf"/><Relationship Id="rId15" Type="http://schemas.openxmlformats.org/officeDocument/2006/relationships/oleObject" Target="../embeddings/oleObject23.bin"/><Relationship Id="rId16" Type="http://schemas.openxmlformats.org/officeDocument/2006/relationships/image" Target="../media/image156.wmf"/><Relationship Id="rId17" Type="http://schemas.openxmlformats.org/officeDocument/2006/relationships/oleObject" Target="../embeddings/oleObject24.bin"/><Relationship Id="rId18" Type="http://schemas.openxmlformats.org/officeDocument/2006/relationships/image" Target="../media/image21.wmf"/><Relationship Id="rId1" Type="http://schemas.openxmlformats.org/officeDocument/2006/relationships/vmlDrawing" Target="../drawings/vmlDrawing11.vml"/><Relationship Id="rId2" Type="http://schemas.openxmlformats.org/officeDocument/2006/relationships/slideLayout" Target="../slideLayouts/slideLayout34.xml"/><Relationship Id="rId3" Type="http://schemas.openxmlformats.org/officeDocument/2006/relationships/notesSlide" Target="../notesSlides/notesSlide22.xml"/><Relationship Id="rId4" Type="http://schemas.openxmlformats.org/officeDocument/2006/relationships/image" Target="../media/image11.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oleObject" Target="../embeddings/oleObject20.bin"/><Relationship Id="rId8" Type="http://schemas.openxmlformats.org/officeDocument/2006/relationships/image" Target="../media/image153.wmf"/><Relationship Id="rId9" Type="http://schemas.openxmlformats.org/officeDocument/2006/relationships/image" Target="../media/image12.png"/><Relationship Id="rId10" Type="http://schemas.openxmlformats.org/officeDocument/2006/relationships/oleObject" Target="../embeddings/oleObject21.bin"/></Relationships>
</file>

<file path=ppt/slides/_rels/slide92.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oleObject" Target="../embeddings/oleObject25.bin"/><Relationship Id="rId5" Type="http://schemas.openxmlformats.org/officeDocument/2006/relationships/image" Target="../media/image160.wmf"/><Relationship Id="rId6" Type="http://schemas.openxmlformats.org/officeDocument/2006/relationships/image" Target="../media/image162.png"/><Relationship Id="rId1" Type="http://schemas.openxmlformats.org/officeDocument/2006/relationships/vmlDrawing" Target="../drawings/vmlDrawing12.vml"/><Relationship Id="rId2"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23.xml"/><Relationship Id="rId5" Type="http://schemas.openxmlformats.org/officeDocument/2006/relationships/image" Target="../media/image163.png"/><Relationship Id="rId6" Type="http://schemas.openxmlformats.org/officeDocument/2006/relationships/image" Target="../media/image164.png"/><Relationship Id="rId7" Type="http://schemas.openxmlformats.org/officeDocument/2006/relationships/image" Target="../media/image165.png"/><Relationship Id="rId8" Type="http://schemas.openxmlformats.org/officeDocument/2006/relationships/image" Target="../media/image166.png"/><Relationship Id="rId1" Type="http://schemas.microsoft.com/office/2007/relationships/media" Target="file:///C:\Users\Daniele\Desktop\immagini%20slide\ricentrate.avi" TargetMode="External"/><Relationship Id="rId2" Type="http://schemas.openxmlformats.org/officeDocument/2006/relationships/video" Target="file:///C:\Users\Daniele\Desktop\immagini%20slide\ricentrate.avi"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66.xml"/><Relationship Id="rId4" Type="http://schemas.openxmlformats.org/officeDocument/2006/relationships/notesSlide" Target="../notesSlides/notesSlide24.xml"/><Relationship Id="rId5" Type="http://schemas.openxmlformats.org/officeDocument/2006/relationships/image" Target="../media/image167.png"/><Relationship Id="rId1" Type="http://schemas.microsoft.com/office/2007/relationships/media" Target="file://localhost/Users/mac/Desktop/SPARC_LAB/SciCom_012/SciCom_011/SciCom_011/4povercomp.avi" TargetMode="External"/><Relationship Id="rId2" Type="http://schemas.openxmlformats.org/officeDocument/2006/relationships/video" Target="file://localhost/Users/mac/Desktop/SPARC_LAB/SciCom_012/SciCom_011/SciCom_011/4povercomp.avi"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6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85.jpeg"/><Relationship Id="rId3" Type="http://schemas.openxmlformats.org/officeDocument/2006/relationships/image" Target="../media/image86.png"/></Relationships>
</file>

<file path=ppt/slides/_rels/slide98.xml.rels><?xml version="1.0" encoding="UTF-8" standalone="yes"?>
<Relationships xmlns="http://schemas.openxmlformats.org/package/2006/relationships"><Relationship Id="rId3" Type="http://schemas.openxmlformats.org/officeDocument/2006/relationships/image" Target="../media/image170.emf"/><Relationship Id="rId4" Type="http://schemas.openxmlformats.org/officeDocument/2006/relationships/image" Target="../media/image171.emf"/><Relationship Id="rId5" Type="http://schemas.openxmlformats.org/officeDocument/2006/relationships/image" Target="../media/image172.emf"/><Relationship Id="rId1" Type="http://schemas.openxmlformats.org/officeDocument/2006/relationships/slideLayout" Target="../slideLayouts/slideLayout132.xml"/><Relationship Id="rId2" Type="http://schemas.openxmlformats.org/officeDocument/2006/relationships/image" Target="../media/image169.emf"/></Relationships>
</file>

<file path=ppt/slides/_rels/slide99.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1" Type="http://schemas.openxmlformats.org/officeDocument/2006/relationships/slideLayout" Target="../slideLayouts/slideLayout43.xml"/><Relationship Id="rId2" Type="http://schemas.openxmlformats.org/officeDocument/2006/relationships/image" Target="../media/image1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456" y="73075"/>
            <a:ext cx="9777536" cy="6740253"/>
          </a:xfrm>
          <a:prstGeom prst="rect">
            <a:avLst/>
          </a:prstGeom>
        </p:spPr>
        <p:txBody>
          <a:bodyPr wrap="square" lIns="91388" tIns="45694" rIns="91388" bIns="45694">
            <a:spAutoFit/>
          </a:bodyPr>
          <a:lstStyle/>
          <a:p>
            <a:endParaRPr lang="en-US" sz="2400" dirty="0">
              <a:solidFill>
                <a:srgbClr val="FFFF00"/>
              </a:solidFill>
            </a:endParaRPr>
          </a:p>
          <a:p>
            <a:pPr algn="just"/>
            <a:r>
              <a:rPr lang="en-US" sz="2400" dirty="0"/>
              <a:t>14:00 		Welcome: Umberto </a:t>
            </a:r>
            <a:r>
              <a:rPr lang="en-US" sz="2400" dirty="0" err="1"/>
              <a:t>Dosselli</a:t>
            </a:r>
            <a:r>
              <a:rPr lang="en-US" sz="2400" dirty="0"/>
              <a:t> </a:t>
            </a:r>
          </a:p>
          <a:p>
            <a:pPr algn="just"/>
            <a:endParaRPr lang="en-US" sz="2400" dirty="0"/>
          </a:p>
          <a:p>
            <a:pPr algn="just"/>
            <a:r>
              <a:rPr lang="en-US" sz="2400" dirty="0"/>
              <a:t>14:05		 Introduction: </a:t>
            </a:r>
            <a:r>
              <a:rPr lang="en-US" sz="2400" dirty="0" err="1"/>
              <a:t>Patric</a:t>
            </a:r>
            <a:r>
              <a:rPr lang="en-US" sz="2400" dirty="0"/>
              <a:t> </a:t>
            </a:r>
            <a:r>
              <a:rPr lang="en-US" sz="2400" dirty="0" err="1"/>
              <a:t>Muggli</a:t>
            </a:r>
            <a:r>
              <a:rPr lang="en-US" sz="2400" dirty="0"/>
              <a:t> </a:t>
            </a:r>
          </a:p>
          <a:p>
            <a:pPr algn="just"/>
            <a:endParaRPr lang="en-US" sz="2400" dirty="0"/>
          </a:p>
          <a:p>
            <a:pPr algn="just"/>
            <a:r>
              <a:rPr lang="en-US" sz="2400" dirty="0"/>
              <a:t>14:15 		</a:t>
            </a:r>
            <a:r>
              <a:rPr lang="en-US" sz="2400" dirty="0" err="1"/>
              <a:t>Sparc_Lab</a:t>
            </a:r>
            <a:r>
              <a:rPr lang="en-US" sz="2400" dirty="0"/>
              <a:t>: Massimo Ferrario </a:t>
            </a:r>
          </a:p>
          <a:p>
            <a:pPr algn="just"/>
            <a:endParaRPr lang="en-US" sz="2400" dirty="0"/>
          </a:p>
          <a:p>
            <a:pPr algn="just"/>
            <a:r>
              <a:rPr lang="en-US" sz="2400" dirty="0"/>
              <a:t>15:00 	FIRB: </a:t>
            </a:r>
            <a:r>
              <a:rPr lang="en-US" sz="2400" dirty="0" err="1"/>
              <a:t>Enrica</a:t>
            </a:r>
            <a:r>
              <a:rPr lang="en-US" sz="2400" dirty="0"/>
              <a:t> </a:t>
            </a:r>
            <a:r>
              <a:rPr lang="en-US" sz="2400" dirty="0" err="1"/>
              <a:t>Chiadroni</a:t>
            </a:r>
            <a:endParaRPr lang="en-US" sz="2400" dirty="0"/>
          </a:p>
          <a:p>
            <a:pPr algn="just"/>
            <a:endParaRPr lang="en-US" sz="2400" dirty="0"/>
          </a:p>
          <a:p>
            <a:pPr algn="just"/>
            <a:r>
              <a:rPr lang="en-US" sz="2400" dirty="0"/>
              <a:t>15:20 	LIDAR: Massimo </a:t>
            </a:r>
            <a:r>
              <a:rPr lang="en-US" sz="2400" dirty="0" err="1"/>
              <a:t>Petrarca</a:t>
            </a:r>
            <a:endParaRPr lang="en-US" sz="2400" dirty="0"/>
          </a:p>
          <a:p>
            <a:pPr algn="just"/>
            <a:endParaRPr lang="en-US" sz="2400" dirty="0"/>
          </a:p>
          <a:p>
            <a:pPr algn="just"/>
            <a:r>
              <a:rPr lang="en-US" sz="2400" dirty="0"/>
              <a:t>15:40 	Final discussion</a:t>
            </a:r>
          </a:p>
          <a:p>
            <a:pPr algn="just"/>
            <a:endParaRPr lang="en-US" sz="2400" dirty="0"/>
          </a:p>
          <a:p>
            <a:pPr algn="just"/>
            <a:r>
              <a:rPr lang="en-US" sz="2400" dirty="0"/>
              <a:t>16:00 	 		Coffee break </a:t>
            </a:r>
          </a:p>
          <a:p>
            <a:pPr algn="just"/>
            <a:endParaRPr lang="en-US" sz="2400" dirty="0"/>
          </a:p>
          <a:p>
            <a:pPr algn="just"/>
            <a:r>
              <a:rPr lang="en-US" sz="2400" dirty="0"/>
              <a:t>16:15  		SPARC_LAB visit</a:t>
            </a:r>
          </a:p>
          <a:p>
            <a:pPr algn="just"/>
            <a:endParaRPr lang="en-US" sz="2400" dirty="0"/>
          </a:p>
          <a:p>
            <a:pPr algn="just"/>
            <a:r>
              <a:rPr lang="en-US" sz="2400" dirty="0"/>
              <a:t>16:45 - 18:30	 Closed Session</a:t>
            </a:r>
          </a:p>
        </p:txBody>
      </p:sp>
    </p:spTree>
    <p:extLst>
      <p:ext uri="{BB962C8B-B14F-4D97-AF65-F5344CB8AC3E}">
        <p14:creationId xmlns:p14="http://schemas.microsoft.com/office/powerpoint/2010/main" val="1177313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607" y="1700808"/>
            <a:ext cx="7877087" cy="446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CasellaDiTesto 1"/>
          <p:cNvSpPr txBox="1">
            <a:spLocks noChangeArrowheads="1"/>
          </p:cNvSpPr>
          <p:nvPr/>
        </p:nvSpPr>
        <p:spPr bwMode="auto">
          <a:xfrm>
            <a:off x="350843" y="765226"/>
            <a:ext cx="9362546" cy="92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it-IT" sz="1800">
                <a:solidFill>
                  <a:srgbClr val="000000"/>
                </a:solidFill>
              </a:rPr>
              <a:t>Photonic crystal fibre (HC-PCF) filled with argon is able to generate an diffraction-limited DUV pulse of 50 nJ and fs duration, continously tunable from 150 to 320 nm. This source is considered to be very attractive to seed SPARC-FEL.</a:t>
            </a:r>
          </a:p>
        </p:txBody>
      </p:sp>
      <p:pic>
        <p:nvPicPr>
          <p:cNvPr id="1024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6876"/>
          <a:stretch/>
        </p:blipFill>
        <p:spPr bwMode="auto">
          <a:xfrm>
            <a:off x="5241032" y="5589254"/>
            <a:ext cx="4249605" cy="108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p:cNvSpPr>
            <a:spLocks noGrp="1"/>
          </p:cNvSpPr>
          <p:nvPr>
            <p:ph type="title"/>
          </p:nvPr>
        </p:nvSpPr>
        <p:spPr>
          <a:xfrm>
            <a:off x="428228" y="260350"/>
            <a:ext cx="9319551" cy="1143000"/>
          </a:xfrm>
        </p:spPr>
        <p:txBody>
          <a:bodyPr/>
          <a:lstStyle/>
          <a:p>
            <a:r>
              <a:rPr lang="it-IT" sz="2800">
                <a:latin typeface="Arial" charset="0"/>
                <a:cs typeface="Arial" charset="0"/>
              </a:rPr>
              <a:t>Pulse/spectrum at the end of the three stages</a:t>
            </a:r>
          </a:p>
        </p:txBody>
      </p:sp>
      <p:sp>
        <p:nvSpPr>
          <p:cNvPr id="6147" name="CasellaDiTesto 4"/>
          <p:cNvSpPr txBox="1">
            <a:spLocks noChangeArrowheads="1"/>
          </p:cNvSpPr>
          <p:nvPr/>
        </p:nvSpPr>
        <p:spPr bwMode="auto">
          <a:xfrm>
            <a:off x="1363801" y="6018263"/>
            <a:ext cx="5616840" cy="36927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it-IT" sz="1800">
                <a:solidFill>
                  <a:srgbClr val="000000"/>
                </a:solidFill>
              </a:rPr>
              <a:t>Less than 30 fs pulse length (fwhm) @ 100nm</a:t>
            </a:r>
          </a:p>
        </p:txBody>
      </p:sp>
      <p:pic>
        <p:nvPicPr>
          <p:cNvPr id="6148" name="Immagin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45" y="1196975"/>
            <a:ext cx="3044031"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Immagin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222" y="1196989"/>
            <a:ext cx="3246967"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magin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513" y="2708328"/>
            <a:ext cx="303887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Immagin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2222" y="2708328"/>
            <a:ext cx="3246967"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Immagin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13" y="4149778"/>
            <a:ext cx="303887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Immagin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2222" y="4149778"/>
            <a:ext cx="3246967"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4" name="Connettore 2 6"/>
          <p:cNvCxnSpPr>
            <a:cxnSpLocks noChangeShapeType="1"/>
            <a:stCxn id="6147" idx="0"/>
          </p:cNvCxnSpPr>
          <p:nvPr/>
        </p:nvCxnSpPr>
        <p:spPr bwMode="auto">
          <a:xfrm flipH="1" flipV="1">
            <a:off x="3002762" y="5229231"/>
            <a:ext cx="1169464" cy="789018"/>
          </a:xfrm>
          <a:prstGeom prst="straightConnector1">
            <a:avLst/>
          </a:prstGeom>
          <a:noFill/>
          <a:ln w="12700" cap="sq">
            <a:solidFill>
              <a:srgbClr val="FF0000"/>
            </a:solidFill>
            <a:round/>
            <a:headEnd type="none" w="sm" len="sm"/>
            <a:tailEnd type="arrow" w="med" len="med"/>
          </a:ln>
          <a:extLst>
            <a:ext uri="{909E8E84-426E-40dd-AFC4-6F175D3DCCD1}">
              <a14:hiddenFill xmlns:a14="http://schemas.microsoft.com/office/drawing/2010/main">
                <a:noFill/>
              </a14:hiddenFill>
            </a:ext>
          </a:extLst>
        </p:spPr>
      </p:cxnSp>
      <p:pic>
        <p:nvPicPr>
          <p:cNvPr id="6155" name="Immagin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8429" y="3429004"/>
            <a:ext cx="2316559"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6" name="Connettore 2 15"/>
          <p:cNvCxnSpPr>
            <a:cxnSpLocks noChangeShapeType="1"/>
            <a:stCxn id="6147" idx="0"/>
          </p:cNvCxnSpPr>
          <p:nvPr/>
        </p:nvCxnSpPr>
        <p:spPr bwMode="auto">
          <a:xfrm flipV="1">
            <a:off x="4172226" y="5899193"/>
            <a:ext cx="4939236" cy="119056"/>
          </a:xfrm>
          <a:prstGeom prst="straightConnector1">
            <a:avLst/>
          </a:prstGeom>
          <a:noFill/>
          <a:ln w="12700" cap="sq">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157" name="CasellaDiTesto 3"/>
          <p:cNvSpPr txBox="1">
            <a:spLocks noChangeArrowheads="1"/>
          </p:cNvSpPr>
          <p:nvPr/>
        </p:nvSpPr>
        <p:spPr bwMode="auto">
          <a:xfrm>
            <a:off x="116957" y="1628783"/>
            <a:ext cx="1098197"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it-IT" sz="1800">
                <a:solidFill>
                  <a:srgbClr val="000000"/>
                </a:solidFill>
              </a:rPr>
              <a:t>1°  stage</a:t>
            </a:r>
          </a:p>
        </p:txBody>
      </p:sp>
      <p:sp>
        <p:nvSpPr>
          <p:cNvPr id="6158" name="CasellaDiTesto 8"/>
          <p:cNvSpPr txBox="1">
            <a:spLocks noChangeArrowheads="1"/>
          </p:cNvSpPr>
          <p:nvPr/>
        </p:nvSpPr>
        <p:spPr bwMode="auto">
          <a:xfrm>
            <a:off x="116956" y="3141681"/>
            <a:ext cx="1034065"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it-IT" sz="1800">
                <a:solidFill>
                  <a:srgbClr val="000000"/>
                </a:solidFill>
              </a:rPr>
              <a:t>2° stage</a:t>
            </a:r>
          </a:p>
        </p:txBody>
      </p:sp>
      <p:sp>
        <p:nvSpPr>
          <p:cNvPr id="6159" name="CasellaDiTesto 9"/>
          <p:cNvSpPr txBox="1">
            <a:spLocks noChangeArrowheads="1"/>
          </p:cNvSpPr>
          <p:nvPr/>
        </p:nvSpPr>
        <p:spPr bwMode="auto">
          <a:xfrm>
            <a:off x="116957" y="4508518"/>
            <a:ext cx="1098197"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it-IT" sz="1800">
                <a:solidFill>
                  <a:srgbClr val="000000"/>
                </a:solidFill>
              </a:rPr>
              <a:t>3°  stage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28600"/>
            <a:ext cx="9906000" cy="1143000"/>
          </a:xfrm>
        </p:spPr>
        <p:txBody>
          <a:bodyPr>
            <a:normAutofit fontScale="90000"/>
          </a:bodyPr>
          <a:lstStyle/>
          <a:p>
            <a:r>
              <a:rPr lang="it-IT" b="1" dirty="0" err="1" smtClean="0">
                <a:solidFill>
                  <a:srgbClr val="FF0000"/>
                </a:solidFill>
                <a:latin typeface="Arial"/>
                <a:cs typeface="Arial"/>
              </a:rPr>
              <a:t>Many</a:t>
            </a:r>
            <a:r>
              <a:rPr lang="it-IT" b="1" dirty="0" smtClean="0">
                <a:solidFill>
                  <a:srgbClr val="FF0000"/>
                </a:solidFill>
                <a:latin typeface="Arial"/>
                <a:cs typeface="Arial"/>
              </a:rPr>
              <a:t> </a:t>
            </a:r>
            <a:r>
              <a:rPr lang="it-IT" b="1" dirty="0" err="1" smtClean="0">
                <a:solidFill>
                  <a:srgbClr val="FF0000"/>
                </a:solidFill>
                <a:latin typeface="Arial"/>
                <a:cs typeface="Arial"/>
              </a:rPr>
              <a:t>Applications</a:t>
            </a:r>
            <a:r>
              <a:rPr lang="it-IT" b="1" dirty="0" smtClean="0">
                <a:solidFill>
                  <a:srgbClr val="FF0000"/>
                </a:solidFill>
                <a:latin typeface="Arial"/>
                <a:cs typeface="Arial"/>
              </a:rPr>
              <a:t> </a:t>
            </a:r>
            <a:r>
              <a:rPr lang="it-IT" b="1" dirty="0" err="1" smtClean="0">
                <a:solidFill>
                  <a:srgbClr val="FF0000"/>
                </a:solidFill>
                <a:latin typeface="Arial"/>
                <a:cs typeface="Arial"/>
              </a:rPr>
              <a:t>for</a:t>
            </a:r>
            <a:r>
              <a:rPr lang="it-IT" b="1" dirty="0" smtClean="0">
                <a:solidFill>
                  <a:srgbClr val="FF0000"/>
                </a:solidFill>
                <a:latin typeface="Arial"/>
                <a:cs typeface="Arial"/>
              </a:rPr>
              <a:t> the Metal </a:t>
            </a:r>
            <a:r>
              <a:rPr lang="it-IT" b="1" dirty="0" err="1" smtClean="0">
                <a:solidFill>
                  <a:srgbClr val="FF0000"/>
                </a:solidFill>
                <a:latin typeface="Arial"/>
                <a:cs typeface="Arial"/>
              </a:rPr>
              <a:t>to</a:t>
            </a:r>
            <a:r>
              <a:rPr lang="it-IT" b="1" dirty="0" smtClean="0">
                <a:solidFill>
                  <a:srgbClr val="FF0000"/>
                </a:solidFill>
                <a:latin typeface="Arial"/>
                <a:cs typeface="Arial"/>
              </a:rPr>
              <a:t> </a:t>
            </a:r>
            <a:r>
              <a:rPr lang="it-IT" b="1" dirty="0" err="1" smtClean="0">
                <a:solidFill>
                  <a:srgbClr val="FF0000"/>
                </a:solidFill>
                <a:latin typeface="Arial"/>
                <a:cs typeface="Arial"/>
              </a:rPr>
              <a:t>Insulator</a:t>
            </a:r>
            <a:r>
              <a:rPr lang="it-IT" b="1" dirty="0" smtClean="0">
                <a:solidFill>
                  <a:srgbClr val="FF0000"/>
                </a:solidFill>
                <a:latin typeface="Arial"/>
                <a:cs typeface="Arial"/>
              </a:rPr>
              <a:t> </a:t>
            </a:r>
            <a:r>
              <a:rPr lang="it-IT" b="1" dirty="0" err="1" smtClean="0">
                <a:solidFill>
                  <a:srgbClr val="FF0000"/>
                </a:solidFill>
                <a:latin typeface="Arial"/>
                <a:cs typeface="Arial"/>
              </a:rPr>
              <a:t>Transition</a:t>
            </a:r>
            <a:r>
              <a:rPr lang="it-IT" b="1" dirty="0" smtClean="0">
                <a:solidFill>
                  <a:srgbClr val="FF0000"/>
                </a:solidFill>
                <a:latin typeface="Arial"/>
                <a:cs typeface="Arial"/>
              </a:rPr>
              <a:t> (MIT) in </a:t>
            </a:r>
            <a:r>
              <a:rPr lang="it-IT" b="1" dirty="0" err="1" smtClean="0">
                <a:solidFill>
                  <a:srgbClr val="FF0000"/>
                </a:solidFill>
                <a:latin typeface="Arial"/>
                <a:cs typeface="Arial"/>
              </a:rPr>
              <a:t>Oxides</a:t>
            </a:r>
            <a:endParaRPr lang="it-IT" b="1" dirty="0">
              <a:solidFill>
                <a:srgbClr val="FF0000"/>
              </a:solidFill>
              <a:latin typeface="Arial"/>
              <a:cs typeface="Arial"/>
            </a:endParaRPr>
          </a:p>
        </p:txBody>
      </p:sp>
      <p:grpSp>
        <p:nvGrpSpPr>
          <p:cNvPr id="6" name="Gruppo 5"/>
          <p:cNvGrpSpPr/>
          <p:nvPr/>
        </p:nvGrpSpPr>
        <p:grpSpPr>
          <a:xfrm>
            <a:off x="671857" y="1417638"/>
            <a:ext cx="8656293" cy="5135562"/>
            <a:chOff x="620176" y="1417638"/>
            <a:chExt cx="7990424" cy="5135562"/>
          </a:xfrm>
        </p:grpSpPr>
        <p:pic>
          <p:nvPicPr>
            <p:cNvPr id="4" name="Immagine 3"/>
            <p:cNvPicPr>
              <a:picLocks noChangeAspect="1"/>
            </p:cNvPicPr>
            <p:nvPr/>
          </p:nvPicPr>
          <p:blipFill>
            <a:blip r:embed="rId2"/>
            <a:stretch>
              <a:fillRect/>
            </a:stretch>
          </p:blipFill>
          <p:spPr>
            <a:xfrm>
              <a:off x="620176" y="1417638"/>
              <a:ext cx="7990424" cy="5135562"/>
            </a:xfrm>
            <a:prstGeom prst="rect">
              <a:avLst/>
            </a:prstGeom>
          </p:spPr>
        </p:pic>
        <p:sp>
          <p:nvSpPr>
            <p:cNvPr id="5" name="Ovale 4"/>
            <p:cNvSpPr/>
            <p:nvPr/>
          </p:nvSpPr>
          <p:spPr>
            <a:xfrm>
              <a:off x="1371600" y="2590800"/>
              <a:ext cx="762000" cy="228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6942" fontAlgn="auto">
                <a:spcBef>
                  <a:spcPts val="0"/>
                </a:spcBef>
                <a:spcAft>
                  <a:spcPts val="0"/>
                </a:spcAft>
              </a:pPr>
              <a:r>
                <a:rPr lang="it-IT" sz="1800" dirty="0">
                  <a:solidFill>
                    <a:prstClr val="white"/>
                  </a:solidFill>
                  <a:latin typeface="Calibri"/>
                </a:rPr>
                <a:t>‘</a:t>
              </a:r>
            </a:p>
          </p:txBody>
        </p:sp>
      </p:gr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olo 1"/>
          <p:cNvSpPr>
            <a:spLocks noGrp="1"/>
          </p:cNvSpPr>
          <p:nvPr>
            <p:ph type="title"/>
          </p:nvPr>
        </p:nvSpPr>
        <p:spPr>
          <a:xfrm>
            <a:off x="495300" y="152400"/>
            <a:ext cx="8915400" cy="1143000"/>
          </a:xfrm>
        </p:spPr>
        <p:txBody>
          <a:bodyPr>
            <a:normAutofit fontScale="90000"/>
          </a:bodyPr>
          <a:lstStyle/>
          <a:p>
            <a:r>
              <a:rPr lang="it-IT" b="1" dirty="0" err="1" smtClean="0">
                <a:solidFill>
                  <a:srgbClr val="FF0000"/>
                </a:solidFill>
                <a:latin typeface="Arial"/>
                <a:cs typeface="Arial"/>
              </a:rPr>
              <a:t>THz</a:t>
            </a:r>
            <a:r>
              <a:rPr lang="it-IT" b="1" dirty="0" smtClean="0">
                <a:solidFill>
                  <a:srgbClr val="FF0000"/>
                </a:solidFill>
                <a:latin typeface="Arial"/>
                <a:cs typeface="Arial"/>
              </a:rPr>
              <a:t> </a:t>
            </a:r>
            <a:r>
              <a:rPr lang="it-IT" b="1" dirty="0" err="1" smtClean="0">
                <a:solidFill>
                  <a:srgbClr val="FF0000"/>
                </a:solidFill>
                <a:latin typeface="Arial"/>
                <a:cs typeface="Arial"/>
              </a:rPr>
              <a:t>may</a:t>
            </a:r>
            <a:r>
              <a:rPr lang="it-IT" b="1" dirty="0" smtClean="0">
                <a:solidFill>
                  <a:srgbClr val="FF0000"/>
                </a:solidFill>
                <a:latin typeface="Arial"/>
                <a:cs typeface="Arial"/>
              </a:rPr>
              <a:t> induce a fast </a:t>
            </a:r>
            <a:r>
              <a:rPr lang="it-IT" b="1" dirty="0" err="1" smtClean="0">
                <a:solidFill>
                  <a:srgbClr val="FF0000"/>
                </a:solidFill>
                <a:latin typeface="Arial"/>
                <a:cs typeface="Arial"/>
              </a:rPr>
              <a:t>Metal-to-Insulator</a:t>
            </a:r>
            <a:r>
              <a:rPr lang="it-IT" b="1" dirty="0" smtClean="0">
                <a:solidFill>
                  <a:srgbClr val="FF0000"/>
                </a:solidFill>
                <a:latin typeface="Arial"/>
                <a:cs typeface="Arial"/>
              </a:rPr>
              <a:t> in V</a:t>
            </a:r>
            <a:r>
              <a:rPr lang="it-IT" b="1" baseline="-25000" dirty="0" smtClean="0">
                <a:solidFill>
                  <a:srgbClr val="FF0000"/>
                </a:solidFill>
                <a:latin typeface="Arial"/>
                <a:cs typeface="Arial"/>
              </a:rPr>
              <a:t>2</a:t>
            </a:r>
            <a:r>
              <a:rPr lang="it-IT" b="1" dirty="0" smtClean="0">
                <a:solidFill>
                  <a:srgbClr val="FF0000"/>
                </a:solidFill>
                <a:latin typeface="Arial"/>
                <a:cs typeface="Arial"/>
              </a:rPr>
              <a:t>O</a:t>
            </a:r>
            <a:r>
              <a:rPr lang="it-IT" b="1" baseline="-25000" dirty="0" smtClean="0">
                <a:solidFill>
                  <a:srgbClr val="FF0000"/>
                </a:solidFill>
                <a:latin typeface="Arial"/>
                <a:cs typeface="Arial"/>
              </a:rPr>
              <a:t>3</a:t>
            </a:r>
            <a:endParaRPr lang="it-IT" b="1" dirty="0">
              <a:solidFill>
                <a:srgbClr val="FF0000"/>
              </a:solidFill>
            </a:endParaRPr>
          </a:p>
        </p:txBody>
      </p:sp>
      <p:grpSp>
        <p:nvGrpSpPr>
          <p:cNvPr id="71" name="Gruppo 70"/>
          <p:cNvGrpSpPr/>
          <p:nvPr/>
        </p:nvGrpSpPr>
        <p:grpSpPr>
          <a:xfrm>
            <a:off x="660167" y="1596232"/>
            <a:ext cx="7940395" cy="4826654"/>
            <a:chOff x="609374" y="1596230"/>
            <a:chExt cx="7329595" cy="4826656"/>
          </a:xfrm>
        </p:grpSpPr>
        <p:cxnSp>
          <p:nvCxnSpPr>
            <p:cNvPr id="28" name="Connettore 1 27"/>
            <p:cNvCxnSpPr/>
            <p:nvPr/>
          </p:nvCxnSpPr>
          <p:spPr>
            <a:xfrm rot="5400000">
              <a:off x="3020671" y="4242252"/>
              <a:ext cx="665847"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70" name="Gruppo 69"/>
            <p:cNvGrpSpPr/>
            <p:nvPr/>
          </p:nvGrpSpPr>
          <p:grpSpPr>
            <a:xfrm>
              <a:off x="609374" y="1596230"/>
              <a:ext cx="7329595" cy="4826656"/>
              <a:chOff x="609374" y="1596230"/>
              <a:chExt cx="7329595" cy="4826656"/>
            </a:xfrm>
          </p:grpSpPr>
          <p:grpSp>
            <p:nvGrpSpPr>
              <p:cNvPr id="68" name="Gruppo 67"/>
              <p:cNvGrpSpPr/>
              <p:nvPr/>
            </p:nvGrpSpPr>
            <p:grpSpPr>
              <a:xfrm>
                <a:off x="609374" y="1596230"/>
                <a:ext cx="7329595" cy="1684835"/>
                <a:chOff x="609374" y="1596230"/>
                <a:chExt cx="7329595" cy="1684835"/>
              </a:xfrm>
            </p:grpSpPr>
            <p:grpSp>
              <p:nvGrpSpPr>
                <p:cNvPr id="34" name="Gruppo 33"/>
                <p:cNvGrpSpPr/>
                <p:nvPr/>
              </p:nvGrpSpPr>
              <p:grpSpPr>
                <a:xfrm>
                  <a:off x="2286000" y="1596230"/>
                  <a:ext cx="4572001" cy="918370"/>
                  <a:chOff x="2286000" y="2133600"/>
                  <a:chExt cx="4572001" cy="918370"/>
                </a:xfrm>
              </p:grpSpPr>
              <p:grpSp>
                <p:nvGrpSpPr>
                  <p:cNvPr id="9" name="Gruppo 8"/>
                  <p:cNvGrpSpPr/>
                  <p:nvPr/>
                </p:nvGrpSpPr>
                <p:grpSpPr>
                  <a:xfrm>
                    <a:off x="2286000" y="2133600"/>
                    <a:ext cx="4572001" cy="918370"/>
                    <a:chOff x="1600199" y="2667000"/>
                    <a:chExt cx="4572001" cy="918370"/>
                  </a:xfrm>
                </p:grpSpPr>
                <p:cxnSp>
                  <p:nvCxnSpPr>
                    <p:cNvPr id="10" name="Connettore 4 9"/>
                    <p:cNvCxnSpPr/>
                    <p:nvPr/>
                  </p:nvCxnSpPr>
                  <p:spPr>
                    <a:xfrm>
                      <a:off x="1600199" y="2667000"/>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1" name="Connettore 4 10"/>
                    <p:cNvCxnSpPr/>
                    <p:nvPr/>
                  </p:nvCxnSpPr>
                  <p:spPr>
                    <a:xfrm>
                      <a:off x="2514599" y="2668588"/>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2" name="Connettore 4 11"/>
                    <p:cNvCxnSpPr/>
                    <p:nvPr/>
                  </p:nvCxnSpPr>
                  <p:spPr>
                    <a:xfrm>
                      <a:off x="3429000" y="2669382"/>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Connettore 4 12"/>
                    <p:cNvCxnSpPr/>
                    <p:nvPr/>
                  </p:nvCxnSpPr>
                  <p:spPr>
                    <a:xfrm>
                      <a:off x="5257800" y="2670970"/>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4" name="Connettore 4 13"/>
                    <p:cNvCxnSpPr/>
                    <p:nvPr/>
                  </p:nvCxnSpPr>
                  <p:spPr>
                    <a:xfrm>
                      <a:off x="4341812" y="2670176"/>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rot="5400000">
                      <a:off x="2058591" y="3124597"/>
                      <a:ext cx="9136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rot="5400000">
                      <a:off x="2971403" y="3125391"/>
                      <a:ext cx="9136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rot="5400000">
                      <a:off x="3885804" y="3126185"/>
                      <a:ext cx="9136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ttore 1 17"/>
                    <p:cNvCxnSpPr/>
                    <p:nvPr/>
                  </p:nvCxnSpPr>
                  <p:spPr>
                    <a:xfrm rot="5400000">
                      <a:off x="4800204" y="3126979"/>
                      <a:ext cx="913606"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19" name="Ovale 18"/>
                  <p:cNvSpPr/>
                  <p:nvPr/>
                </p:nvSpPr>
                <p:spPr>
                  <a:xfrm>
                    <a:off x="2895600" y="2590800"/>
                    <a:ext cx="2286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6942" fontAlgn="auto">
                      <a:spcBef>
                        <a:spcPts val="0"/>
                      </a:spcBef>
                      <a:spcAft>
                        <a:spcPts val="0"/>
                      </a:spcAft>
                    </a:pPr>
                    <a:endParaRPr lang="it-IT" sz="1800">
                      <a:solidFill>
                        <a:prstClr val="white"/>
                      </a:solidFill>
                      <a:latin typeface="Calibri"/>
                    </a:endParaRPr>
                  </a:p>
                </p:txBody>
              </p:sp>
            </p:grpSp>
            <p:cxnSp>
              <p:nvCxnSpPr>
                <p:cNvPr id="37" name="Connettore 2 36"/>
                <p:cNvCxnSpPr/>
                <p:nvPr/>
              </p:nvCxnSpPr>
              <p:spPr>
                <a:xfrm flipV="1">
                  <a:off x="1447800" y="2205830"/>
                  <a:ext cx="1371600" cy="6135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CasellaDiTesto 39"/>
                <p:cNvSpPr txBox="1"/>
                <p:nvPr/>
              </p:nvSpPr>
              <p:spPr>
                <a:xfrm>
                  <a:off x="609374" y="2819400"/>
                  <a:ext cx="7329595" cy="461665"/>
                </a:xfrm>
                <a:prstGeom prst="rect">
                  <a:avLst/>
                </a:prstGeom>
                <a:noFill/>
                <a:ln>
                  <a:solidFill>
                    <a:schemeClr val="tx1"/>
                  </a:solidFill>
                </a:ln>
              </p:spPr>
              <p:txBody>
                <a:bodyPr wrap="none" rtlCol="0">
                  <a:spAutoFit/>
                </a:bodyPr>
                <a:lstStyle/>
                <a:p>
                  <a:pPr algn="l" defTabSz="456942" fontAlgn="auto">
                    <a:spcBef>
                      <a:spcPts val="0"/>
                    </a:spcBef>
                    <a:spcAft>
                      <a:spcPts val="0"/>
                    </a:spcAft>
                  </a:pPr>
                  <a:r>
                    <a:rPr lang="it-IT" sz="2400" b="1" dirty="0" err="1">
                      <a:solidFill>
                        <a:srgbClr val="000000"/>
                      </a:solidFill>
                      <a:latin typeface="Arial"/>
                      <a:ea typeface="+mn-ea"/>
                      <a:cs typeface="Arial"/>
                    </a:rPr>
                    <a:t>Insulating</a:t>
                  </a:r>
                  <a:r>
                    <a:rPr lang="it-IT" sz="2400" b="1" dirty="0">
                      <a:solidFill>
                        <a:srgbClr val="000000"/>
                      </a:solidFill>
                      <a:latin typeface="Arial"/>
                      <a:ea typeface="+mn-ea"/>
                      <a:cs typeface="Arial"/>
                    </a:rPr>
                    <a:t> State </a:t>
                  </a:r>
                  <a:r>
                    <a:rPr lang="it-IT" sz="2400" b="1" dirty="0" err="1">
                      <a:solidFill>
                        <a:srgbClr val="000000"/>
                      </a:solidFill>
                      <a:latin typeface="Arial"/>
                      <a:ea typeface="+mn-ea"/>
                      <a:cs typeface="Arial"/>
                      <a:sym typeface="Wingdings"/>
                    </a:rPr>
                    <a:t>=</a:t>
                  </a:r>
                  <a:r>
                    <a:rPr lang="it-IT" sz="2400" b="1" dirty="0" err="1">
                      <a:solidFill>
                        <a:srgbClr val="000000"/>
                      </a:solidFill>
                      <a:latin typeface="Arial"/>
                      <a:ea typeface="+mn-ea"/>
                      <a:cs typeface="Arial"/>
                    </a:rPr>
                    <a:t>Localized</a:t>
                  </a:r>
                  <a:r>
                    <a:rPr lang="it-IT" sz="2400" b="1" dirty="0">
                      <a:solidFill>
                        <a:srgbClr val="000000"/>
                      </a:solidFill>
                      <a:latin typeface="Arial"/>
                      <a:ea typeface="+mn-ea"/>
                      <a:cs typeface="Arial"/>
                    </a:rPr>
                    <a:t> </a:t>
                  </a:r>
                  <a:r>
                    <a:rPr lang="it-IT" sz="2400" b="1" dirty="0" err="1">
                      <a:solidFill>
                        <a:srgbClr val="000000"/>
                      </a:solidFill>
                      <a:latin typeface="Arial"/>
                      <a:ea typeface="+mn-ea"/>
                      <a:cs typeface="Arial"/>
                    </a:rPr>
                    <a:t>Charge</a:t>
                  </a:r>
                  <a:r>
                    <a:rPr lang="it-IT" sz="2400" b="1" dirty="0">
                      <a:solidFill>
                        <a:srgbClr val="000000"/>
                      </a:solidFill>
                      <a:latin typeface="Arial"/>
                      <a:ea typeface="+mn-ea"/>
                      <a:cs typeface="Arial"/>
                    </a:rPr>
                    <a:t> in a </a:t>
                  </a:r>
                  <a:r>
                    <a:rPr lang="it-IT" sz="2400" b="1" dirty="0" err="1">
                      <a:solidFill>
                        <a:srgbClr val="000000"/>
                      </a:solidFill>
                      <a:latin typeface="Arial"/>
                      <a:ea typeface="+mn-ea"/>
                      <a:cs typeface="Arial"/>
                    </a:rPr>
                    <a:t>potential</a:t>
                  </a:r>
                  <a:r>
                    <a:rPr lang="it-IT" sz="2400" b="1" dirty="0">
                      <a:solidFill>
                        <a:srgbClr val="000000"/>
                      </a:solidFill>
                      <a:latin typeface="Arial"/>
                      <a:ea typeface="+mn-ea"/>
                      <a:cs typeface="Arial"/>
                    </a:rPr>
                    <a:t> </a:t>
                  </a:r>
                  <a:r>
                    <a:rPr lang="it-IT" sz="2400" b="1" dirty="0" err="1">
                      <a:solidFill>
                        <a:srgbClr val="000000"/>
                      </a:solidFill>
                      <a:latin typeface="Arial"/>
                      <a:ea typeface="+mn-ea"/>
                      <a:cs typeface="Arial"/>
                    </a:rPr>
                    <a:t>well</a:t>
                  </a:r>
                  <a:endParaRPr lang="it-IT" sz="2400" b="1" dirty="0">
                    <a:solidFill>
                      <a:srgbClr val="000000"/>
                    </a:solidFill>
                    <a:latin typeface="Arial"/>
                    <a:ea typeface="+mn-ea"/>
                    <a:cs typeface="Arial"/>
                  </a:endParaRPr>
                </a:p>
              </p:txBody>
            </p:sp>
          </p:grpSp>
          <p:grpSp>
            <p:nvGrpSpPr>
              <p:cNvPr id="69" name="Gruppo 68"/>
              <p:cNvGrpSpPr/>
              <p:nvPr/>
            </p:nvGrpSpPr>
            <p:grpSpPr>
              <a:xfrm>
                <a:off x="1046459" y="3660776"/>
                <a:ext cx="6411074" cy="2762110"/>
                <a:chOff x="1046459" y="3660776"/>
                <a:chExt cx="6411074" cy="2762110"/>
              </a:xfrm>
            </p:grpSpPr>
            <p:cxnSp>
              <p:nvCxnSpPr>
                <p:cNvPr id="23" name="Connettore 4 22"/>
                <p:cNvCxnSpPr/>
                <p:nvPr/>
              </p:nvCxnSpPr>
              <p:spPr>
                <a:xfrm>
                  <a:off x="2438400" y="3660776"/>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4" name="Connettore 4 23"/>
                <p:cNvCxnSpPr/>
                <p:nvPr/>
              </p:nvCxnSpPr>
              <p:spPr>
                <a:xfrm>
                  <a:off x="3352800" y="3910123"/>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5" name="Connettore 4 24"/>
                <p:cNvCxnSpPr/>
                <p:nvPr/>
              </p:nvCxnSpPr>
              <p:spPr>
                <a:xfrm>
                  <a:off x="4267200" y="4038600"/>
                  <a:ext cx="914400" cy="91440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6" name="Connettore 4 25"/>
                <p:cNvCxnSpPr/>
                <p:nvPr/>
              </p:nvCxnSpPr>
              <p:spPr>
                <a:xfrm>
                  <a:off x="6096000" y="4495800"/>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7" name="Connettore 4 26"/>
                <p:cNvCxnSpPr/>
                <p:nvPr/>
              </p:nvCxnSpPr>
              <p:spPr>
                <a:xfrm>
                  <a:off x="5181600" y="4267200"/>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9" name="Connettore 1 28"/>
                <p:cNvCxnSpPr/>
                <p:nvPr/>
              </p:nvCxnSpPr>
              <p:spPr>
                <a:xfrm rot="5400000">
                  <a:off x="3880392" y="4438112"/>
                  <a:ext cx="77520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Connettore 1 29"/>
                <p:cNvCxnSpPr/>
                <p:nvPr/>
              </p:nvCxnSpPr>
              <p:spPr>
                <a:xfrm rot="16200000" flipH="1">
                  <a:off x="4850464" y="4618685"/>
                  <a:ext cx="665451" cy="31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nettore 1 30"/>
                <p:cNvCxnSpPr/>
                <p:nvPr/>
              </p:nvCxnSpPr>
              <p:spPr>
                <a:xfrm rot="16200000" flipH="1">
                  <a:off x="5764864" y="4826937"/>
                  <a:ext cx="665451" cy="31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Connettore 2 31"/>
                <p:cNvCxnSpPr/>
                <p:nvPr/>
              </p:nvCxnSpPr>
              <p:spPr>
                <a:xfrm>
                  <a:off x="3347238" y="5410200"/>
                  <a:ext cx="2367762" cy="1588"/>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CasellaDiTesto 32"/>
                <p:cNvSpPr txBox="1"/>
                <p:nvPr/>
              </p:nvSpPr>
              <p:spPr>
                <a:xfrm>
                  <a:off x="1046459" y="5715000"/>
                  <a:ext cx="6411074" cy="707886"/>
                </a:xfrm>
                <a:prstGeom prst="rect">
                  <a:avLst/>
                </a:prstGeom>
                <a:noFill/>
                <a:ln>
                  <a:solidFill>
                    <a:schemeClr val="tx1"/>
                  </a:solidFill>
                </a:ln>
              </p:spPr>
              <p:txBody>
                <a:bodyPr wrap="none" rtlCol="0">
                  <a:spAutoFit/>
                </a:bodyPr>
                <a:lstStyle/>
                <a:p>
                  <a:pPr algn="l" defTabSz="456942" fontAlgn="auto">
                    <a:spcBef>
                      <a:spcPts val="0"/>
                    </a:spcBef>
                    <a:spcAft>
                      <a:spcPts val="0"/>
                    </a:spcAft>
                  </a:pPr>
                  <a:r>
                    <a:rPr lang="it-IT" sz="2000" b="1" dirty="0">
                      <a:solidFill>
                        <a:prstClr val="black"/>
                      </a:solidFill>
                      <a:latin typeface="Arial"/>
                      <a:ea typeface="+mn-ea"/>
                      <a:cs typeface="Arial"/>
                    </a:rPr>
                    <a:t>A </a:t>
                  </a:r>
                  <a:r>
                    <a:rPr lang="it-IT" sz="2000" b="1" dirty="0" err="1">
                      <a:solidFill>
                        <a:prstClr val="black"/>
                      </a:solidFill>
                      <a:latin typeface="Arial"/>
                      <a:ea typeface="+mn-ea"/>
                      <a:cs typeface="Arial"/>
                    </a:rPr>
                    <a:t>THz</a:t>
                  </a:r>
                  <a:r>
                    <a:rPr lang="it-IT" sz="2000" b="1" dirty="0">
                      <a:solidFill>
                        <a:prstClr val="black"/>
                      </a:solidFill>
                      <a:latin typeface="Arial"/>
                      <a:ea typeface="+mn-ea"/>
                      <a:cs typeface="Arial"/>
                    </a:rPr>
                    <a:t> </a:t>
                  </a:r>
                  <a:r>
                    <a:rPr lang="it-IT" sz="2000" b="1" dirty="0" err="1">
                      <a:solidFill>
                        <a:prstClr val="black"/>
                      </a:solidFill>
                      <a:latin typeface="Arial"/>
                      <a:ea typeface="+mn-ea"/>
                      <a:cs typeface="Arial"/>
                    </a:rPr>
                    <a:t>Electric</a:t>
                  </a:r>
                  <a:r>
                    <a:rPr lang="it-IT" sz="2000" b="1" dirty="0">
                      <a:solidFill>
                        <a:prstClr val="black"/>
                      </a:solidFill>
                      <a:latin typeface="Arial"/>
                      <a:ea typeface="+mn-ea"/>
                      <a:cs typeface="Arial"/>
                    </a:rPr>
                    <a:t> </a:t>
                  </a:r>
                  <a:r>
                    <a:rPr lang="it-IT" sz="2000" b="1" dirty="0" err="1">
                      <a:solidFill>
                        <a:prstClr val="black"/>
                      </a:solidFill>
                      <a:latin typeface="Arial"/>
                      <a:ea typeface="+mn-ea"/>
                      <a:cs typeface="Arial"/>
                    </a:rPr>
                    <a:t>Field</a:t>
                  </a:r>
                  <a:r>
                    <a:rPr lang="it-IT" sz="2000" b="1" dirty="0">
                      <a:solidFill>
                        <a:prstClr val="black"/>
                      </a:solidFill>
                      <a:latin typeface="Arial"/>
                      <a:ea typeface="+mn-ea"/>
                      <a:cs typeface="Arial"/>
                    </a:rPr>
                    <a:t> </a:t>
                  </a:r>
                  <a:r>
                    <a:rPr lang="it-IT" sz="2000" b="1" dirty="0" err="1">
                      <a:solidFill>
                        <a:prstClr val="black"/>
                      </a:solidFill>
                      <a:latin typeface="Arial"/>
                      <a:ea typeface="+mn-ea"/>
                      <a:cs typeface="Arial"/>
                    </a:rPr>
                    <a:t>may</a:t>
                  </a:r>
                  <a:r>
                    <a:rPr lang="it-IT" sz="2000" b="1" dirty="0">
                      <a:solidFill>
                        <a:prstClr val="black"/>
                      </a:solidFill>
                      <a:latin typeface="Arial"/>
                      <a:ea typeface="+mn-ea"/>
                      <a:cs typeface="Arial"/>
                    </a:rPr>
                    <a:t> induce a </a:t>
                  </a:r>
                  <a:r>
                    <a:rPr lang="it-IT" sz="2000" b="1" dirty="0" err="1">
                      <a:solidFill>
                        <a:prstClr val="black"/>
                      </a:solidFill>
                      <a:latin typeface="Arial"/>
                      <a:ea typeface="+mn-ea"/>
                      <a:cs typeface="Arial"/>
                    </a:rPr>
                    <a:t>charge</a:t>
                  </a:r>
                  <a:r>
                    <a:rPr lang="it-IT" sz="2000" b="1" dirty="0">
                      <a:solidFill>
                        <a:prstClr val="black"/>
                      </a:solidFill>
                      <a:latin typeface="Arial"/>
                      <a:ea typeface="+mn-ea"/>
                      <a:cs typeface="Arial"/>
                    </a:rPr>
                    <a:t> </a:t>
                  </a:r>
                  <a:r>
                    <a:rPr lang="it-IT" sz="2000" b="1" dirty="0" err="1">
                      <a:solidFill>
                        <a:prstClr val="black"/>
                      </a:solidFill>
                      <a:latin typeface="Arial"/>
                      <a:ea typeface="+mn-ea"/>
                      <a:cs typeface="Arial"/>
                    </a:rPr>
                    <a:t>delocalization</a:t>
                  </a:r>
                  <a:endParaRPr lang="it-IT" sz="2000" b="1" dirty="0">
                    <a:solidFill>
                      <a:prstClr val="black"/>
                    </a:solidFill>
                    <a:latin typeface="Arial"/>
                    <a:ea typeface="+mn-ea"/>
                    <a:cs typeface="Arial"/>
                  </a:endParaRPr>
                </a:p>
                <a:p>
                  <a:pPr defTabSz="456942" fontAlgn="auto">
                    <a:spcBef>
                      <a:spcPts val="0"/>
                    </a:spcBef>
                    <a:spcAft>
                      <a:spcPts val="0"/>
                    </a:spcAft>
                  </a:pPr>
                  <a:r>
                    <a:rPr lang="it-IT" sz="2000" b="1" dirty="0">
                      <a:solidFill>
                        <a:prstClr val="black"/>
                      </a:solidFill>
                      <a:latin typeface="Arial"/>
                      <a:ea typeface="+mn-ea"/>
                      <a:cs typeface="Arial"/>
                    </a:rPr>
                    <a:t>	</a:t>
                  </a:r>
                  <a:r>
                    <a:rPr lang="it-IT" sz="2000" b="1">
                      <a:solidFill>
                        <a:prstClr val="black"/>
                      </a:solidFill>
                      <a:latin typeface="Arial"/>
                      <a:ea typeface="+mn-ea"/>
                      <a:cs typeface="Arial"/>
                    </a:rPr>
                    <a:t>		 E</a:t>
                  </a:r>
                  <a:r>
                    <a:rPr lang="it-IT" sz="2000" b="1" dirty="0">
                      <a:solidFill>
                        <a:prstClr val="black"/>
                      </a:solidFill>
                      <a:latin typeface="Arial"/>
                      <a:ea typeface="+mn-ea"/>
                      <a:cs typeface="Arial"/>
                    </a:rPr>
                    <a:t>≈MV/cm </a:t>
                  </a:r>
                  <a:r>
                    <a:rPr lang="it-IT" sz="2000" b="1" dirty="0">
                      <a:solidFill>
                        <a:prstClr val="black"/>
                      </a:solidFill>
                      <a:latin typeface="Arial"/>
                      <a:ea typeface="+mn-ea"/>
                      <a:cs typeface="Arial"/>
                      <a:sym typeface="Wingdings"/>
                    </a:rPr>
                    <a:t> CTR Field @SPARC</a:t>
                  </a:r>
                  <a:endParaRPr lang="it-IT" sz="2000" b="1" dirty="0">
                    <a:solidFill>
                      <a:prstClr val="black"/>
                    </a:solidFill>
                    <a:latin typeface="Arial"/>
                    <a:ea typeface="+mn-ea"/>
                    <a:cs typeface="Arial"/>
                  </a:endParaRPr>
                </a:p>
              </p:txBody>
            </p:sp>
            <p:sp>
              <p:nvSpPr>
                <p:cNvPr id="36" name="Ovale 35"/>
                <p:cNvSpPr/>
                <p:nvPr/>
              </p:nvSpPr>
              <p:spPr>
                <a:xfrm>
                  <a:off x="3048000" y="4114800"/>
                  <a:ext cx="2286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6942" fontAlgn="auto">
                    <a:spcBef>
                      <a:spcPts val="0"/>
                    </a:spcBef>
                    <a:spcAft>
                      <a:spcPts val="0"/>
                    </a:spcAft>
                  </a:pPr>
                  <a:endParaRPr lang="it-IT" sz="1800">
                    <a:solidFill>
                      <a:prstClr val="white"/>
                    </a:solidFill>
                    <a:latin typeface="Calibri"/>
                  </a:endParaRPr>
                </a:p>
              </p:txBody>
            </p:sp>
            <p:cxnSp>
              <p:nvCxnSpPr>
                <p:cNvPr id="38" name="Connettore 2 37"/>
                <p:cNvCxnSpPr>
                  <a:stCxn id="36" idx="6"/>
                </p:cNvCxnSpPr>
                <p:nvPr/>
              </p:nvCxnSpPr>
              <p:spPr>
                <a:xfrm>
                  <a:off x="3276600" y="4191000"/>
                  <a:ext cx="3581401" cy="762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5" name="CasellaDiTesto 44"/>
                <p:cNvSpPr txBox="1"/>
                <p:nvPr/>
              </p:nvSpPr>
              <p:spPr>
                <a:xfrm>
                  <a:off x="2895600" y="5105400"/>
                  <a:ext cx="391537" cy="523220"/>
                </a:xfrm>
                <a:prstGeom prst="rect">
                  <a:avLst/>
                </a:prstGeom>
                <a:noFill/>
              </p:spPr>
              <p:txBody>
                <a:bodyPr wrap="none" rtlCol="0">
                  <a:spAutoFit/>
                </a:bodyPr>
                <a:lstStyle/>
                <a:p>
                  <a:pPr algn="l" defTabSz="456942" fontAlgn="auto">
                    <a:spcBef>
                      <a:spcPts val="0"/>
                    </a:spcBef>
                    <a:spcAft>
                      <a:spcPts val="0"/>
                    </a:spcAft>
                  </a:pPr>
                  <a:r>
                    <a:rPr lang="it-IT" sz="2800" b="1" dirty="0">
                      <a:solidFill>
                        <a:prstClr val="black"/>
                      </a:solidFill>
                      <a:latin typeface="Arial"/>
                      <a:ea typeface="+mn-ea"/>
                      <a:cs typeface="Arial"/>
                    </a:rPr>
                    <a:t>E</a:t>
                  </a:r>
                </a:p>
              </p:txBody>
            </p:sp>
          </p:grpSp>
        </p:grpSp>
      </p:grpSp>
      <p:grpSp>
        <p:nvGrpSpPr>
          <p:cNvPr id="72" name="Gruppo 71"/>
          <p:cNvGrpSpPr/>
          <p:nvPr/>
        </p:nvGrpSpPr>
        <p:grpSpPr>
          <a:xfrm>
            <a:off x="1155705" y="1219212"/>
            <a:ext cx="7550590" cy="5042595"/>
            <a:chOff x="1066800" y="1219200"/>
            <a:chExt cx="6969775" cy="5042595"/>
          </a:xfrm>
        </p:grpSpPr>
        <p:grpSp>
          <p:nvGrpSpPr>
            <p:cNvPr id="73" name="Gruppo 34"/>
            <p:cNvGrpSpPr/>
            <p:nvPr/>
          </p:nvGrpSpPr>
          <p:grpSpPr>
            <a:xfrm>
              <a:off x="1066800" y="1219200"/>
              <a:ext cx="6969775" cy="3505994"/>
              <a:chOff x="685800" y="1676400"/>
              <a:chExt cx="6969775" cy="3505994"/>
            </a:xfrm>
          </p:grpSpPr>
          <p:cxnSp>
            <p:nvCxnSpPr>
              <p:cNvPr id="75" name="Connettore 1 74"/>
              <p:cNvCxnSpPr/>
              <p:nvPr/>
            </p:nvCxnSpPr>
            <p:spPr>
              <a:xfrm>
                <a:off x="3429000" y="3352800"/>
                <a:ext cx="227806"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76" name="Gruppo 33"/>
              <p:cNvGrpSpPr/>
              <p:nvPr/>
            </p:nvGrpSpPr>
            <p:grpSpPr>
              <a:xfrm>
                <a:off x="685800" y="1676400"/>
                <a:ext cx="6969775" cy="3505994"/>
                <a:chOff x="685800" y="2209006"/>
                <a:chExt cx="6969775" cy="3505994"/>
              </a:xfrm>
            </p:grpSpPr>
            <p:grpSp>
              <p:nvGrpSpPr>
                <p:cNvPr id="77" name="Gruppo 13"/>
                <p:cNvGrpSpPr/>
                <p:nvPr/>
              </p:nvGrpSpPr>
              <p:grpSpPr>
                <a:xfrm>
                  <a:off x="3656806" y="2209006"/>
                  <a:ext cx="1829594" cy="3505994"/>
                  <a:chOff x="3123406" y="2057400"/>
                  <a:chExt cx="1829594" cy="3505994"/>
                </a:xfrm>
              </p:grpSpPr>
              <p:cxnSp>
                <p:nvCxnSpPr>
                  <p:cNvPr id="90" name="Connettore 1 89"/>
                  <p:cNvCxnSpPr/>
                  <p:nvPr/>
                </p:nvCxnSpPr>
                <p:spPr>
                  <a:xfrm flipV="1">
                    <a:off x="3124200" y="2057400"/>
                    <a:ext cx="1828800" cy="16764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1" name="Connettore 1 90"/>
                  <p:cNvCxnSpPr/>
                  <p:nvPr/>
                </p:nvCxnSpPr>
                <p:spPr>
                  <a:xfrm rot="5400000">
                    <a:off x="2209800" y="4648200"/>
                    <a:ext cx="1828800" cy="1588"/>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2" name="Connettore 1 91"/>
                  <p:cNvCxnSpPr/>
                  <p:nvPr/>
                </p:nvCxnSpPr>
                <p:spPr>
                  <a:xfrm rot="5400000">
                    <a:off x="4037806" y="2971800"/>
                    <a:ext cx="1828800" cy="1588"/>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3" name="Connettore 1 92"/>
                  <p:cNvCxnSpPr/>
                  <p:nvPr/>
                </p:nvCxnSpPr>
                <p:spPr>
                  <a:xfrm flipV="1">
                    <a:off x="3124200" y="3886200"/>
                    <a:ext cx="1828800" cy="16764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78" name="Gruppo 32"/>
                <p:cNvGrpSpPr/>
                <p:nvPr/>
              </p:nvGrpSpPr>
              <p:grpSpPr>
                <a:xfrm>
                  <a:off x="685800" y="2209800"/>
                  <a:ext cx="6969775" cy="3505200"/>
                  <a:chOff x="685800" y="2209800"/>
                  <a:chExt cx="6969775" cy="3505200"/>
                </a:xfrm>
              </p:grpSpPr>
              <p:cxnSp>
                <p:nvCxnSpPr>
                  <p:cNvPr id="79" name="Connettore 1 78"/>
                  <p:cNvCxnSpPr/>
                  <p:nvPr/>
                </p:nvCxnSpPr>
                <p:spPr>
                  <a:xfrm flipV="1">
                    <a:off x="3429000" y="2209800"/>
                    <a:ext cx="1828800" cy="16764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0" name="Connettore 1 79"/>
                  <p:cNvCxnSpPr/>
                  <p:nvPr/>
                </p:nvCxnSpPr>
                <p:spPr>
                  <a:xfrm>
                    <a:off x="5258594" y="2209800"/>
                    <a:ext cx="2278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Connettore 1 80"/>
                  <p:cNvCxnSpPr/>
                  <p:nvPr/>
                </p:nvCxnSpPr>
                <p:spPr>
                  <a:xfrm rot="5400000">
                    <a:off x="2515394" y="4799806"/>
                    <a:ext cx="1828800" cy="1588"/>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2" name="Connettore 1 81"/>
                  <p:cNvCxnSpPr/>
                  <p:nvPr/>
                </p:nvCxnSpPr>
                <p:spPr>
                  <a:xfrm>
                    <a:off x="3429000" y="5713412"/>
                    <a:ext cx="227806"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83" name="Gruppo 27"/>
                  <p:cNvGrpSpPr/>
                  <p:nvPr/>
                </p:nvGrpSpPr>
                <p:grpSpPr>
                  <a:xfrm>
                    <a:off x="685800" y="2935069"/>
                    <a:ext cx="1994405" cy="1192653"/>
                    <a:chOff x="685800" y="2935069"/>
                    <a:chExt cx="1994405" cy="1192653"/>
                  </a:xfrm>
                </p:grpSpPr>
                <p:sp>
                  <p:nvSpPr>
                    <p:cNvPr id="88" name="Freccia destra 87"/>
                    <p:cNvSpPr/>
                    <p:nvPr/>
                  </p:nvSpPr>
                  <p:spPr>
                    <a:xfrm>
                      <a:off x="1143000" y="3643090"/>
                      <a:ext cx="978408" cy="48463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6942" fontAlgn="auto">
                        <a:spcBef>
                          <a:spcPts val="0"/>
                        </a:spcBef>
                        <a:spcAft>
                          <a:spcPts val="0"/>
                        </a:spcAft>
                      </a:pPr>
                      <a:endParaRPr lang="it-IT" sz="1800">
                        <a:solidFill>
                          <a:prstClr val="white"/>
                        </a:solidFill>
                        <a:latin typeface="Calibri"/>
                      </a:endParaRPr>
                    </a:p>
                  </p:txBody>
                </p:sp>
                <p:sp>
                  <p:nvSpPr>
                    <p:cNvPr id="89" name="CasellaDiTesto 88"/>
                    <p:cNvSpPr txBox="1"/>
                    <p:nvPr/>
                  </p:nvSpPr>
                  <p:spPr>
                    <a:xfrm>
                      <a:off x="685800" y="2935069"/>
                      <a:ext cx="1994405" cy="646331"/>
                    </a:xfrm>
                    <a:prstGeom prst="rect">
                      <a:avLst/>
                    </a:prstGeom>
                    <a:noFill/>
                  </p:spPr>
                  <p:txBody>
                    <a:bodyPr wrap="none" rtlCol="0">
                      <a:spAutoFit/>
                    </a:bodyPr>
                    <a:lstStyle/>
                    <a:p>
                      <a:pPr algn="l" defTabSz="456942" fontAlgn="auto">
                        <a:spcBef>
                          <a:spcPts val="0"/>
                        </a:spcBef>
                        <a:spcAft>
                          <a:spcPts val="0"/>
                        </a:spcAft>
                      </a:pPr>
                      <a:r>
                        <a:rPr lang="it-IT" sz="1800" dirty="0">
                          <a:solidFill>
                            <a:prstClr val="black"/>
                          </a:solidFill>
                          <a:latin typeface="Arial"/>
                          <a:ea typeface="+mn-ea"/>
                          <a:cs typeface="Arial"/>
                        </a:rPr>
                        <a:t>Broad band </a:t>
                      </a:r>
                      <a:r>
                        <a:rPr lang="it-IT" sz="1800" dirty="0" err="1">
                          <a:solidFill>
                            <a:prstClr val="black"/>
                          </a:solidFill>
                          <a:latin typeface="Arial"/>
                          <a:ea typeface="+mn-ea"/>
                          <a:cs typeface="Arial"/>
                        </a:rPr>
                        <a:t>THz</a:t>
                      </a:r>
                      <a:r>
                        <a:rPr lang="it-IT" sz="1800" dirty="0">
                          <a:solidFill>
                            <a:prstClr val="black"/>
                          </a:solidFill>
                          <a:latin typeface="Arial"/>
                          <a:ea typeface="+mn-ea"/>
                          <a:cs typeface="Arial"/>
                        </a:rPr>
                        <a:t> </a:t>
                      </a:r>
                    </a:p>
                    <a:p>
                      <a:pPr algn="l" defTabSz="456942" fontAlgn="auto">
                        <a:spcBef>
                          <a:spcPts val="0"/>
                        </a:spcBef>
                        <a:spcAft>
                          <a:spcPts val="0"/>
                        </a:spcAft>
                      </a:pPr>
                      <a:r>
                        <a:rPr lang="it-IT" sz="1800" dirty="0">
                          <a:solidFill>
                            <a:prstClr val="black"/>
                          </a:solidFill>
                          <a:latin typeface="Arial"/>
                          <a:ea typeface="+mn-ea"/>
                          <a:cs typeface="Arial"/>
                        </a:rPr>
                        <a:t>at </a:t>
                      </a:r>
                      <a:r>
                        <a:rPr lang="it-IT" sz="1800" dirty="0" err="1">
                          <a:solidFill>
                            <a:prstClr val="black"/>
                          </a:solidFill>
                          <a:latin typeface="Arial"/>
                          <a:ea typeface="+mn-ea"/>
                          <a:cs typeface="Arial"/>
                        </a:rPr>
                        <a:t>variable</a:t>
                      </a:r>
                      <a:r>
                        <a:rPr lang="it-IT" sz="1800" dirty="0">
                          <a:solidFill>
                            <a:prstClr val="black"/>
                          </a:solidFill>
                          <a:latin typeface="Arial"/>
                          <a:ea typeface="+mn-ea"/>
                          <a:cs typeface="Arial"/>
                        </a:rPr>
                        <a:t> </a:t>
                      </a:r>
                      <a:r>
                        <a:rPr lang="it-IT" sz="1800" dirty="0" err="1">
                          <a:solidFill>
                            <a:prstClr val="black"/>
                          </a:solidFill>
                          <a:latin typeface="Arial"/>
                          <a:ea typeface="+mn-ea"/>
                          <a:cs typeface="Arial"/>
                        </a:rPr>
                        <a:t>intensity</a:t>
                      </a:r>
                      <a:endParaRPr lang="it-IT" sz="1800" dirty="0">
                        <a:solidFill>
                          <a:prstClr val="black"/>
                        </a:solidFill>
                        <a:latin typeface="Arial"/>
                        <a:ea typeface="+mn-ea"/>
                        <a:cs typeface="Arial"/>
                      </a:endParaRPr>
                    </a:p>
                  </p:txBody>
                </p:sp>
              </p:grpSp>
              <p:grpSp>
                <p:nvGrpSpPr>
                  <p:cNvPr id="84" name="Gruppo 28"/>
                  <p:cNvGrpSpPr/>
                  <p:nvPr/>
                </p:nvGrpSpPr>
                <p:grpSpPr>
                  <a:xfrm>
                    <a:off x="6253685" y="2935069"/>
                    <a:ext cx="1401890" cy="1179731"/>
                    <a:chOff x="946690" y="2947991"/>
                    <a:chExt cx="1401890" cy="1179731"/>
                  </a:xfrm>
                </p:grpSpPr>
                <p:sp>
                  <p:nvSpPr>
                    <p:cNvPr id="86" name="Freccia destra 85"/>
                    <p:cNvSpPr/>
                    <p:nvPr/>
                  </p:nvSpPr>
                  <p:spPr>
                    <a:xfrm>
                      <a:off x="1143000" y="3643090"/>
                      <a:ext cx="978408" cy="48463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6942" fontAlgn="auto">
                        <a:spcBef>
                          <a:spcPts val="0"/>
                        </a:spcBef>
                        <a:spcAft>
                          <a:spcPts val="0"/>
                        </a:spcAft>
                      </a:pPr>
                      <a:endParaRPr lang="it-IT" sz="1800">
                        <a:solidFill>
                          <a:prstClr val="white"/>
                        </a:solidFill>
                        <a:latin typeface="Calibri"/>
                      </a:endParaRPr>
                    </a:p>
                  </p:txBody>
                </p:sp>
                <p:sp>
                  <p:nvSpPr>
                    <p:cNvPr id="87" name="CasellaDiTesto 86"/>
                    <p:cNvSpPr txBox="1"/>
                    <p:nvPr/>
                  </p:nvSpPr>
                  <p:spPr>
                    <a:xfrm>
                      <a:off x="946690" y="2947991"/>
                      <a:ext cx="1401890" cy="923330"/>
                    </a:xfrm>
                    <a:prstGeom prst="rect">
                      <a:avLst/>
                    </a:prstGeom>
                    <a:noFill/>
                  </p:spPr>
                  <p:txBody>
                    <a:bodyPr wrap="none" rtlCol="0">
                      <a:spAutoFit/>
                    </a:bodyPr>
                    <a:lstStyle/>
                    <a:p>
                      <a:pPr algn="l" defTabSz="456942" fontAlgn="auto">
                        <a:spcBef>
                          <a:spcPts val="0"/>
                        </a:spcBef>
                        <a:spcAft>
                          <a:spcPts val="0"/>
                        </a:spcAft>
                      </a:pPr>
                      <a:r>
                        <a:rPr lang="it-IT" sz="1800" dirty="0" err="1">
                          <a:solidFill>
                            <a:prstClr val="black"/>
                          </a:solidFill>
                          <a:latin typeface="Arial"/>
                          <a:ea typeface="+mn-ea"/>
                          <a:cs typeface="Arial"/>
                        </a:rPr>
                        <a:t>Transmitted</a:t>
                      </a:r>
                      <a:r>
                        <a:rPr lang="it-IT" sz="1800" dirty="0">
                          <a:solidFill>
                            <a:prstClr val="black"/>
                          </a:solidFill>
                          <a:latin typeface="Arial"/>
                          <a:ea typeface="+mn-ea"/>
                          <a:cs typeface="Arial"/>
                        </a:rPr>
                        <a:t> </a:t>
                      </a:r>
                    </a:p>
                    <a:p>
                      <a:pPr algn="l" defTabSz="456942" fontAlgn="auto">
                        <a:spcBef>
                          <a:spcPts val="0"/>
                        </a:spcBef>
                        <a:spcAft>
                          <a:spcPts val="0"/>
                        </a:spcAft>
                      </a:pPr>
                      <a:r>
                        <a:rPr lang="it-IT" sz="1800" dirty="0" err="1">
                          <a:solidFill>
                            <a:prstClr val="black"/>
                          </a:solidFill>
                          <a:latin typeface="Arial"/>
                          <a:ea typeface="+mn-ea"/>
                          <a:cs typeface="Arial"/>
                        </a:rPr>
                        <a:t>THz</a:t>
                      </a:r>
                      <a:r>
                        <a:rPr lang="it-IT" sz="1800" dirty="0">
                          <a:solidFill>
                            <a:prstClr val="black"/>
                          </a:solidFill>
                          <a:latin typeface="Arial"/>
                          <a:ea typeface="+mn-ea"/>
                          <a:cs typeface="Arial"/>
                        </a:rPr>
                        <a:t> </a:t>
                      </a:r>
                      <a:r>
                        <a:rPr lang="it-IT" sz="1800" dirty="0" err="1">
                          <a:solidFill>
                            <a:prstClr val="black"/>
                          </a:solidFill>
                          <a:latin typeface="Arial"/>
                          <a:ea typeface="+mn-ea"/>
                          <a:cs typeface="Arial"/>
                        </a:rPr>
                        <a:t>intensity</a:t>
                      </a:r>
                      <a:endParaRPr lang="it-IT" sz="1800" dirty="0">
                        <a:solidFill>
                          <a:prstClr val="black"/>
                        </a:solidFill>
                        <a:latin typeface="Arial"/>
                        <a:ea typeface="+mn-ea"/>
                        <a:cs typeface="Arial"/>
                      </a:endParaRPr>
                    </a:p>
                    <a:p>
                      <a:pPr algn="l" defTabSz="456942" fontAlgn="auto">
                        <a:spcBef>
                          <a:spcPts val="0"/>
                        </a:spcBef>
                        <a:spcAft>
                          <a:spcPts val="0"/>
                        </a:spcAft>
                      </a:pPr>
                      <a:endParaRPr lang="it-IT" sz="1800" dirty="0">
                        <a:solidFill>
                          <a:prstClr val="black"/>
                        </a:solidFill>
                        <a:latin typeface="Arial"/>
                        <a:ea typeface="+mn-ea"/>
                        <a:cs typeface="Arial"/>
                      </a:endParaRPr>
                    </a:p>
                  </p:txBody>
                </p:sp>
              </p:grpSp>
              <p:sp>
                <p:nvSpPr>
                  <p:cNvPr id="85" name="CasellaDiTesto 84"/>
                  <p:cNvSpPr txBox="1"/>
                  <p:nvPr/>
                </p:nvSpPr>
                <p:spPr>
                  <a:xfrm>
                    <a:off x="3733660" y="3505200"/>
                    <a:ext cx="1690639" cy="923330"/>
                  </a:xfrm>
                  <a:prstGeom prst="rect">
                    <a:avLst/>
                  </a:prstGeom>
                  <a:noFill/>
                </p:spPr>
                <p:txBody>
                  <a:bodyPr wrap="none" rtlCol="0">
                    <a:spAutoFit/>
                  </a:bodyPr>
                  <a:lstStyle/>
                  <a:p>
                    <a:pPr defTabSz="456942" fontAlgn="auto">
                      <a:spcBef>
                        <a:spcPts val="0"/>
                      </a:spcBef>
                      <a:spcAft>
                        <a:spcPts val="0"/>
                      </a:spcAft>
                    </a:pPr>
                    <a:r>
                      <a:rPr lang="it-IT" sz="1800" dirty="0">
                        <a:solidFill>
                          <a:srgbClr val="FF0000"/>
                        </a:solidFill>
                        <a:latin typeface="Arial"/>
                        <a:ea typeface="+mn-ea"/>
                        <a:cs typeface="Arial"/>
                      </a:rPr>
                      <a:t>Film </a:t>
                    </a:r>
                    <a:r>
                      <a:rPr lang="it-IT" sz="1800" dirty="0" err="1">
                        <a:solidFill>
                          <a:srgbClr val="FF0000"/>
                        </a:solidFill>
                        <a:latin typeface="Arial"/>
                        <a:ea typeface="+mn-ea"/>
                        <a:cs typeface="Arial"/>
                      </a:rPr>
                      <a:t>of</a:t>
                    </a:r>
                    <a:r>
                      <a:rPr lang="it-IT" sz="1800" dirty="0">
                        <a:solidFill>
                          <a:srgbClr val="FF0000"/>
                        </a:solidFill>
                        <a:latin typeface="Arial"/>
                        <a:ea typeface="+mn-ea"/>
                        <a:cs typeface="Arial"/>
                      </a:rPr>
                      <a:t> V</a:t>
                    </a:r>
                    <a:r>
                      <a:rPr lang="it-IT" sz="1800" baseline="-25000" dirty="0">
                        <a:solidFill>
                          <a:srgbClr val="FF0000"/>
                        </a:solidFill>
                        <a:latin typeface="Arial"/>
                        <a:ea typeface="+mn-ea"/>
                        <a:cs typeface="Arial"/>
                      </a:rPr>
                      <a:t>2</a:t>
                    </a:r>
                    <a:r>
                      <a:rPr lang="it-IT" sz="1800" dirty="0">
                        <a:solidFill>
                          <a:srgbClr val="FF0000"/>
                        </a:solidFill>
                        <a:latin typeface="Arial"/>
                        <a:ea typeface="+mn-ea"/>
                        <a:cs typeface="Arial"/>
                      </a:rPr>
                      <a:t>O</a:t>
                    </a:r>
                    <a:r>
                      <a:rPr lang="it-IT" sz="1800" baseline="-25000" dirty="0">
                        <a:solidFill>
                          <a:srgbClr val="FF0000"/>
                        </a:solidFill>
                        <a:latin typeface="Arial"/>
                        <a:ea typeface="+mn-ea"/>
                        <a:cs typeface="Arial"/>
                      </a:rPr>
                      <a:t>3</a:t>
                    </a:r>
                  </a:p>
                  <a:p>
                    <a:pPr defTabSz="456942" fontAlgn="auto">
                      <a:spcBef>
                        <a:spcPts val="0"/>
                      </a:spcBef>
                      <a:spcAft>
                        <a:spcPts val="0"/>
                      </a:spcAft>
                    </a:pPr>
                    <a:r>
                      <a:rPr lang="it-IT" sz="1800" b="1" baseline="-25000" dirty="0">
                        <a:solidFill>
                          <a:srgbClr val="FF0000"/>
                        </a:solidFill>
                        <a:latin typeface="Arial"/>
                        <a:ea typeface="+mn-ea"/>
                        <a:cs typeface="Arial"/>
                      </a:rPr>
                      <a:t> </a:t>
                    </a:r>
                    <a:r>
                      <a:rPr lang="it-IT" sz="1800" dirty="0">
                        <a:solidFill>
                          <a:srgbClr val="FF0000"/>
                        </a:solidFill>
                        <a:latin typeface="Arial"/>
                        <a:ea typeface="+mn-ea"/>
                        <a:cs typeface="Arial"/>
                      </a:rPr>
                      <a:t>in the </a:t>
                    </a:r>
                    <a:r>
                      <a:rPr lang="it-IT" sz="1800" dirty="0" err="1">
                        <a:solidFill>
                          <a:srgbClr val="FF0000"/>
                        </a:solidFill>
                        <a:latin typeface="Arial"/>
                        <a:ea typeface="+mn-ea"/>
                        <a:cs typeface="Arial"/>
                      </a:rPr>
                      <a:t>insulating</a:t>
                    </a:r>
                    <a:r>
                      <a:rPr lang="it-IT" sz="1800" dirty="0">
                        <a:solidFill>
                          <a:srgbClr val="FF0000"/>
                        </a:solidFill>
                        <a:latin typeface="Arial"/>
                        <a:ea typeface="+mn-ea"/>
                        <a:cs typeface="Arial"/>
                      </a:rPr>
                      <a:t> </a:t>
                    </a:r>
                  </a:p>
                  <a:p>
                    <a:pPr defTabSz="456942" fontAlgn="auto">
                      <a:spcBef>
                        <a:spcPts val="0"/>
                      </a:spcBef>
                      <a:spcAft>
                        <a:spcPts val="0"/>
                      </a:spcAft>
                    </a:pPr>
                    <a:r>
                      <a:rPr lang="it-IT" sz="1800" dirty="0">
                        <a:solidFill>
                          <a:srgbClr val="FF0000"/>
                        </a:solidFill>
                        <a:latin typeface="Arial"/>
                        <a:ea typeface="+mn-ea"/>
                        <a:cs typeface="Arial"/>
                      </a:rPr>
                      <a:t>state</a:t>
                    </a:r>
                    <a:endParaRPr lang="it-IT" sz="1800" dirty="0">
                      <a:solidFill>
                        <a:prstClr val="black"/>
                      </a:solidFill>
                      <a:latin typeface="Calibri"/>
                      <a:ea typeface="+mn-ea"/>
                      <a:cs typeface="+mn-cs"/>
                    </a:endParaRPr>
                  </a:p>
                </p:txBody>
              </p:sp>
            </p:grpSp>
          </p:grpSp>
        </p:grpSp>
        <p:sp>
          <p:nvSpPr>
            <p:cNvPr id="74" name="CasellaDiTesto 73"/>
            <p:cNvSpPr txBox="1"/>
            <p:nvPr/>
          </p:nvSpPr>
          <p:spPr>
            <a:xfrm>
              <a:off x="1371600" y="4876800"/>
              <a:ext cx="5956352" cy="1384995"/>
            </a:xfrm>
            <a:prstGeom prst="rect">
              <a:avLst/>
            </a:prstGeom>
            <a:noFill/>
          </p:spPr>
          <p:txBody>
            <a:bodyPr wrap="none" rtlCol="0">
              <a:spAutoFit/>
            </a:bodyPr>
            <a:lstStyle/>
            <a:p>
              <a:pPr algn="l" defTabSz="456942" fontAlgn="auto">
                <a:spcBef>
                  <a:spcPts val="0"/>
                </a:spcBef>
                <a:spcAft>
                  <a:spcPts val="0"/>
                </a:spcAft>
              </a:pPr>
              <a:r>
                <a:rPr lang="it-IT" sz="2800" dirty="0">
                  <a:solidFill>
                    <a:prstClr val="black"/>
                  </a:solidFill>
                  <a:latin typeface="Arial"/>
                  <a:ea typeface="+mn-ea"/>
                  <a:cs typeface="Arial"/>
                </a:rPr>
                <a:t>T(</a:t>
              </a:r>
              <a:r>
                <a:rPr lang="it-IT" sz="2800" dirty="0">
                  <a:solidFill>
                    <a:prstClr val="black"/>
                  </a:solidFill>
                  <a:latin typeface="Symbol" charset="2"/>
                  <a:ea typeface="+mn-ea"/>
                  <a:cs typeface="Symbol" charset="2"/>
                </a:rPr>
                <a:t>w</a:t>
              </a:r>
              <a:r>
                <a:rPr lang="it-IT" sz="2800" dirty="0">
                  <a:solidFill>
                    <a:prstClr val="black"/>
                  </a:solidFill>
                  <a:latin typeface="Arial"/>
                  <a:ea typeface="+mn-ea"/>
                  <a:cs typeface="Arial"/>
                </a:rPr>
                <a:t>)≈1 in the insulating state</a:t>
              </a:r>
            </a:p>
            <a:p>
              <a:pPr algn="l" defTabSz="456942" fontAlgn="auto">
                <a:spcBef>
                  <a:spcPts val="0"/>
                </a:spcBef>
                <a:spcAft>
                  <a:spcPts val="0"/>
                </a:spcAft>
              </a:pPr>
              <a:r>
                <a:rPr lang="it-IT" sz="2800" dirty="0">
                  <a:solidFill>
                    <a:prstClr val="black"/>
                  </a:solidFill>
                  <a:latin typeface="Arial"/>
                  <a:ea typeface="+mn-ea"/>
                  <a:cs typeface="Arial"/>
                </a:rPr>
                <a:t>T</a:t>
              </a:r>
              <a:r>
                <a:rPr lang="it-IT" sz="2800" dirty="0">
                  <a:solidFill>
                    <a:prstClr val="black"/>
                  </a:solidFill>
                  <a:latin typeface="Symbol" charset="2"/>
                  <a:ea typeface="+mn-ea"/>
                  <a:cs typeface="Symbol" charset="2"/>
                </a:rPr>
                <a:t>w</a:t>
              </a:r>
              <a:r>
                <a:rPr lang="it-IT" sz="2800" dirty="0">
                  <a:solidFill>
                    <a:prstClr val="black"/>
                  </a:solidFill>
                  <a:latin typeface="Arial"/>
                  <a:ea typeface="+mn-ea"/>
                  <a:cs typeface="Arial"/>
                </a:rPr>
                <a:t>)≈0 in the metallic state</a:t>
              </a:r>
            </a:p>
            <a:p>
              <a:pPr algn="l" defTabSz="456942" fontAlgn="auto">
                <a:spcBef>
                  <a:spcPts val="0"/>
                </a:spcBef>
                <a:spcAft>
                  <a:spcPts val="0"/>
                </a:spcAft>
              </a:pPr>
              <a:r>
                <a:rPr lang="it-IT" sz="2800" dirty="0">
                  <a:solidFill>
                    <a:prstClr val="black"/>
                  </a:solidFill>
                  <a:latin typeface="Arial"/>
                  <a:ea typeface="+mn-ea"/>
                  <a:cs typeface="Arial"/>
                  <a:sym typeface="Wingdings"/>
                </a:rPr>
                <a:t> MIT for I</a:t>
              </a:r>
              <a:r>
                <a:rPr lang="it-IT" sz="2800" baseline="-25000" dirty="0">
                  <a:solidFill>
                    <a:prstClr val="black"/>
                  </a:solidFill>
                  <a:latin typeface="Arial"/>
                  <a:ea typeface="+mn-ea"/>
                  <a:cs typeface="Arial"/>
                  <a:sym typeface="Wingdings"/>
                </a:rPr>
                <a:t>THz</a:t>
              </a:r>
              <a:r>
                <a:rPr lang="it-IT" sz="2800" dirty="0">
                  <a:solidFill>
                    <a:prstClr val="black"/>
                  </a:solidFill>
                  <a:latin typeface="Arial"/>
                  <a:ea typeface="+mn-ea"/>
                  <a:cs typeface="Arial"/>
                  <a:sym typeface="Wingdings"/>
                </a:rPr>
                <a:t>&gt;I</a:t>
              </a:r>
              <a:r>
                <a:rPr lang="it-IT" sz="2800" baseline="30000" dirty="0">
                  <a:solidFill>
                    <a:prstClr val="black"/>
                  </a:solidFill>
                  <a:latin typeface="Arial"/>
                  <a:ea typeface="+mn-ea"/>
                  <a:cs typeface="Arial"/>
                  <a:sym typeface="Wingdings"/>
                </a:rPr>
                <a:t>T</a:t>
              </a:r>
              <a:r>
                <a:rPr lang="it-IT" sz="2800" baseline="-25000" dirty="0">
                  <a:solidFill>
                    <a:prstClr val="black"/>
                  </a:solidFill>
                  <a:latin typeface="Arial"/>
                  <a:ea typeface="+mn-ea"/>
                  <a:cs typeface="Arial"/>
                  <a:sym typeface="Wingdings"/>
                </a:rPr>
                <a:t>THz</a:t>
              </a:r>
              <a:r>
                <a:rPr lang="it-IT" sz="2800" dirty="0">
                  <a:solidFill>
                    <a:prstClr val="black"/>
                  </a:solidFill>
                  <a:latin typeface="Arial"/>
                  <a:ea typeface="+mn-ea"/>
                  <a:cs typeface="Arial"/>
                  <a:sym typeface="Wingdings"/>
                </a:rPr>
                <a:t>(threshold Intensity)</a:t>
              </a:r>
              <a:endParaRPr lang="it-IT" sz="2800" dirty="0">
                <a:solidFill>
                  <a:prstClr val="black"/>
                </a:solidFill>
                <a:latin typeface="Arial"/>
                <a:ea typeface="+mn-ea"/>
                <a:cs typeface="Aria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906000" cy="609600"/>
          </a:xfrm>
          <a:prstGeom prst="rect">
            <a:avLst/>
          </a:prstGeom>
          <a:solidFill>
            <a:schemeClr val="accent2"/>
          </a:solidFill>
          <a:ln w="9525">
            <a:noFill/>
            <a:miter lim="800000"/>
            <a:headEnd/>
            <a:tailEnd/>
          </a:ln>
        </p:spPr>
        <p:txBody>
          <a:bodyPr wrap="none" anchor="ctr"/>
          <a:lstStyle/>
          <a:p>
            <a:pPr eaLnBrk="0" hangingPunct="0"/>
            <a:r>
              <a:rPr lang="en-GB" sz="2400" b="1" dirty="0" smtClean="0">
                <a:solidFill>
                  <a:prstClr val="white"/>
                </a:solidFill>
                <a:latin typeface="Calibri" pitchFamily="34" charset="0"/>
                <a:ea typeface="+mn-ea"/>
                <a:cs typeface="+mn-cs"/>
              </a:rPr>
              <a:t>Compton backscattering shift</a:t>
            </a:r>
            <a:endParaRPr lang="en-US" sz="2400" b="1" dirty="0">
              <a:solidFill>
                <a:prstClr val="white"/>
              </a:solidFill>
              <a:latin typeface="Calibri" pitchFamily="34" charset="0"/>
              <a:ea typeface="+mn-ea"/>
              <a:cs typeface="+mn-cs"/>
            </a:endParaRPr>
          </a:p>
        </p:txBody>
      </p:sp>
      <p:sp>
        <p:nvSpPr>
          <p:cNvPr id="5" name="CasellaDiTesto 4"/>
          <p:cNvSpPr txBox="1"/>
          <p:nvPr/>
        </p:nvSpPr>
        <p:spPr>
          <a:xfrm>
            <a:off x="428497" y="764706"/>
            <a:ext cx="4212468" cy="461665"/>
          </a:xfrm>
          <a:prstGeom prst="rect">
            <a:avLst/>
          </a:prstGeom>
          <a:noFill/>
        </p:spPr>
        <p:txBody>
          <a:bodyPr wrap="square" rtlCol="0">
            <a:spAutoFit/>
          </a:bodyPr>
          <a:lstStyle/>
          <a:p>
            <a:pPr algn="l"/>
            <a:r>
              <a:rPr lang="it-IT" sz="2400" dirty="0" smtClean="0">
                <a:solidFill>
                  <a:prstClr val="black"/>
                </a:solidFill>
                <a:latin typeface="Arial" charset="0"/>
                <a:ea typeface="+mn-ea"/>
                <a:cs typeface="+mn-cs"/>
              </a:rPr>
              <a:t>Electron </a:t>
            </a:r>
            <a:r>
              <a:rPr lang="it-IT" sz="2400" dirty="0" err="1" smtClean="0">
                <a:solidFill>
                  <a:prstClr val="black"/>
                </a:solidFill>
                <a:latin typeface="Arial" charset="0"/>
                <a:ea typeface="+mn-ea"/>
                <a:cs typeface="+mn-cs"/>
              </a:rPr>
              <a:t>rest</a:t>
            </a:r>
            <a:r>
              <a:rPr lang="it-IT" sz="2400" dirty="0" smtClean="0">
                <a:solidFill>
                  <a:prstClr val="black"/>
                </a:solidFill>
                <a:latin typeface="Arial" charset="0"/>
                <a:ea typeface="+mn-ea"/>
                <a:cs typeface="+mn-cs"/>
              </a:rPr>
              <a:t> frame:   (1)</a:t>
            </a:r>
            <a:endParaRPr lang="it-IT" sz="2400" dirty="0">
              <a:solidFill>
                <a:prstClr val="black"/>
              </a:solidFill>
              <a:latin typeface="Arial" charset="0"/>
              <a:ea typeface="+mn-ea"/>
              <a:cs typeface="+mn-cs"/>
            </a:endParaRPr>
          </a:p>
        </p:txBody>
      </p:sp>
      <p:graphicFrame>
        <p:nvGraphicFramePr>
          <p:cNvPr id="45058" name="Object 2"/>
          <p:cNvGraphicFramePr>
            <a:graphicFrameLocks noChangeAspect="1"/>
          </p:cNvGraphicFramePr>
          <p:nvPr/>
        </p:nvGraphicFramePr>
        <p:xfrm>
          <a:off x="4273037" y="692696"/>
          <a:ext cx="2552171" cy="635000"/>
        </p:xfrm>
        <a:graphic>
          <a:graphicData uri="http://schemas.openxmlformats.org/presentationml/2006/ole">
            <mc:AlternateContent xmlns:mc="http://schemas.openxmlformats.org/markup-compatibility/2006">
              <mc:Choice xmlns:v="urn:schemas-microsoft-com:vml" Requires="v">
                <p:oleObj spid="_x0000_s66715" name="Equazione" r:id="rId3" imgW="850680" imgH="228600" progId="Equation.3">
                  <p:embed/>
                </p:oleObj>
              </mc:Choice>
              <mc:Fallback>
                <p:oleObj name="Equazione" r:id="rId3" imgW="8506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037" y="692696"/>
                        <a:ext cx="2552171"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asellaDiTesto 6"/>
          <p:cNvSpPr txBox="1"/>
          <p:nvPr/>
        </p:nvSpPr>
        <p:spPr>
          <a:xfrm>
            <a:off x="428497" y="1641872"/>
            <a:ext cx="3276364" cy="461665"/>
          </a:xfrm>
          <a:prstGeom prst="rect">
            <a:avLst/>
          </a:prstGeom>
          <a:noFill/>
        </p:spPr>
        <p:txBody>
          <a:bodyPr wrap="square" rtlCol="0">
            <a:spAutoFit/>
          </a:bodyPr>
          <a:lstStyle/>
          <a:p>
            <a:pPr algn="l"/>
            <a:r>
              <a:rPr lang="it-IT" sz="2400" dirty="0" err="1" smtClean="0">
                <a:solidFill>
                  <a:prstClr val="black"/>
                </a:solidFill>
                <a:latin typeface="Arial" charset="0"/>
                <a:ea typeface="+mn-ea"/>
                <a:cs typeface="+mn-cs"/>
              </a:rPr>
              <a:t>Lab</a:t>
            </a:r>
            <a:r>
              <a:rPr lang="it-IT" sz="2400" dirty="0" smtClean="0">
                <a:solidFill>
                  <a:prstClr val="black"/>
                </a:solidFill>
                <a:latin typeface="Arial" charset="0"/>
                <a:ea typeface="+mn-ea"/>
                <a:cs typeface="+mn-cs"/>
              </a:rPr>
              <a:t> frame:      (2)</a:t>
            </a:r>
            <a:endParaRPr lang="it-IT" sz="2400" dirty="0">
              <a:solidFill>
                <a:prstClr val="black"/>
              </a:solidFill>
              <a:latin typeface="Arial" charset="0"/>
              <a:ea typeface="+mn-ea"/>
              <a:cs typeface="+mn-cs"/>
            </a:endParaRPr>
          </a:p>
        </p:txBody>
      </p:sp>
      <p:graphicFrame>
        <p:nvGraphicFramePr>
          <p:cNvPr id="8" name="Object 2"/>
          <p:cNvGraphicFramePr>
            <a:graphicFrameLocks noChangeAspect="1"/>
          </p:cNvGraphicFramePr>
          <p:nvPr/>
        </p:nvGraphicFramePr>
        <p:xfrm>
          <a:off x="3392828" y="1340771"/>
          <a:ext cx="4951281" cy="1163637"/>
        </p:xfrm>
        <a:graphic>
          <a:graphicData uri="http://schemas.openxmlformats.org/presentationml/2006/ole">
            <mc:AlternateContent xmlns:mc="http://schemas.openxmlformats.org/markup-compatibility/2006">
              <mc:Choice xmlns:v="urn:schemas-microsoft-com:vml" Requires="v">
                <p:oleObj spid="_x0000_s66716" name="Equazione" r:id="rId5" imgW="1650960" imgH="419040" progId="Equation.3">
                  <p:embed/>
                </p:oleObj>
              </mc:Choice>
              <mc:Fallback>
                <p:oleObj name="Equazione" r:id="rId5" imgW="165096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2828" y="1340771"/>
                        <a:ext cx="4951281" cy="1163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2" name="Object 6"/>
          <p:cNvGraphicFramePr>
            <a:graphicFrameLocks noChangeAspect="1"/>
          </p:cNvGraphicFramePr>
          <p:nvPr/>
        </p:nvGraphicFramePr>
        <p:xfrm>
          <a:off x="506507" y="2996952"/>
          <a:ext cx="1066271" cy="565150"/>
        </p:xfrm>
        <a:graphic>
          <a:graphicData uri="http://schemas.openxmlformats.org/presentationml/2006/ole">
            <mc:AlternateContent xmlns:mc="http://schemas.openxmlformats.org/markup-compatibility/2006">
              <mc:Choice xmlns:v="urn:schemas-microsoft-com:vml" Requires="v">
                <p:oleObj spid="_x0000_s66717" name="Equazione" r:id="rId7" imgW="355320" imgH="203040" progId="Equation.3">
                  <p:embed/>
                </p:oleObj>
              </mc:Choice>
              <mc:Fallback>
                <p:oleObj name="Equazione"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507" y="2996952"/>
                        <a:ext cx="1066271"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3" name="Object 7"/>
          <p:cNvGraphicFramePr>
            <a:graphicFrameLocks noChangeAspect="1"/>
          </p:cNvGraphicFramePr>
          <p:nvPr/>
        </p:nvGraphicFramePr>
        <p:xfrm>
          <a:off x="1879734" y="2695330"/>
          <a:ext cx="4380309" cy="1165225"/>
        </p:xfrm>
        <a:graphic>
          <a:graphicData uri="http://schemas.openxmlformats.org/presentationml/2006/ole">
            <mc:AlternateContent xmlns:mc="http://schemas.openxmlformats.org/markup-compatibility/2006">
              <mc:Choice xmlns:v="urn:schemas-microsoft-com:vml" Requires="v">
                <p:oleObj spid="_x0000_s66718" name="Equazione" r:id="rId9" imgW="1460160" imgH="419040" progId="Equation.3">
                  <p:embed/>
                </p:oleObj>
              </mc:Choice>
              <mc:Fallback>
                <p:oleObj name="Equazione" r:id="rId9" imgW="1460160" imgH="419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9734" y="2695330"/>
                        <a:ext cx="4380309" cy="1165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5" name="Object 9"/>
          <p:cNvGraphicFramePr>
            <a:graphicFrameLocks noChangeAspect="1"/>
          </p:cNvGraphicFramePr>
          <p:nvPr/>
        </p:nvGraphicFramePr>
        <p:xfrm>
          <a:off x="6591182" y="2564904"/>
          <a:ext cx="1710386" cy="1212748"/>
        </p:xfrm>
        <a:graphic>
          <a:graphicData uri="http://schemas.openxmlformats.org/presentationml/2006/ole">
            <mc:AlternateContent xmlns:mc="http://schemas.openxmlformats.org/markup-compatibility/2006">
              <mc:Choice xmlns:v="urn:schemas-microsoft-com:vml" Requires="v">
                <p:oleObj spid="_x0000_s66719" name="Equazione" r:id="rId11" imgW="545760" imgH="419040" progId="Equation.3">
                  <p:embed/>
                </p:oleObj>
              </mc:Choice>
              <mc:Fallback>
                <p:oleObj name="Equazione" r:id="rId11" imgW="545760" imgH="419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1182" y="2564904"/>
                        <a:ext cx="1710386" cy="12127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CasellaDiTesto 14"/>
          <p:cNvSpPr txBox="1"/>
          <p:nvPr/>
        </p:nvSpPr>
        <p:spPr>
          <a:xfrm>
            <a:off x="350489" y="4047458"/>
            <a:ext cx="4212468" cy="461665"/>
          </a:xfrm>
          <a:prstGeom prst="rect">
            <a:avLst/>
          </a:prstGeom>
          <a:noFill/>
        </p:spPr>
        <p:txBody>
          <a:bodyPr wrap="square" rtlCol="0">
            <a:spAutoFit/>
          </a:bodyPr>
          <a:lstStyle/>
          <a:p>
            <a:pPr algn="l"/>
            <a:r>
              <a:rPr lang="it-IT" sz="2400" dirty="0" smtClean="0">
                <a:solidFill>
                  <a:prstClr val="black"/>
                </a:solidFill>
                <a:latin typeface="Arial" charset="0"/>
                <a:ea typeface="+mn-ea"/>
                <a:cs typeface="+mn-cs"/>
              </a:rPr>
              <a:t>Compton </a:t>
            </a:r>
            <a:r>
              <a:rPr lang="it-IT" sz="2400" dirty="0" err="1" smtClean="0">
                <a:solidFill>
                  <a:prstClr val="black"/>
                </a:solidFill>
                <a:latin typeface="Arial" charset="0"/>
                <a:ea typeface="+mn-ea"/>
                <a:cs typeface="+mn-cs"/>
              </a:rPr>
              <a:t>shift</a:t>
            </a:r>
            <a:r>
              <a:rPr lang="it-IT" sz="2400" dirty="0" smtClean="0">
                <a:solidFill>
                  <a:prstClr val="black"/>
                </a:solidFill>
                <a:latin typeface="Arial" charset="0"/>
                <a:ea typeface="+mn-ea"/>
                <a:cs typeface="+mn-cs"/>
              </a:rPr>
              <a:t> </a:t>
            </a:r>
            <a:r>
              <a:rPr lang="it-IT" sz="2400" dirty="0" err="1" smtClean="0">
                <a:solidFill>
                  <a:prstClr val="black"/>
                </a:solidFill>
                <a:latin typeface="Arial" charset="0"/>
                <a:ea typeface="+mn-ea"/>
                <a:cs typeface="+mn-cs"/>
              </a:rPr>
              <a:t>parameter</a:t>
            </a:r>
            <a:r>
              <a:rPr lang="it-IT" sz="2400" dirty="0" smtClean="0">
                <a:solidFill>
                  <a:prstClr val="black"/>
                </a:solidFill>
                <a:latin typeface="Arial" charset="0"/>
                <a:ea typeface="+mn-ea"/>
                <a:cs typeface="+mn-cs"/>
              </a:rPr>
              <a:t>:</a:t>
            </a:r>
            <a:endParaRPr lang="it-IT" sz="2400" dirty="0">
              <a:solidFill>
                <a:prstClr val="black"/>
              </a:solidFill>
              <a:latin typeface="Arial" charset="0"/>
              <a:ea typeface="+mn-ea"/>
              <a:cs typeface="+mn-cs"/>
            </a:endParaRPr>
          </a:p>
        </p:txBody>
      </p:sp>
      <p:graphicFrame>
        <p:nvGraphicFramePr>
          <p:cNvPr id="45066" name="Object 9"/>
          <p:cNvGraphicFramePr>
            <a:graphicFrameLocks noChangeAspect="1"/>
          </p:cNvGraphicFramePr>
          <p:nvPr/>
        </p:nvGraphicFramePr>
        <p:xfrm>
          <a:off x="4282229" y="3711578"/>
          <a:ext cx="4571206" cy="1249363"/>
        </p:xfrm>
        <a:graphic>
          <a:graphicData uri="http://schemas.openxmlformats.org/presentationml/2006/ole">
            <mc:AlternateContent xmlns:mc="http://schemas.openxmlformats.org/markup-compatibility/2006">
              <mc:Choice xmlns:v="urn:schemas-microsoft-com:vml" Requires="v">
                <p:oleObj spid="_x0000_s66720" name="Equazione" r:id="rId13" imgW="1460160" imgH="431640" progId="Equation.3">
                  <p:embed/>
                </p:oleObj>
              </mc:Choice>
              <mc:Fallback>
                <p:oleObj name="Equazione" r:id="rId13" imgW="1460160" imgH="4316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2229" y="3711578"/>
                        <a:ext cx="4571206" cy="1249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7" name="Object 11"/>
          <p:cNvGraphicFramePr>
            <a:graphicFrameLocks noChangeAspect="1"/>
          </p:cNvGraphicFramePr>
          <p:nvPr/>
        </p:nvGraphicFramePr>
        <p:xfrm>
          <a:off x="433387" y="5065468"/>
          <a:ext cx="1370675" cy="458787"/>
        </p:xfrm>
        <a:graphic>
          <a:graphicData uri="http://schemas.openxmlformats.org/presentationml/2006/ole">
            <mc:AlternateContent xmlns:mc="http://schemas.openxmlformats.org/markup-compatibility/2006">
              <mc:Choice xmlns:v="urn:schemas-microsoft-com:vml" Requires="v">
                <p:oleObj spid="_x0000_s66721" name="Equazione" r:id="rId15" imgW="457200" imgH="164880" progId="Equation.3">
                  <p:embed/>
                </p:oleObj>
              </mc:Choice>
              <mc:Fallback>
                <p:oleObj name="Equazione" r:id="rId15" imgW="457200" imgH="1648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3387" y="5065468"/>
                        <a:ext cx="1370675" cy="45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9" name="Object 9"/>
          <p:cNvGraphicFramePr>
            <a:graphicFrameLocks noChangeAspect="1"/>
          </p:cNvGraphicFramePr>
          <p:nvPr/>
        </p:nvGraphicFramePr>
        <p:xfrm>
          <a:off x="2077510" y="4725740"/>
          <a:ext cx="2624402" cy="1212850"/>
        </p:xfrm>
        <a:graphic>
          <a:graphicData uri="http://schemas.openxmlformats.org/presentationml/2006/ole">
            <mc:AlternateContent xmlns:mc="http://schemas.openxmlformats.org/markup-compatibility/2006">
              <mc:Choice xmlns:v="urn:schemas-microsoft-com:vml" Requires="v">
                <p:oleObj spid="_x0000_s66722" name="Equazione" r:id="rId17" imgW="838080" imgH="419040" progId="Equation.3">
                  <p:embed/>
                </p:oleObj>
              </mc:Choice>
              <mc:Fallback>
                <p:oleObj name="Equazione" r:id="rId17" imgW="838080" imgH="4190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7510" y="4725740"/>
                        <a:ext cx="2624402" cy="1212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70" name="Object 9"/>
          <p:cNvGraphicFramePr>
            <a:graphicFrameLocks noChangeAspect="1"/>
          </p:cNvGraphicFramePr>
          <p:nvPr>
            <p:extLst>
              <p:ext uri="{D42A27DB-BD31-4B8C-83A1-F6EECF244321}">
                <p14:modId xmlns:p14="http://schemas.microsoft.com/office/powerpoint/2010/main" val="2531844805"/>
              </p:ext>
            </p:extLst>
          </p:nvPr>
        </p:nvGraphicFramePr>
        <p:xfrm>
          <a:off x="1149350" y="5864225"/>
          <a:ext cx="1433513" cy="660400"/>
        </p:xfrm>
        <a:graphic>
          <a:graphicData uri="http://schemas.openxmlformats.org/presentationml/2006/ole">
            <mc:AlternateContent xmlns:mc="http://schemas.openxmlformats.org/markup-compatibility/2006">
              <mc:Choice xmlns:v="urn:schemas-microsoft-com:vml" Requires="v">
                <p:oleObj spid="_x0000_s66723" name="Equation" r:id="rId19" imgW="457200" imgH="228600" progId="Equation.3">
                  <p:embed/>
                </p:oleObj>
              </mc:Choice>
              <mc:Fallback>
                <p:oleObj name="Equation" r:id="rId19" imgW="457200" imgH="228600" progId="Equation.3">
                  <p:embed/>
                  <p:pic>
                    <p:nvPicPr>
                      <p:cNvPr id="0" name=""/>
                      <p:cNvPicPr>
                        <a:picLocks noChangeAspect="1" noChangeArrowheads="1"/>
                      </p:cNvPicPr>
                      <p:nvPr/>
                    </p:nvPicPr>
                    <p:blipFill>
                      <a:blip r:embed="rId20"/>
                      <a:srcRect/>
                      <a:stretch>
                        <a:fillRect/>
                      </a:stretch>
                    </p:blipFill>
                    <p:spPr bwMode="auto">
                      <a:xfrm>
                        <a:off x="1149350" y="5864225"/>
                        <a:ext cx="1433513"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71" name="Object 15"/>
          <p:cNvGraphicFramePr>
            <a:graphicFrameLocks noChangeAspect="1"/>
          </p:cNvGraphicFramePr>
          <p:nvPr>
            <p:extLst>
              <p:ext uri="{D42A27DB-BD31-4B8C-83A1-F6EECF244321}">
                <p14:modId xmlns:p14="http://schemas.microsoft.com/office/powerpoint/2010/main" val="600119620"/>
              </p:ext>
            </p:extLst>
          </p:nvPr>
        </p:nvGraphicFramePr>
        <p:xfrm>
          <a:off x="2660650" y="5864225"/>
          <a:ext cx="4652963" cy="660400"/>
        </p:xfrm>
        <a:graphic>
          <a:graphicData uri="http://schemas.openxmlformats.org/presentationml/2006/ole">
            <mc:AlternateContent xmlns:mc="http://schemas.openxmlformats.org/markup-compatibility/2006">
              <mc:Choice xmlns:v="urn:schemas-microsoft-com:vml" Requires="v">
                <p:oleObj spid="_x0000_s66724" name="Equation" r:id="rId21" imgW="1485900" imgH="228600" progId="Equation.3">
                  <p:embed/>
                </p:oleObj>
              </mc:Choice>
              <mc:Fallback>
                <p:oleObj name="Equation" r:id="rId21" imgW="1485900" imgH="228600" progId="Equation.3">
                  <p:embed/>
                  <p:pic>
                    <p:nvPicPr>
                      <p:cNvPr id="0" name=""/>
                      <p:cNvPicPr>
                        <a:picLocks noChangeAspect="1" noChangeArrowheads="1"/>
                      </p:cNvPicPr>
                      <p:nvPr/>
                    </p:nvPicPr>
                    <p:blipFill>
                      <a:blip r:embed="rId22"/>
                      <a:srcRect/>
                      <a:stretch>
                        <a:fillRect/>
                      </a:stretch>
                    </p:blipFill>
                    <p:spPr bwMode="auto">
                      <a:xfrm>
                        <a:off x="2660650" y="5864225"/>
                        <a:ext cx="4652963"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CasellaDiTesto 22"/>
          <p:cNvSpPr txBox="1"/>
          <p:nvPr/>
        </p:nvSpPr>
        <p:spPr>
          <a:xfrm>
            <a:off x="7137243" y="5991674"/>
            <a:ext cx="936104" cy="461665"/>
          </a:xfrm>
          <a:prstGeom prst="rect">
            <a:avLst/>
          </a:prstGeom>
          <a:noFill/>
        </p:spPr>
        <p:txBody>
          <a:bodyPr wrap="square" rtlCol="0">
            <a:spAutoFit/>
          </a:bodyPr>
          <a:lstStyle/>
          <a:p>
            <a:pPr algn="l"/>
            <a:r>
              <a:rPr lang="it-IT" sz="2400" dirty="0" smtClean="0">
                <a:solidFill>
                  <a:prstClr val="black"/>
                </a:solidFill>
                <a:latin typeface="Arial" charset="0"/>
                <a:ea typeface="+mn-ea"/>
                <a:cs typeface="+mn-cs"/>
              </a:rPr>
              <a:t>Å</a:t>
            </a:r>
            <a:endParaRPr lang="it-IT" sz="2400" dirty="0">
              <a:solidFill>
                <a:prstClr val="black"/>
              </a:solidFill>
              <a:latin typeface="Arial" charset="0"/>
              <a:ea typeface="+mn-ea"/>
              <a:cs typeface="+mn-cs"/>
            </a:endParaRPr>
          </a:p>
        </p:txBody>
      </p:sp>
      <p:graphicFrame>
        <p:nvGraphicFramePr>
          <p:cNvPr id="45072" name="Object 16"/>
          <p:cNvGraphicFramePr>
            <a:graphicFrameLocks noChangeAspect="1"/>
          </p:cNvGraphicFramePr>
          <p:nvPr/>
        </p:nvGraphicFramePr>
        <p:xfrm>
          <a:off x="7882774" y="5913441"/>
          <a:ext cx="1750748" cy="585787"/>
        </p:xfrm>
        <a:graphic>
          <a:graphicData uri="http://schemas.openxmlformats.org/presentationml/2006/ole">
            <mc:AlternateContent xmlns:mc="http://schemas.openxmlformats.org/markup-compatibility/2006">
              <mc:Choice xmlns:v="urn:schemas-microsoft-com:vml" Requires="v">
                <p:oleObj spid="_x0000_s66725" name="Equazione" r:id="rId23" imgW="558720" imgH="203040" progId="Equation.3">
                  <p:embed/>
                </p:oleObj>
              </mc:Choice>
              <mc:Fallback>
                <p:oleObj name="Equazione" r:id="rId23" imgW="558720" imgH="20304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82774" y="5913441"/>
                        <a:ext cx="1750748" cy="585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6499" y="600844"/>
            <a:ext cx="8851900" cy="2324100"/>
          </a:xfrm>
          <a:prstGeom prst="rect">
            <a:avLst/>
          </a:prstGeom>
        </p:spPr>
      </p:pic>
      <p:pic>
        <p:nvPicPr>
          <p:cNvPr id="4" name="Picture 3"/>
          <p:cNvPicPr>
            <a:picLocks noChangeAspect="1"/>
          </p:cNvPicPr>
          <p:nvPr/>
        </p:nvPicPr>
        <p:blipFill rotWithShape="1">
          <a:blip r:embed="rId3"/>
          <a:srcRect t="1" b="32663"/>
          <a:stretch/>
        </p:blipFill>
        <p:spPr>
          <a:xfrm>
            <a:off x="1635696" y="2852936"/>
            <a:ext cx="6413500" cy="3403600"/>
          </a:xfrm>
          <a:prstGeom prst="rect">
            <a:avLst/>
          </a:prstGeom>
        </p:spPr>
      </p:pic>
      <p:sp>
        <p:nvSpPr>
          <p:cNvPr id="5" name="TextBox 4"/>
          <p:cNvSpPr txBox="1"/>
          <p:nvPr/>
        </p:nvSpPr>
        <p:spPr>
          <a:xfrm>
            <a:off x="1566082" y="188654"/>
            <a:ext cx="6552728" cy="461665"/>
          </a:xfrm>
          <a:prstGeom prst="rect">
            <a:avLst/>
          </a:prstGeom>
          <a:noFill/>
        </p:spPr>
        <p:txBody>
          <a:bodyPr wrap="square" rtlCol="0">
            <a:spAutoFit/>
          </a:bodyPr>
          <a:lstStyle/>
          <a:p>
            <a:r>
              <a:rPr lang="en-US" sz="2400" dirty="0" smtClean="0">
                <a:solidFill>
                  <a:srgbClr val="000000"/>
                </a:solidFill>
              </a:rPr>
              <a:t>2013 FEL Conference </a:t>
            </a:r>
            <a:endParaRPr lang="en-US" sz="2400" dirty="0">
              <a:solidFill>
                <a:srgbClr val="000000"/>
              </a:solidFill>
            </a:endParaRPr>
          </a:p>
        </p:txBody>
      </p:sp>
    </p:spTree>
    <p:extLst>
      <p:ext uri="{BB962C8B-B14F-4D97-AF65-F5344CB8AC3E}">
        <p14:creationId xmlns:p14="http://schemas.microsoft.com/office/powerpoint/2010/main" val="40986049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rallelogramma 20"/>
          <p:cNvSpPr/>
          <p:nvPr/>
        </p:nvSpPr>
        <p:spPr>
          <a:xfrm rot="16200000" flipV="1">
            <a:off x="53487" y="1486171"/>
            <a:ext cx="2731477" cy="2063752"/>
          </a:xfrm>
          <a:prstGeom prst="parallelogram">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22" name="Parallelogramma 21"/>
          <p:cNvSpPr/>
          <p:nvPr/>
        </p:nvSpPr>
        <p:spPr>
          <a:xfrm rot="16200000" flipV="1">
            <a:off x="746985" y="1486171"/>
            <a:ext cx="2731477" cy="2063752"/>
          </a:xfrm>
          <a:prstGeom prst="parallelogram">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28" name="Parallelogramma 27"/>
          <p:cNvSpPr/>
          <p:nvPr/>
        </p:nvSpPr>
        <p:spPr>
          <a:xfrm rot="16200000" flipV="1">
            <a:off x="3513540" y="1486171"/>
            <a:ext cx="2731477" cy="2063752"/>
          </a:xfrm>
          <a:prstGeom prst="parallelogram">
            <a:avLst/>
          </a:prstGeom>
          <a:blipFill dpi="0" rotWithShape="0">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29" name="Ovale 28"/>
          <p:cNvSpPr/>
          <p:nvPr/>
        </p:nvSpPr>
        <p:spPr>
          <a:xfrm>
            <a:off x="1899390" y="2568434"/>
            <a:ext cx="127001" cy="1172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30" name="Ovale 29"/>
          <p:cNvSpPr/>
          <p:nvPr/>
        </p:nvSpPr>
        <p:spPr>
          <a:xfrm>
            <a:off x="2707004" y="2254744"/>
            <a:ext cx="127001" cy="117232"/>
          </a:xfrm>
          <a:prstGeom prst="ellipse">
            <a:avLst/>
          </a:prstGeom>
          <a:solidFill>
            <a:srgbClr val="45D3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nvGrpSpPr>
          <p:cNvPr id="61" name="Gruppo 60"/>
          <p:cNvGrpSpPr/>
          <p:nvPr/>
        </p:nvGrpSpPr>
        <p:grpSpPr>
          <a:xfrm>
            <a:off x="1967442" y="2643098"/>
            <a:ext cx="3070860" cy="14605"/>
            <a:chOff x="1816100" y="2844800"/>
            <a:chExt cx="2834640" cy="14605"/>
          </a:xfrm>
        </p:grpSpPr>
        <p:cxnSp>
          <p:nvCxnSpPr>
            <p:cNvPr id="32" name="Connettore 1 31"/>
            <p:cNvCxnSpPr/>
            <p:nvPr/>
          </p:nvCxnSpPr>
          <p:spPr>
            <a:xfrm>
              <a:off x="1816100" y="2844800"/>
              <a:ext cx="1866900" cy="126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flipV="1">
              <a:off x="3683000" y="2851785"/>
              <a:ext cx="967740" cy="762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uppo 61"/>
          <p:cNvGrpSpPr/>
          <p:nvPr/>
        </p:nvGrpSpPr>
        <p:grpSpPr>
          <a:xfrm>
            <a:off x="2816990" y="2314473"/>
            <a:ext cx="2175566" cy="328617"/>
            <a:chOff x="2600298" y="2516175"/>
            <a:chExt cx="2008215" cy="328617"/>
          </a:xfrm>
        </p:grpSpPr>
        <p:cxnSp>
          <p:nvCxnSpPr>
            <p:cNvPr id="37" name="Connettore 1 36"/>
            <p:cNvCxnSpPr/>
            <p:nvPr/>
          </p:nvCxnSpPr>
          <p:spPr>
            <a:xfrm>
              <a:off x="2600298" y="2516175"/>
              <a:ext cx="1058877" cy="182565"/>
            </a:xfrm>
            <a:prstGeom prst="line">
              <a:avLst/>
            </a:prstGeom>
            <a:ln w="19050">
              <a:solidFill>
                <a:srgbClr val="45D345"/>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3616325" y="2684780"/>
              <a:ext cx="992188" cy="160012"/>
            </a:xfrm>
            <a:prstGeom prst="line">
              <a:avLst/>
            </a:prstGeom>
            <a:ln w="19050">
              <a:solidFill>
                <a:srgbClr val="45D345"/>
              </a:solidFill>
              <a:prstDash val="sysDash"/>
            </a:ln>
          </p:spPr>
          <p:style>
            <a:lnRef idx="1">
              <a:schemeClr val="accent1"/>
            </a:lnRef>
            <a:fillRef idx="0">
              <a:schemeClr val="accent1"/>
            </a:fillRef>
            <a:effectRef idx="0">
              <a:schemeClr val="accent1"/>
            </a:effectRef>
            <a:fontRef idx="minor">
              <a:schemeClr val="tx1"/>
            </a:fontRef>
          </p:style>
        </p:cxnSp>
      </p:grpSp>
      <p:sp>
        <p:nvSpPr>
          <p:cNvPr id="44" name="CasellaDiTesto 43"/>
          <p:cNvSpPr txBox="1"/>
          <p:nvPr/>
        </p:nvSpPr>
        <p:spPr>
          <a:xfrm>
            <a:off x="1740431" y="2206215"/>
            <a:ext cx="464344" cy="369332"/>
          </a:xfrm>
          <a:prstGeom prst="rect">
            <a:avLst/>
          </a:prstGeom>
          <a:noFill/>
        </p:spPr>
        <p:txBody>
          <a:bodyPr wrap="square" rtlCol="0">
            <a:spAutoFit/>
          </a:bodyPr>
          <a:lstStyle/>
          <a:p>
            <a:pPr algn="l" fontAlgn="auto">
              <a:spcBef>
                <a:spcPts val="0"/>
              </a:spcBef>
              <a:spcAft>
                <a:spcPts val="0"/>
              </a:spcAft>
            </a:pPr>
            <a:r>
              <a:rPr lang="it-IT" sz="1800" i="1" dirty="0" smtClean="0">
                <a:solidFill>
                  <a:srgbClr val="FF0000"/>
                </a:solidFill>
                <a:latin typeface="Adobe Caslon Pro" pitchFamily="18" charset="0"/>
                <a:ea typeface="+mn-ea"/>
                <a:cs typeface="+mn-cs"/>
              </a:rPr>
              <a:t>P</a:t>
            </a:r>
            <a:r>
              <a:rPr lang="it-IT" sz="1800" i="1" baseline="-25000" dirty="0" smtClean="0">
                <a:solidFill>
                  <a:srgbClr val="FF0000"/>
                </a:solidFill>
                <a:latin typeface="Adobe Caslon Pro" pitchFamily="18" charset="0"/>
                <a:ea typeface="+mn-ea"/>
                <a:cs typeface="+mn-cs"/>
              </a:rPr>
              <a:t>0</a:t>
            </a:r>
            <a:endParaRPr lang="it-IT" sz="1800" i="1" baseline="-25000" dirty="0">
              <a:solidFill>
                <a:srgbClr val="FF0000"/>
              </a:solidFill>
              <a:latin typeface="Adobe Caslon Pro" pitchFamily="18" charset="0"/>
              <a:ea typeface="+mn-ea"/>
              <a:cs typeface="+mn-cs"/>
            </a:endParaRPr>
          </a:p>
        </p:txBody>
      </p:sp>
      <p:sp>
        <p:nvSpPr>
          <p:cNvPr id="46" name="CasellaDiTesto 45"/>
          <p:cNvSpPr txBox="1"/>
          <p:nvPr/>
        </p:nvSpPr>
        <p:spPr>
          <a:xfrm>
            <a:off x="2546669" y="1860775"/>
            <a:ext cx="464344" cy="369332"/>
          </a:xfrm>
          <a:prstGeom prst="rect">
            <a:avLst/>
          </a:prstGeom>
          <a:noFill/>
        </p:spPr>
        <p:txBody>
          <a:bodyPr wrap="square" rtlCol="0">
            <a:spAutoFit/>
          </a:bodyPr>
          <a:lstStyle/>
          <a:p>
            <a:pPr algn="l" fontAlgn="auto">
              <a:spcBef>
                <a:spcPts val="0"/>
              </a:spcBef>
              <a:spcAft>
                <a:spcPts val="0"/>
              </a:spcAft>
            </a:pPr>
            <a:r>
              <a:rPr lang="it-IT" sz="1800" i="1" dirty="0" smtClean="0">
                <a:solidFill>
                  <a:srgbClr val="45D345"/>
                </a:solidFill>
                <a:latin typeface="Adobe Caslon Pro" pitchFamily="18" charset="0"/>
                <a:ea typeface="+mn-ea"/>
                <a:cs typeface="+mn-cs"/>
              </a:rPr>
              <a:t>P</a:t>
            </a:r>
            <a:r>
              <a:rPr lang="it-IT" sz="1800" i="1" baseline="-25000" dirty="0" smtClean="0">
                <a:solidFill>
                  <a:srgbClr val="45D345"/>
                </a:solidFill>
                <a:latin typeface="Adobe Caslon Pro" pitchFamily="18" charset="0"/>
                <a:ea typeface="+mn-ea"/>
                <a:cs typeface="+mn-cs"/>
              </a:rPr>
              <a:t>1</a:t>
            </a:r>
            <a:endParaRPr lang="it-IT" sz="1800" i="1" baseline="-25000" dirty="0">
              <a:solidFill>
                <a:srgbClr val="45D345"/>
              </a:solidFill>
              <a:latin typeface="Adobe Caslon Pro" pitchFamily="18" charset="0"/>
              <a:ea typeface="+mn-ea"/>
              <a:cs typeface="+mn-cs"/>
            </a:endParaRPr>
          </a:p>
        </p:txBody>
      </p:sp>
      <p:sp>
        <p:nvSpPr>
          <p:cNvPr id="57" name="CasellaDiTesto 56"/>
          <p:cNvSpPr txBox="1"/>
          <p:nvPr/>
        </p:nvSpPr>
        <p:spPr>
          <a:xfrm>
            <a:off x="4049079" y="2089375"/>
            <a:ext cx="464344" cy="369332"/>
          </a:xfrm>
          <a:prstGeom prst="rect">
            <a:avLst/>
          </a:prstGeom>
          <a:noFill/>
        </p:spPr>
        <p:txBody>
          <a:bodyPr wrap="square" rtlCol="0">
            <a:spAutoFit/>
          </a:bodyPr>
          <a:lstStyle/>
          <a:p>
            <a:pPr algn="l" fontAlgn="auto">
              <a:spcBef>
                <a:spcPts val="0"/>
              </a:spcBef>
              <a:spcAft>
                <a:spcPts val="0"/>
              </a:spcAft>
            </a:pPr>
            <a:r>
              <a:rPr lang="it-IT" sz="1800" i="1" dirty="0" smtClean="0">
                <a:solidFill>
                  <a:srgbClr val="45D345"/>
                </a:solidFill>
                <a:latin typeface="Adobe Caslon Pro" pitchFamily="18" charset="0"/>
                <a:ea typeface="+mn-ea"/>
                <a:cs typeface="+mn-cs"/>
              </a:rPr>
              <a:t>r</a:t>
            </a:r>
            <a:r>
              <a:rPr lang="it-IT" sz="1800" i="1" baseline="-25000" dirty="0" smtClean="0">
                <a:solidFill>
                  <a:srgbClr val="45D345"/>
                </a:solidFill>
                <a:latin typeface="Adobe Caslon Pro" pitchFamily="18" charset="0"/>
                <a:ea typeface="+mn-ea"/>
                <a:cs typeface="+mn-cs"/>
              </a:rPr>
              <a:t>1</a:t>
            </a:r>
            <a:endParaRPr lang="it-IT" sz="1800" i="1" baseline="-25000" dirty="0">
              <a:solidFill>
                <a:srgbClr val="45D345"/>
              </a:solidFill>
              <a:latin typeface="Adobe Caslon Pro" pitchFamily="18" charset="0"/>
              <a:ea typeface="+mn-ea"/>
              <a:cs typeface="+mn-cs"/>
            </a:endParaRPr>
          </a:p>
        </p:txBody>
      </p:sp>
      <p:sp>
        <p:nvSpPr>
          <p:cNvPr id="58" name="CasellaDiTesto 57"/>
          <p:cNvSpPr txBox="1"/>
          <p:nvPr/>
        </p:nvSpPr>
        <p:spPr>
          <a:xfrm>
            <a:off x="3950019" y="2714215"/>
            <a:ext cx="464344" cy="369332"/>
          </a:xfrm>
          <a:prstGeom prst="rect">
            <a:avLst/>
          </a:prstGeom>
          <a:noFill/>
        </p:spPr>
        <p:txBody>
          <a:bodyPr wrap="square" rtlCol="0">
            <a:spAutoFit/>
          </a:bodyPr>
          <a:lstStyle/>
          <a:p>
            <a:pPr algn="l" fontAlgn="auto">
              <a:spcBef>
                <a:spcPts val="0"/>
              </a:spcBef>
              <a:spcAft>
                <a:spcPts val="0"/>
              </a:spcAft>
            </a:pPr>
            <a:r>
              <a:rPr lang="it-IT" sz="1800" i="1" dirty="0" smtClean="0">
                <a:solidFill>
                  <a:srgbClr val="FF0000"/>
                </a:solidFill>
                <a:latin typeface="Adobe Caslon Pro" pitchFamily="18" charset="0"/>
                <a:ea typeface="+mn-ea"/>
                <a:cs typeface="+mn-cs"/>
              </a:rPr>
              <a:t>r</a:t>
            </a:r>
            <a:r>
              <a:rPr lang="it-IT" sz="1800" i="1" baseline="-25000" dirty="0" smtClean="0">
                <a:solidFill>
                  <a:srgbClr val="FF0000"/>
                </a:solidFill>
                <a:latin typeface="Adobe Caslon Pro" pitchFamily="18" charset="0"/>
                <a:ea typeface="+mn-ea"/>
                <a:cs typeface="+mn-cs"/>
              </a:rPr>
              <a:t>0</a:t>
            </a:r>
            <a:endParaRPr lang="it-IT" sz="1800" i="1" baseline="-25000" dirty="0">
              <a:solidFill>
                <a:srgbClr val="FF0000"/>
              </a:solidFill>
              <a:latin typeface="Adobe Caslon Pro" pitchFamily="18" charset="0"/>
              <a:ea typeface="+mn-ea"/>
              <a:cs typeface="+mn-cs"/>
            </a:endParaRPr>
          </a:p>
        </p:txBody>
      </p:sp>
      <p:sp>
        <p:nvSpPr>
          <p:cNvPr id="59" name="CasellaDiTesto 58"/>
          <p:cNvSpPr txBox="1"/>
          <p:nvPr/>
        </p:nvSpPr>
        <p:spPr>
          <a:xfrm>
            <a:off x="5191020" y="2442435"/>
            <a:ext cx="381106" cy="369332"/>
          </a:xfrm>
          <a:prstGeom prst="rect">
            <a:avLst/>
          </a:prstGeom>
          <a:solidFill>
            <a:srgbClr val="1B5092"/>
          </a:solidFill>
        </p:spPr>
        <p:txBody>
          <a:bodyPr wrap="square" rtlCol="0">
            <a:spAutoFit/>
          </a:bodyPr>
          <a:lstStyle/>
          <a:p>
            <a:pPr algn="l" fontAlgn="auto">
              <a:spcBef>
                <a:spcPts val="0"/>
              </a:spcBef>
              <a:spcAft>
                <a:spcPts val="0"/>
              </a:spcAft>
            </a:pPr>
            <a:r>
              <a:rPr lang="it-IT" sz="1800" i="1" dirty="0" smtClean="0">
                <a:solidFill>
                  <a:prstClr val="white">
                    <a:lumMod val="95000"/>
                  </a:prstClr>
                </a:solidFill>
                <a:latin typeface="Adobe Caslon Pro" pitchFamily="18" charset="0"/>
                <a:ea typeface="+mn-ea"/>
                <a:cs typeface="+mn-cs"/>
              </a:rPr>
              <a:t>Q</a:t>
            </a:r>
            <a:endParaRPr lang="it-IT" sz="1800" i="1" baseline="-25000" dirty="0">
              <a:solidFill>
                <a:prstClr val="white">
                  <a:lumMod val="95000"/>
                </a:prstClr>
              </a:solidFill>
              <a:latin typeface="Adobe Caslon Pro" pitchFamily="18" charset="0"/>
              <a:ea typeface="+mn-ea"/>
              <a:cs typeface="+mn-cs"/>
            </a:endParaRPr>
          </a:p>
        </p:txBody>
      </p:sp>
      <p:sp>
        <p:nvSpPr>
          <p:cNvPr id="60" name="Ovale 59"/>
          <p:cNvSpPr/>
          <p:nvPr/>
        </p:nvSpPr>
        <p:spPr>
          <a:xfrm>
            <a:off x="4927599" y="2597644"/>
            <a:ext cx="127001" cy="117232"/>
          </a:xfrm>
          <a:prstGeom prst="ellipse">
            <a:avLst/>
          </a:prstGeom>
          <a:solidFill>
            <a:srgbClr val="1B50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nvGrpSpPr>
          <p:cNvPr id="26" name="Gruppo 18"/>
          <p:cNvGrpSpPr/>
          <p:nvPr/>
        </p:nvGrpSpPr>
        <p:grpSpPr>
          <a:xfrm>
            <a:off x="6393160" y="764704"/>
            <a:ext cx="4206707" cy="1752243"/>
            <a:chOff x="203200" y="5595257"/>
            <a:chExt cx="3883114" cy="1752243"/>
          </a:xfrm>
          <a:solidFill>
            <a:srgbClr val="FF66CC"/>
          </a:solidFill>
        </p:grpSpPr>
        <p:sp>
          <p:nvSpPr>
            <p:cNvPr id="27" name="Rettangolo 16"/>
            <p:cNvSpPr/>
            <p:nvPr/>
          </p:nvSpPr>
          <p:spPr>
            <a:xfrm>
              <a:off x="203200" y="5595257"/>
              <a:ext cx="3030835" cy="175224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aphicFrame>
          <p:nvGraphicFramePr>
            <p:cNvPr id="31" name="Object 62"/>
            <p:cNvGraphicFramePr>
              <a:graphicFrameLocks noChangeAspect="1"/>
            </p:cNvGraphicFramePr>
            <p:nvPr/>
          </p:nvGraphicFramePr>
          <p:xfrm>
            <a:off x="402179" y="6277882"/>
            <a:ext cx="2831856" cy="929918"/>
          </p:xfrm>
          <a:graphic>
            <a:graphicData uri="http://schemas.openxmlformats.org/presentationml/2006/ole">
              <mc:AlternateContent xmlns:mc="http://schemas.openxmlformats.org/markup-compatibility/2006">
                <mc:Choice xmlns:v="urn:schemas-microsoft-com:vml" Requires="v">
                  <p:oleObj spid="_x0000_s57568" name="Equation" r:id="rId6" imgW="1701720" imgH="558720" progId="Equation.3">
                    <p:embed/>
                  </p:oleObj>
                </mc:Choice>
                <mc:Fallback>
                  <p:oleObj name="Equation" r:id="rId6" imgW="1701720" imgH="5587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179" y="6277882"/>
                          <a:ext cx="2831856" cy="9299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 Box 68"/>
            <p:cNvSpPr txBox="1">
              <a:spLocks noChangeArrowheads="1"/>
            </p:cNvSpPr>
            <p:nvPr/>
          </p:nvSpPr>
          <p:spPr bwMode="auto">
            <a:xfrm>
              <a:off x="346653" y="5615270"/>
              <a:ext cx="3739661" cy="369332"/>
            </a:xfrm>
            <a:prstGeom prst="rect">
              <a:avLst/>
            </a:prstGeom>
            <a:noFill/>
            <a:ln w="9525" algn="ctr">
              <a:noFill/>
              <a:miter lim="800000"/>
              <a:headEnd/>
              <a:tailEnd/>
            </a:ln>
          </p:spPr>
          <p:txBody>
            <a:bodyPr wrap="square">
              <a:spAutoFit/>
            </a:bodyPr>
            <a:lstStyle/>
            <a:p>
              <a:pPr algn="l" fontAlgn="auto">
                <a:spcBef>
                  <a:spcPts val="0"/>
                </a:spcBef>
                <a:spcAft>
                  <a:spcPts val="0"/>
                </a:spcAft>
              </a:pPr>
              <a:r>
                <a:rPr lang="it-IT" sz="1800" b="1" dirty="0" err="1">
                  <a:solidFill>
                    <a:prstClr val="black"/>
                  </a:solidFill>
                  <a:latin typeface="Calibri"/>
                  <a:ea typeface="+mn-ea"/>
                  <a:cs typeface="+mn-cs"/>
                </a:rPr>
                <a:t>Complex</a:t>
              </a:r>
              <a:r>
                <a:rPr lang="it-IT" sz="1800" b="1" dirty="0">
                  <a:solidFill>
                    <a:prstClr val="black"/>
                  </a:solidFill>
                  <a:latin typeface="Calibri"/>
                  <a:ea typeface="+mn-ea"/>
                  <a:cs typeface="+mn-cs"/>
                </a:rPr>
                <a:t> </a:t>
              </a:r>
              <a:r>
                <a:rPr lang="it-IT" sz="1800" b="1" dirty="0" err="1" smtClean="0">
                  <a:solidFill>
                    <a:prstClr val="black"/>
                  </a:solidFill>
                  <a:latin typeface="Calibri"/>
                  <a:ea typeface="+mn-ea"/>
                  <a:cs typeface="+mn-cs"/>
                </a:rPr>
                <a:t>Coherence</a:t>
              </a:r>
              <a:r>
                <a:rPr lang="it-IT" sz="1800" b="1" dirty="0" smtClean="0">
                  <a:solidFill>
                    <a:prstClr val="black"/>
                  </a:solidFill>
                  <a:latin typeface="Calibri"/>
                  <a:ea typeface="+mn-ea"/>
                  <a:cs typeface="+mn-cs"/>
                </a:rPr>
                <a:t> </a:t>
              </a:r>
              <a:r>
                <a:rPr lang="it-IT" sz="1800" b="1" dirty="0" err="1" smtClean="0">
                  <a:solidFill>
                    <a:prstClr val="black"/>
                  </a:solidFill>
                  <a:latin typeface="Calibri"/>
                  <a:ea typeface="+mn-ea"/>
                  <a:cs typeface="+mn-cs"/>
                </a:rPr>
                <a:t>Factor</a:t>
              </a:r>
              <a:endParaRPr lang="it-IT" sz="1800" b="1" i="1" dirty="0">
                <a:solidFill>
                  <a:prstClr val="black"/>
                </a:solidFill>
                <a:latin typeface="Calibri"/>
                <a:ea typeface="+mn-ea"/>
                <a:cs typeface="+mn-cs"/>
              </a:endParaRPr>
            </a:p>
          </p:txBody>
        </p:sp>
      </p:grpSp>
      <p:grpSp>
        <p:nvGrpSpPr>
          <p:cNvPr id="2" name="Group 1"/>
          <p:cNvGrpSpPr/>
          <p:nvPr/>
        </p:nvGrpSpPr>
        <p:grpSpPr>
          <a:xfrm>
            <a:off x="3405092" y="4149080"/>
            <a:ext cx="5679782" cy="2096130"/>
            <a:chOff x="3405092" y="4149080"/>
            <a:chExt cx="5679782" cy="2096130"/>
          </a:xfrm>
        </p:grpSpPr>
        <p:graphicFrame>
          <p:nvGraphicFramePr>
            <p:cNvPr id="8194" name="Object 61"/>
            <p:cNvGraphicFramePr>
              <a:graphicFrameLocks noChangeAspect="1"/>
            </p:cNvGraphicFramePr>
            <p:nvPr>
              <p:extLst>
                <p:ext uri="{D42A27DB-BD31-4B8C-83A1-F6EECF244321}">
                  <p14:modId xmlns:p14="http://schemas.microsoft.com/office/powerpoint/2010/main" val="1962569039"/>
                </p:ext>
              </p:extLst>
            </p:nvPr>
          </p:nvGraphicFramePr>
          <p:xfrm>
            <a:off x="6393160" y="4221088"/>
            <a:ext cx="2459531" cy="1014599"/>
          </p:xfrm>
          <a:graphic>
            <a:graphicData uri="http://schemas.openxmlformats.org/presentationml/2006/ole">
              <mc:AlternateContent xmlns:mc="http://schemas.openxmlformats.org/markup-compatibility/2006">
                <mc:Choice xmlns:v="urn:schemas-microsoft-com:vml" Requires="v">
                  <p:oleObj spid="_x0000_s57569" name="Equation" r:id="rId8" imgW="1079280" imgH="482400" progId="">
                    <p:embed/>
                  </p:oleObj>
                </mc:Choice>
                <mc:Fallback>
                  <p:oleObj name="Equation" r:id="rId8" imgW="1079280" imgH="4824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3160" y="4221088"/>
                          <a:ext cx="2459531" cy="1014599"/>
                        </a:xfrm>
                        <a:prstGeom prst="rect">
                          <a:avLst/>
                        </a:prstGeom>
                        <a:solidFill>
                          <a:srgbClr val="FFFFFF"/>
                        </a:solidFill>
                      </p:spPr>
                    </p:pic>
                  </p:oleObj>
                </mc:Fallback>
              </mc:AlternateContent>
            </a:graphicData>
          </a:graphic>
        </p:graphicFrame>
        <p:grpSp>
          <p:nvGrpSpPr>
            <p:cNvPr id="19" name="Gruppo 18"/>
            <p:cNvGrpSpPr/>
            <p:nvPr/>
          </p:nvGrpSpPr>
          <p:grpSpPr>
            <a:xfrm>
              <a:off x="6393160" y="5373216"/>
              <a:ext cx="2691714" cy="871994"/>
              <a:chOff x="2192216" y="5838092"/>
              <a:chExt cx="1969476" cy="691662"/>
            </a:xfrm>
            <a:solidFill>
              <a:srgbClr val="FF66CC"/>
            </a:solidFill>
          </p:grpSpPr>
          <p:sp>
            <p:nvSpPr>
              <p:cNvPr id="16" name="Rettangolo 15"/>
              <p:cNvSpPr/>
              <p:nvPr/>
            </p:nvSpPr>
            <p:spPr>
              <a:xfrm>
                <a:off x="2192216" y="5838092"/>
                <a:ext cx="1969476" cy="69166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aphicFrame>
            <p:nvGraphicFramePr>
              <p:cNvPr id="57355" name="Object 63"/>
              <p:cNvGraphicFramePr>
                <a:graphicFrameLocks noChangeAspect="1"/>
              </p:cNvGraphicFramePr>
              <p:nvPr/>
            </p:nvGraphicFramePr>
            <p:xfrm>
              <a:off x="2260455" y="5934090"/>
              <a:ext cx="1815488" cy="509993"/>
            </p:xfrm>
            <a:graphic>
              <a:graphicData uri="http://schemas.openxmlformats.org/presentationml/2006/ole">
                <mc:AlternateContent xmlns:mc="http://schemas.openxmlformats.org/markup-compatibility/2006">
                  <mc:Choice xmlns:v="urn:schemas-microsoft-com:vml" Requires="v">
                    <p:oleObj spid="_x0000_s57570" name="Equation" r:id="rId10" imgW="901440" imgH="253800" progId="">
                      <p:embed/>
                    </p:oleObj>
                  </mc:Choice>
                  <mc:Fallback>
                    <p:oleObj name="Equation" r:id="rId10" imgW="901440" imgH="2538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0455" y="5934090"/>
                            <a:ext cx="1815488" cy="5099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99690" name="Picture 10"/>
            <p:cNvPicPr>
              <a:picLocks noChangeAspect="1" noChangeArrowheads="1"/>
            </p:cNvPicPr>
            <p:nvPr/>
          </p:nvPicPr>
          <p:blipFill>
            <a:blip r:embed="rId12" cstate="print"/>
            <a:srcRect/>
            <a:stretch>
              <a:fillRect/>
            </a:stretch>
          </p:blipFill>
          <p:spPr bwMode="auto">
            <a:xfrm>
              <a:off x="3622372" y="4149080"/>
              <a:ext cx="2523810" cy="1440160"/>
            </a:xfrm>
            <a:prstGeom prst="rect">
              <a:avLst/>
            </a:prstGeom>
            <a:noFill/>
            <a:ln w="9525">
              <a:noFill/>
              <a:miter lim="800000"/>
              <a:headEnd/>
              <a:tailEnd/>
            </a:ln>
            <a:effectLst/>
          </p:spPr>
        </p:pic>
        <p:sp>
          <p:nvSpPr>
            <p:cNvPr id="8200" name="Text Box 60"/>
            <p:cNvSpPr txBox="1">
              <a:spLocks noChangeArrowheads="1"/>
            </p:cNvSpPr>
            <p:nvPr/>
          </p:nvSpPr>
          <p:spPr bwMode="auto">
            <a:xfrm>
              <a:off x="3405092" y="4149080"/>
              <a:ext cx="1331884" cy="369332"/>
            </a:xfrm>
            <a:prstGeom prst="rect">
              <a:avLst/>
            </a:prstGeom>
            <a:noFill/>
            <a:ln w="9525" algn="ctr">
              <a:noFill/>
              <a:miter lim="800000"/>
              <a:headEnd/>
              <a:tailEnd/>
            </a:ln>
          </p:spPr>
          <p:txBody>
            <a:bodyPr wrap="square">
              <a:spAutoFit/>
            </a:bodyPr>
            <a:lstStyle/>
            <a:p>
              <a:pPr algn="r" fontAlgn="auto">
                <a:spcBef>
                  <a:spcPts val="0"/>
                </a:spcBef>
                <a:spcAft>
                  <a:spcPts val="0"/>
                </a:spcAft>
              </a:pPr>
              <a:r>
                <a:rPr lang="it-IT" sz="1800" b="1" dirty="0" err="1">
                  <a:solidFill>
                    <a:prstClr val="black"/>
                  </a:solidFill>
                  <a:latin typeface="Calibri"/>
                  <a:ea typeface="+mn-ea"/>
                  <a:cs typeface="+mn-cs"/>
                </a:rPr>
                <a:t>Visibility</a:t>
              </a:r>
              <a:r>
                <a:rPr lang="it-IT" sz="1800" b="1" dirty="0">
                  <a:solidFill>
                    <a:prstClr val="black"/>
                  </a:solidFill>
                  <a:latin typeface="Calibri"/>
                  <a:ea typeface="+mn-ea"/>
                  <a:cs typeface="+mn-cs"/>
                </a:rPr>
                <a:t>:</a:t>
              </a:r>
              <a:endParaRPr lang="it-IT" sz="1800" b="1" i="1" dirty="0">
                <a:solidFill>
                  <a:prstClr val="black"/>
                </a:solidFill>
                <a:latin typeface="Calibri"/>
                <a:ea typeface="+mn-ea"/>
                <a:cs typeface="+mn-cs"/>
              </a:endParaRPr>
            </a:p>
          </p:txBody>
        </p:sp>
      </p:grpSp>
      <p:sp>
        <p:nvSpPr>
          <p:cNvPr id="34" name="Rectangle 2"/>
          <p:cNvSpPr txBox="1">
            <a:spLocks noChangeArrowheads="1"/>
          </p:cNvSpPr>
          <p:nvPr/>
        </p:nvSpPr>
        <p:spPr>
          <a:xfrm>
            <a:off x="0" y="44624"/>
            <a:ext cx="9906000" cy="576262"/>
          </a:xfrm>
          <a:prstGeom prst="rect">
            <a:avLst/>
          </a:prstGeom>
          <a:solidFill>
            <a:srgbClr val="1B5092"/>
          </a:solidFill>
        </p:spPr>
        <p:txBody>
          <a:bodyPr vert="horz" wrap="none" lIns="91440" tIns="45720" rIns="91440" bIns="45720" rtlCol="0" anchor="ctr" anchorCtr="0">
            <a:noAutofit/>
          </a:bodyPr>
          <a:lstStyle>
            <a:lvl1pPr algn="ctr" defTabSz="914400" rtl="0" eaLnBrk="1" latinLnBrk="0" hangingPunct="1">
              <a:spcBef>
                <a:spcPct val="0"/>
              </a:spcBef>
              <a:buNone/>
              <a:defRPr sz="2400" kern="1200">
                <a:solidFill>
                  <a:schemeClr val="bg1">
                    <a:lumMod val="75000"/>
                  </a:schemeClr>
                </a:solidFill>
                <a:latin typeface="Century Gothic" pitchFamily="34" charset="0"/>
                <a:ea typeface="+mj-ea"/>
                <a:cs typeface="+mj-cs"/>
              </a:defRPr>
            </a:lvl1pPr>
          </a:lstStyle>
          <a:p>
            <a:pPr marL="285589" indent="-285589"/>
            <a:r>
              <a:rPr lang="en-US" sz="2000" dirty="0" smtClean="0">
                <a:latin typeface="American Typewriter"/>
                <a:cs typeface="American Typewriter"/>
              </a:rPr>
              <a:t>PROBING TRANSVERSE COHERENCE WITH THE HETERODYNE SPECKLE </a:t>
            </a:r>
          </a:p>
          <a:p>
            <a:pPr marL="285589" indent="-285589"/>
            <a:r>
              <a:rPr lang="en-US" sz="2000" dirty="0" smtClean="0">
                <a:latin typeface="American Typewriter"/>
                <a:cs typeface="American Typewriter"/>
              </a:rPr>
              <a:t>APPROACH</a:t>
            </a:r>
            <a:endParaRPr lang="en-US" sz="2000" dirty="0">
              <a:latin typeface="American Typewriter"/>
              <a:cs typeface="American Typewriter"/>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00"/>
                                        <p:tgtEl>
                                          <p:spTgt spid="29"/>
                                        </p:tgtEl>
                                      </p:cBhvr>
                                    </p:animEffect>
                                  </p:childTnLst>
                                </p:cTn>
                              </p:par>
                              <p:par>
                                <p:cTn id="12" presetID="10"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
                                        <p:tgtEl>
                                          <p:spTgt spid="46"/>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
                                        <p:tgtEl>
                                          <p:spTgt spid="44"/>
                                        </p:tgtEl>
                                      </p:cBhvr>
                                    </p:animEffect>
                                  </p:childTnLst>
                                </p:cTn>
                              </p:par>
                            </p:childTnLst>
                          </p:cTn>
                        </p:par>
                        <p:par>
                          <p:cTn id="21" fill="hold">
                            <p:stCondLst>
                              <p:cond delay="400"/>
                            </p:stCondLst>
                            <p:childTnLst>
                              <p:par>
                                <p:cTn id="22" presetID="18" presetClass="entr" presetSubtype="6"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strips(downRight)">
                                      <p:cBhvr>
                                        <p:cTn id="24" dur="100"/>
                                        <p:tgtEl>
                                          <p:spTgt spid="62"/>
                                        </p:tgtEl>
                                      </p:cBhvr>
                                    </p:animEffect>
                                  </p:childTnLst>
                                </p:cTn>
                              </p:par>
                              <p:par>
                                <p:cTn id="25" presetID="18" presetClass="entr" presetSubtype="3"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strips(upRight)">
                                      <p:cBhvr>
                                        <p:cTn id="27" dur="200"/>
                                        <p:tgtEl>
                                          <p:spTgt spid="61"/>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
                                        <p:tgtEl>
                                          <p:spTgt spid="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100"/>
                                        <p:tgtEl>
                                          <p:spTgt spid="58"/>
                                        </p:tgtEl>
                                      </p:cBhvr>
                                    </p:animEffect>
                                  </p:childTnLst>
                                </p:cTn>
                              </p:par>
                            </p:childTnLst>
                          </p:cTn>
                        </p:par>
                        <p:par>
                          <p:cTn id="35" fill="hold">
                            <p:stCondLst>
                              <p:cond delay="700"/>
                            </p:stCondLst>
                            <p:childTnLst>
                              <p:par>
                                <p:cTn id="36" presetID="10"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100"/>
                                        <p:tgtEl>
                                          <p:spTgt spid="5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29" grpId="0" animBg="1"/>
      <p:bldP spid="57" grpId="0"/>
      <p:bldP spid="58" grpId="0"/>
      <p:bldP spid="59" grpId="0" animBg="1"/>
      <p:bldP spid="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0" y="0"/>
            <a:ext cx="9906000" cy="576262"/>
          </a:xfrm>
        </p:spPr>
        <p:txBody>
          <a:bodyPr/>
          <a:lstStyle/>
          <a:p>
            <a:pPr eaLnBrk="1" hangingPunct="1"/>
            <a:r>
              <a:rPr lang="it-IT" dirty="0" err="1" smtClean="0"/>
              <a:t>Heterodyne</a:t>
            </a:r>
            <a:r>
              <a:rPr lang="it-IT" dirty="0" smtClean="0"/>
              <a:t> </a:t>
            </a:r>
            <a:r>
              <a:rPr lang="it-IT" dirty="0" err="1" smtClean="0"/>
              <a:t>Speckle</a:t>
            </a:r>
            <a:r>
              <a:rPr lang="it-IT" dirty="0" smtClean="0"/>
              <a:t> </a:t>
            </a:r>
            <a:r>
              <a:rPr lang="it-IT" dirty="0" err="1" smtClean="0"/>
              <a:t>Approach</a:t>
            </a:r>
            <a:endParaRPr lang="it-IT" dirty="0" smtClean="0"/>
          </a:p>
        </p:txBody>
      </p:sp>
      <p:sp>
        <p:nvSpPr>
          <p:cNvPr id="36" name="Rettangolo 35"/>
          <p:cNvSpPr/>
          <p:nvPr/>
        </p:nvSpPr>
        <p:spPr>
          <a:xfrm>
            <a:off x="500865" y="2797443"/>
            <a:ext cx="3172611" cy="3856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nvGrpSpPr>
          <p:cNvPr id="2" name="Gruppo 95"/>
          <p:cNvGrpSpPr/>
          <p:nvPr/>
        </p:nvGrpSpPr>
        <p:grpSpPr>
          <a:xfrm>
            <a:off x="1175570" y="2211749"/>
            <a:ext cx="311282" cy="1567266"/>
            <a:chOff x="3420670" y="2137646"/>
            <a:chExt cx="287337" cy="1567266"/>
          </a:xfrm>
        </p:grpSpPr>
        <p:sp>
          <p:nvSpPr>
            <p:cNvPr id="42" name="Oval 115"/>
            <p:cNvSpPr>
              <a:spLocks noChangeArrowheads="1"/>
            </p:cNvSpPr>
            <p:nvPr/>
          </p:nvSpPr>
          <p:spPr bwMode="auto">
            <a:xfrm>
              <a:off x="3433370" y="213764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3" name="Oval 116"/>
            <p:cNvSpPr>
              <a:spLocks noChangeArrowheads="1"/>
            </p:cNvSpPr>
            <p:nvPr/>
          </p:nvSpPr>
          <p:spPr bwMode="auto">
            <a:xfrm>
              <a:off x="3612757" y="2252500"/>
              <a:ext cx="42863"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5" name="Oval 117"/>
            <p:cNvSpPr>
              <a:spLocks noChangeArrowheads="1"/>
            </p:cNvSpPr>
            <p:nvPr/>
          </p:nvSpPr>
          <p:spPr bwMode="auto">
            <a:xfrm>
              <a:off x="3460357" y="2205745"/>
              <a:ext cx="42863"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7" name="Oval 118"/>
            <p:cNvSpPr>
              <a:spLocks noChangeArrowheads="1"/>
            </p:cNvSpPr>
            <p:nvPr/>
          </p:nvSpPr>
          <p:spPr bwMode="auto">
            <a:xfrm>
              <a:off x="3582595" y="2194565"/>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8" name="Oval 119"/>
            <p:cNvSpPr>
              <a:spLocks noChangeArrowheads="1"/>
            </p:cNvSpPr>
            <p:nvPr/>
          </p:nvSpPr>
          <p:spPr bwMode="auto">
            <a:xfrm>
              <a:off x="3515920" y="2263680"/>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9" name="Oval 120"/>
            <p:cNvSpPr>
              <a:spLocks noChangeArrowheads="1"/>
            </p:cNvSpPr>
            <p:nvPr/>
          </p:nvSpPr>
          <p:spPr bwMode="auto">
            <a:xfrm>
              <a:off x="3449245" y="230027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0" name="Oval 121"/>
            <p:cNvSpPr>
              <a:spLocks noChangeArrowheads="1"/>
            </p:cNvSpPr>
            <p:nvPr/>
          </p:nvSpPr>
          <p:spPr bwMode="auto">
            <a:xfrm>
              <a:off x="3512745" y="240597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3" name="Oval 122"/>
            <p:cNvSpPr>
              <a:spLocks noChangeArrowheads="1"/>
            </p:cNvSpPr>
            <p:nvPr/>
          </p:nvSpPr>
          <p:spPr bwMode="auto">
            <a:xfrm>
              <a:off x="3482582" y="2348042"/>
              <a:ext cx="42863"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4" name="Oval 123"/>
            <p:cNvSpPr>
              <a:spLocks noChangeArrowheads="1"/>
            </p:cNvSpPr>
            <p:nvPr/>
          </p:nvSpPr>
          <p:spPr bwMode="auto">
            <a:xfrm>
              <a:off x="3471470" y="2450699"/>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5" name="Oval 124"/>
            <p:cNvSpPr>
              <a:spLocks noChangeArrowheads="1"/>
            </p:cNvSpPr>
            <p:nvPr/>
          </p:nvSpPr>
          <p:spPr bwMode="auto">
            <a:xfrm>
              <a:off x="3546082" y="2343976"/>
              <a:ext cx="42863"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6" name="Oval 125"/>
            <p:cNvSpPr>
              <a:spLocks noChangeArrowheads="1"/>
            </p:cNvSpPr>
            <p:nvPr/>
          </p:nvSpPr>
          <p:spPr bwMode="auto">
            <a:xfrm>
              <a:off x="3528620" y="247509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1" name="Oval 126"/>
            <p:cNvSpPr>
              <a:spLocks noChangeArrowheads="1"/>
            </p:cNvSpPr>
            <p:nvPr/>
          </p:nvSpPr>
          <p:spPr bwMode="auto">
            <a:xfrm>
              <a:off x="3487345" y="2519815"/>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2" name="Oval 127"/>
            <p:cNvSpPr>
              <a:spLocks noChangeArrowheads="1"/>
            </p:cNvSpPr>
            <p:nvPr/>
          </p:nvSpPr>
          <p:spPr bwMode="auto">
            <a:xfrm>
              <a:off x="3446070" y="2562504"/>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3" name="Oval 128"/>
            <p:cNvSpPr>
              <a:spLocks noChangeArrowheads="1"/>
            </p:cNvSpPr>
            <p:nvPr/>
          </p:nvSpPr>
          <p:spPr bwMode="auto">
            <a:xfrm>
              <a:off x="3585770" y="255437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4" name="Oval 129"/>
            <p:cNvSpPr>
              <a:spLocks noChangeArrowheads="1"/>
            </p:cNvSpPr>
            <p:nvPr/>
          </p:nvSpPr>
          <p:spPr bwMode="auto">
            <a:xfrm>
              <a:off x="3607995" y="2442568"/>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5" name="Oval 130"/>
            <p:cNvSpPr>
              <a:spLocks noChangeArrowheads="1"/>
            </p:cNvSpPr>
            <p:nvPr/>
          </p:nvSpPr>
          <p:spPr bwMode="auto">
            <a:xfrm>
              <a:off x="3611170" y="261942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6" name="Oval 131"/>
            <p:cNvSpPr>
              <a:spLocks noChangeArrowheads="1"/>
            </p:cNvSpPr>
            <p:nvPr/>
          </p:nvSpPr>
          <p:spPr bwMode="auto">
            <a:xfrm>
              <a:off x="3541320" y="260722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7" name="Oval 132"/>
            <p:cNvSpPr>
              <a:spLocks noChangeArrowheads="1"/>
            </p:cNvSpPr>
            <p:nvPr/>
          </p:nvSpPr>
          <p:spPr bwMode="auto">
            <a:xfrm>
              <a:off x="3442895" y="264381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8" name="Oval 133"/>
            <p:cNvSpPr>
              <a:spLocks noChangeArrowheads="1"/>
            </p:cNvSpPr>
            <p:nvPr/>
          </p:nvSpPr>
          <p:spPr bwMode="auto">
            <a:xfrm>
              <a:off x="3512745" y="273122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9" name="Oval 134"/>
            <p:cNvSpPr>
              <a:spLocks noChangeArrowheads="1"/>
            </p:cNvSpPr>
            <p:nvPr/>
          </p:nvSpPr>
          <p:spPr bwMode="auto">
            <a:xfrm>
              <a:off x="3573070" y="2671259"/>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0" name="Oval 135"/>
            <p:cNvSpPr>
              <a:spLocks noChangeArrowheads="1"/>
            </p:cNvSpPr>
            <p:nvPr/>
          </p:nvSpPr>
          <p:spPr bwMode="auto">
            <a:xfrm>
              <a:off x="3636570" y="273427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1" name="Oval 136"/>
            <p:cNvSpPr>
              <a:spLocks noChangeArrowheads="1"/>
            </p:cNvSpPr>
            <p:nvPr/>
          </p:nvSpPr>
          <p:spPr bwMode="auto">
            <a:xfrm>
              <a:off x="3452420" y="2791195"/>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2" name="Oval 137"/>
            <p:cNvSpPr>
              <a:spLocks noChangeArrowheads="1"/>
            </p:cNvSpPr>
            <p:nvPr/>
          </p:nvSpPr>
          <p:spPr bwMode="auto">
            <a:xfrm>
              <a:off x="3557195" y="276680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3" name="Oval 138"/>
            <p:cNvSpPr>
              <a:spLocks noChangeArrowheads="1"/>
            </p:cNvSpPr>
            <p:nvPr/>
          </p:nvSpPr>
          <p:spPr bwMode="auto">
            <a:xfrm>
              <a:off x="3607995" y="279932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4" name="Oval 139"/>
            <p:cNvSpPr>
              <a:spLocks noChangeArrowheads="1"/>
            </p:cNvSpPr>
            <p:nvPr/>
          </p:nvSpPr>
          <p:spPr bwMode="auto">
            <a:xfrm>
              <a:off x="3465120" y="282778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5" name="Oval 140"/>
            <p:cNvSpPr>
              <a:spLocks noChangeArrowheads="1"/>
            </p:cNvSpPr>
            <p:nvPr/>
          </p:nvSpPr>
          <p:spPr bwMode="auto">
            <a:xfrm>
              <a:off x="3519095" y="2868442"/>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6" name="Oval 141"/>
            <p:cNvSpPr>
              <a:spLocks noChangeArrowheads="1"/>
            </p:cNvSpPr>
            <p:nvPr/>
          </p:nvSpPr>
          <p:spPr bwMode="auto">
            <a:xfrm>
              <a:off x="3611170" y="3029034"/>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7" name="Oval 142"/>
            <p:cNvSpPr>
              <a:spLocks noChangeArrowheads="1"/>
            </p:cNvSpPr>
            <p:nvPr/>
          </p:nvSpPr>
          <p:spPr bwMode="auto">
            <a:xfrm>
              <a:off x="3439720" y="2933492"/>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8" name="Oval 143"/>
            <p:cNvSpPr>
              <a:spLocks noChangeArrowheads="1"/>
            </p:cNvSpPr>
            <p:nvPr/>
          </p:nvSpPr>
          <p:spPr bwMode="auto">
            <a:xfrm>
              <a:off x="3620695" y="2927394"/>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9" name="Oval 144"/>
            <p:cNvSpPr>
              <a:spLocks noChangeArrowheads="1"/>
            </p:cNvSpPr>
            <p:nvPr/>
          </p:nvSpPr>
          <p:spPr bwMode="auto">
            <a:xfrm>
              <a:off x="3506395" y="297008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0" name="Oval 145"/>
            <p:cNvSpPr>
              <a:spLocks noChangeArrowheads="1"/>
            </p:cNvSpPr>
            <p:nvPr/>
          </p:nvSpPr>
          <p:spPr bwMode="auto">
            <a:xfrm>
              <a:off x="3538145" y="291519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1" name="Oval 146"/>
            <p:cNvSpPr>
              <a:spLocks noChangeArrowheads="1"/>
            </p:cNvSpPr>
            <p:nvPr/>
          </p:nvSpPr>
          <p:spPr bwMode="auto">
            <a:xfrm>
              <a:off x="3617520" y="234092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2" name="Oval 147"/>
            <p:cNvSpPr>
              <a:spLocks noChangeArrowheads="1"/>
            </p:cNvSpPr>
            <p:nvPr/>
          </p:nvSpPr>
          <p:spPr bwMode="auto">
            <a:xfrm>
              <a:off x="3630220" y="282575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3" name="Oval 148"/>
            <p:cNvSpPr>
              <a:spLocks noChangeArrowheads="1"/>
            </p:cNvSpPr>
            <p:nvPr/>
          </p:nvSpPr>
          <p:spPr bwMode="auto">
            <a:xfrm>
              <a:off x="3420670" y="303106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4" name="Oval 149"/>
            <p:cNvSpPr>
              <a:spLocks noChangeArrowheads="1"/>
            </p:cNvSpPr>
            <p:nvPr/>
          </p:nvSpPr>
          <p:spPr bwMode="auto">
            <a:xfrm>
              <a:off x="3509570" y="300870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5" name="Oval 150"/>
            <p:cNvSpPr>
              <a:spLocks noChangeArrowheads="1"/>
            </p:cNvSpPr>
            <p:nvPr/>
          </p:nvSpPr>
          <p:spPr bwMode="auto">
            <a:xfrm>
              <a:off x="3607995" y="297618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6" name="Oval 151"/>
            <p:cNvSpPr>
              <a:spLocks noChangeArrowheads="1"/>
            </p:cNvSpPr>
            <p:nvPr/>
          </p:nvSpPr>
          <p:spPr bwMode="auto">
            <a:xfrm>
              <a:off x="3614345" y="3148970"/>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7" name="Oval 152"/>
            <p:cNvSpPr>
              <a:spLocks noChangeArrowheads="1"/>
            </p:cNvSpPr>
            <p:nvPr/>
          </p:nvSpPr>
          <p:spPr bwMode="auto">
            <a:xfrm>
              <a:off x="3522270" y="305952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8" name="Oval 153"/>
            <p:cNvSpPr>
              <a:spLocks noChangeArrowheads="1"/>
            </p:cNvSpPr>
            <p:nvPr/>
          </p:nvSpPr>
          <p:spPr bwMode="auto">
            <a:xfrm>
              <a:off x="3446070" y="308595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9" name="Oval 154"/>
            <p:cNvSpPr>
              <a:spLocks noChangeArrowheads="1"/>
            </p:cNvSpPr>
            <p:nvPr/>
          </p:nvSpPr>
          <p:spPr bwMode="auto">
            <a:xfrm>
              <a:off x="3512745" y="318556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0" name="Oval 155"/>
            <p:cNvSpPr>
              <a:spLocks noChangeArrowheads="1"/>
            </p:cNvSpPr>
            <p:nvPr/>
          </p:nvSpPr>
          <p:spPr bwMode="auto">
            <a:xfrm>
              <a:off x="3430195" y="315100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1" name="Oval 156"/>
            <p:cNvSpPr>
              <a:spLocks noChangeArrowheads="1"/>
            </p:cNvSpPr>
            <p:nvPr/>
          </p:nvSpPr>
          <p:spPr bwMode="auto">
            <a:xfrm>
              <a:off x="3620695" y="249542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2" name="Oval 157"/>
            <p:cNvSpPr>
              <a:spLocks noChangeArrowheads="1"/>
            </p:cNvSpPr>
            <p:nvPr/>
          </p:nvSpPr>
          <p:spPr bwMode="auto">
            <a:xfrm>
              <a:off x="3646095" y="256047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3" name="Oval 158"/>
            <p:cNvSpPr>
              <a:spLocks noChangeArrowheads="1"/>
            </p:cNvSpPr>
            <p:nvPr/>
          </p:nvSpPr>
          <p:spPr bwMode="auto">
            <a:xfrm>
              <a:off x="3601645" y="2147810"/>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4" name="Oval 159"/>
            <p:cNvSpPr>
              <a:spLocks noChangeArrowheads="1"/>
            </p:cNvSpPr>
            <p:nvPr/>
          </p:nvSpPr>
          <p:spPr bwMode="auto">
            <a:xfrm>
              <a:off x="3639745" y="244866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5" name="Oval 160"/>
            <p:cNvSpPr>
              <a:spLocks noChangeArrowheads="1"/>
            </p:cNvSpPr>
            <p:nvPr/>
          </p:nvSpPr>
          <p:spPr bwMode="auto">
            <a:xfrm>
              <a:off x="3665145" y="251371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3" name="Gruppo 144"/>
          <p:cNvGrpSpPr/>
          <p:nvPr/>
        </p:nvGrpSpPr>
        <p:grpSpPr>
          <a:xfrm>
            <a:off x="3660188" y="2535363"/>
            <a:ext cx="1299003" cy="883920"/>
            <a:chOff x="5750360" y="2484120"/>
            <a:chExt cx="1199080" cy="883920"/>
          </a:xfrm>
        </p:grpSpPr>
        <p:sp>
          <p:nvSpPr>
            <p:cNvPr id="34" name="Triangolo isoscele 33"/>
            <p:cNvSpPr/>
            <p:nvPr/>
          </p:nvSpPr>
          <p:spPr>
            <a:xfrm rot="5400000">
              <a:off x="5853102" y="2568716"/>
              <a:ext cx="518843" cy="72432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97" name="Rettangolo 96"/>
            <p:cNvSpPr/>
            <p:nvPr/>
          </p:nvSpPr>
          <p:spPr>
            <a:xfrm>
              <a:off x="6027420" y="2484120"/>
              <a:ext cx="922020" cy="8839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sp>
        <p:nvSpPr>
          <p:cNvPr id="144" name="Text Box 60"/>
          <p:cNvSpPr txBox="1">
            <a:spLocks noChangeArrowheads="1"/>
          </p:cNvSpPr>
          <p:nvPr/>
        </p:nvSpPr>
        <p:spPr bwMode="auto">
          <a:xfrm>
            <a:off x="3718187" y="1766018"/>
            <a:ext cx="1430060" cy="338554"/>
          </a:xfrm>
          <a:prstGeom prst="rect">
            <a:avLst/>
          </a:prstGeom>
          <a:noFill/>
          <a:ln w="9525" algn="ctr">
            <a:noFill/>
            <a:miter lim="800000"/>
            <a:headEnd/>
            <a:tailEnd/>
          </a:ln>
        </p:spPr>
        <p:txBody>
          <a:bodyPr wrap="square">
            <a:spAutoFit/>
          </a:bodyPr>
          <a:lstStyle/>
          <a:p>
            <a:pPr algn="l" fontAlgn="auto">
              <a:spcBef>
                <a:spcPts val="0"/>
              </a:spcBef>
              <a:spcAft>
                <a:spcPts val="0"/>
              </a:spcAft>
            </a:pPr>
            <a:r>
              <a:rPr lang="it-IT" sz="1600" dirty="0" smtClean="0">
                <a:solidFill>
                  <a:prstClr val="black"/>
                </a:solidFill>
                <a:latin typeface="Trebuchet MS" pitchFamily="34" charset="0"/>
                <a:ea typeface="+mn-ea"/>
                <a:cs typeface="+mn-cs"/>
              </a:rPr>
              <a:t>CCD Camera</a:t>
            </a:r>
            <a:endParaRPr lang="it-IT" sz="1600" dirty="0">
              <a:solidFill>
                <a:prstClr val="black"/>
              </a:solidFill>
              <a:latin typeface="Trebuchet MS" pitchFamily="34" charset="0"/>
              <a:ea typeface="+mn-ea"/>
              <a:cs typeface="+mn-cs"/>
            </a:endParaRPr>
          </a:p>
        </p:txBody>
      </p:sp>
      <p:cxnSp>
        <p:nvCxnSpPr>
          <p:cNvPr id="155" name="Connettore 2 154"/>
          <p:cNvCxnSpPr/>
          <p:nvPr/>
        </p:nvCxnSpPr>
        <p:spPr>
          <a:xfrm>
            <a:off x="1248570" y="3823143"/>
            <a:ext cx="2517775"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99720" name="Object 8"/>
          <p:cNvGraphicFramePr>
            <a:graphicFrameLocks noChangeAspect="1"/>
          </p:cNvGraphicFramePr>
          <p:nvPr/>
        </p:nvGraphicFramePr>
        <p:xfrm>
          <a:off x="1551254" y="3829493"/>
          <a:ext cx="1592527" cy="592138"/>
        </p:xfrm>
        <a:graphic>
          <a:graphicData uri="http://schemas.openxmlformats.org/presentationml/2006/ole">
            <mc:AlternateContent xmlns:mc="http://schemas.openxmlformats.org/markup-compatibility/2006">
              <mc:Choice xmlns:v="urn:schemas-microsoft-com:vml" Requires="v">
                <p:oleObj spid="_x0000_s58444" name="Equation" r:id="rId4" imgW="799920" imgH="355320" progId="">
                  <p:embed/>
                </p:oleObj>
              </mc:Choice>
              <mc:Fallback>
                <p:oleObj name="Equation" r:id="rId4" imgW="799920" imgH="3553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1254" y="3829493"/>
                        <a:ext cx="1592527" cy="592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uppo 155"/>
          <p:cNvGrpSpPr/>
          <p:nvPr/>
        </p:nvGrpSpPr>
        <p:grpSpPr>
          <a:xfrm>
            <a:off x="379730" y="1847658"/>
            <a:ext cx="2352675" cy="1718310"/>
            <a:chOff x="-2257425" y="581025"/>
            <a:chExt cx="1828800" cy="1828800"/>
          </a:xfrm>
        </p:grpSpPr>
        <p:sp>
          <p:nvSpPr>
            <p:cNvPr id="157" name="Arco 156"/>
            <p:cNvSpPr/>
            <p:nvPr/>
          </p:nvSpPr>
          <p:spPr>
            <a:xfrm>
              <a:off x="-1819245" y="1047780"/>
              <a:ext cx="933390" cy="933390"/>
            </a:xfrm>
            <a:prstGeom prst="arc">
              <a:avLst>
                <a:gd name="adj1" fmla="val 18482965"/>
                <a:gd name="adj2" fmla="val 31994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58" name="Arco 157"/>
            <p:cNvSpPr/>
            <p:nvPr/>
          </p:nvSpPr>
          <p:spPr>
            <a:xfrm>
              <a:off x="-1543050" y="1333500"/>
              <a:ext cx="400050" cy="400050"/>
            </a:xfrm>
            <a:prstGeom prst="arc">
              <a:avLst>
                <a:gd name="adj1" fmla="val 17696224"/>
                <a:gd name="adj2" fmla="val 32236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59" name="Arco 158"/>
            <p:cNvSpPr/>
            <p:nvPr/>
          </p:nvSpPr>
          <p:spPr>
            <a:xfrm>
              <a:off x="-2028825" y="819150"/>
              <a:ext cx="1371600" cy="1371600"/>
            </a:xfrm>
            <a:prstGeom prst="arc">
              <a:avLst>
                <a:gd name="adj1" fmla="val 18523239"/>
                <a:gd name="adj2" fmla="val 315783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0" name="Arco 159"/>
            <p:cNvSpPr/>
            <p:nvPr/>
          </p:nvSpPr>
          <p:spPr>
            <a:xfrm>
              <a:off x="-2257425" y="581025"/>
              <a:ext cx="1828800" cy="1828800"/>
            </a:xfrm>
            <a:prstGeom prst="arc">
              <a:avLst>
                <a:gd name="adj1" fmla="val 18557367"/>
                <a:gd name="adj2" fmla="val 3113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grpSp>
      <p:grpSp>
        <p:nvGrpSpPr>
          <p:cNvPr id="5" name="Gruppo 160"/>
          <p:cNvGrpSpPr/>
          <p:nvPr/>
        </p:nvGrpSpPr>
        <p:grpSpPr>
          <a:xfrm>
            <a:off x="387985" y="2342958"/>
            <a:ext cx="2352675" cy="1718310"/>
            <a:chOff x="-2257425" y="581025"/>
            <a:chExt cx="1828800" cy="1828800"/>
          </a:xfrm>
        </p:grpSpPr>
        <p:sp>
          <p:nvSpPr>
            <p:cNvPr id="162" name="Arco 161"/>
            <p:cNvSpPr/>
            <p:nvPr/>
          </p:nvSpPr>
          <p:spPr>
            <a:xfrm>
              <a:off x="-1819245" y="1047780"/>
              <a:ext cx="933390" cy="933390"/>
            </a:xfrm>
            <a:prstGeom prst="arc">
              <a:avLst>
                <a:gd name="adj1" fmla="val 18482965"/>
                <a:gd name="adj2" fmla="val 31994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3" name="Arco 162"/>
            <p:cNvSpPr/>
            <p:nvPr/>
          </p:nvSpPr>
          <p:spPr>
            <a:xfrm>
              <a:off x="-1543050" y="1333500"/>
              <a:ext cx="400050" cy="400050"/>
            </a:xfrm>
            <a:prstGeom prst="arc">
              <a:avLst>
                <a:gd name="adj1" fmla="val 17696224"/>
                <a:gd name="adj2" fmla="val 32236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4" name="Arco 163"/>
            <p:cNvSpPr/>
            <p:nvPr/>
          </p:nvSpPr>
          <p:spPr>
            <a:xfrm>
              <a:off x="-2028825" y="819150"/>
              <a:ext cx="1371600" cy="1371600"/>
            </a:xfrm>
            <a:prstGeom prst="arc">
              <a:avLst>
                <a:gd name="adj1" fmla="val 18523239"/>
                <a:gd name="adj2" fmla="val 315783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5" name="Arco 164"/>
            <p:cNvSpPr/>
            <p:nvPr/>
          </p:nvSpPr>
          <p:spPr>
            <a:xfrm>
              <a:off x="-2257425" y="581025"/>
              <a:ext cx="1828800" cy="1828800"/>
            </a:xfrm>
            <a:prstGeom prst="arc">
              <a:avLst>
                <a:gd name="adj1" fmla="val 18557367"/>
                <a:gd name="adj2" fmla="val 3113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grpSp>
      <p:grpSp>
        <p:nvGrpSpPr>
          <p:cNvPr id="6" name="Gruppo 165"/>
          <p:cNvGrpSpPr/>
          <p:nvPr/>
        </p:nvGrpSpPr>
        <p:grpSpPr>
          <a:xfrm>
            <a:off x="511810" y="2175318"/>
            <a:ext cx="2352675" cy="1718310"/>
            <a:chOff x="-2257425" y="581025"/>
            <a:chExt cx="1828800" cy="1828800"/>
          </a:xfrm>
        </p:grpSpPr>
        <p:sp>
          <p:nvSpPr>
            <p:cNvPr id="167" name="Arco 166"/>
            <p:cNvSpPr/>
            <p:nvPr/>
          </p:nvSpPr>
          <p:spPr>
            <a:xfrm>
              <a:off x="-1819245" y="1047780"/>
              <a:ext cx="933390" cy="933390"/>
            </a:xfrm>
            <a:prstGeom prst="arc">
              <a:avLst>
                <a:gd name="adj1" fmla="val 18482965"/>
                <a:gd name="adj2" fmla="val 31994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8" name="Arco 167"/>
            <p:cNvSpPr/>
            <p:nvPr/>
          </p:nvSpPr>
          <p:spPr>
            <a:xfrm>
              <a:off x="-1543050" y="1333500"/>
              <a:ext cx="400050" cy="400050"/>
            </a:xfrm>
            <a:prstGeom prst="arc">
              <a:avLst>
                <a:gd name="adj1" fmla="val 17696224"/>
                <a:gd name="adj2" fmla="val 32236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9" name="Arco 168"/>
            <p:cNvSpPr/>
            <p:nvPr/>
          </p:nvSpPr>
          <p:spPr>
            <a:xfrm>
              <a:off x="-2028825" y="819150"/>
              <a:ext cx="1371600" cy="1371600"/>
            </a:xfrm>
            <a:prstGeom prst="arc">
              <a:avLst>
                <a:gd name="adj1" fmla="val 18523239"/>
                <a:gd name="adj2" fmla="val 315783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70" name="Arco 169"/>
            <p:cNvSpPr/>
            <p:nvPr/>
          </p:nvSpPr>
          <p:spPr>
            <a:xfrm>
              <a:off x="-2257425" y="581025"/>
              <a:ext cx="1828800" cy="1828800"/>
            </a:xfrm>
            <a:prstGeom prst="arc">
              <a:avLst>
                <a:gd name="adj1" fmla="val 18557367"/>
                <a:gd name="adj2" fmla="val 3113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grpSp>
      <p:sp>
        <p:nvSpPr>
          <p:cNvPr id="96" name="Text Box 60"/>
          <p:cNvSpPr txBox="1">
            <a:spLocks noChangeArrowheads="1"/>
          </p:cNvSpPr>
          <p:nvPr/>
        </p:nvSpPr>
        <p:spPr bwMode="auto">
          <a:xfrm>
            <a:off x="673379" y="1586141"/>
            <a:ext cx="2715776" cy="584775"/>
          </a:xfrm>
          <a:prstGeom prst="rect">
            <a:avLst/>
          </a:prstGeom>
          <a:noFill/>
          <a:ln w="9525" algn="ctr">
            <a:noFill/>
            <a:miter lim="800000"/>
            <a:headEnd/>
            <a:tailEnd/>
          </a:ln>
        </p:spPr>
        <p:txBody>
          <a:bodyPr wrap="square">
            <a:spAutoFit/>
          </a:bodyPr>
          <a:lstStyle/>
          <a:p>
            <a:pPr algn="l" fontAlgn="auto">
              <a:spcBef>
                <a:spcPts val="0"/>
              </a:spcBef>
              <a:spcAft>
                <a:spcPts val="0"/>
              </a:spcAft>
            </a:pPr>
            <a:r>
              <a:rPr lang="it-IT" sz="1600" dirty="0" err="1" smtClean="0">
                <a:solidFill>
                  <a:prstClr val="black"/>
                </a:solidFill>
                <a:latin typeface="Trebuchet MS" pitchFamily="34" charset="0"/>
                <a:ea typeface="+mn-ea"/>
                <a:cs typeface="+mn-cs"/>
              </a:rPr>
              <a:t>Colloidal</a:t>
            </a:r>
            <a:r>
              <a:rPr lang="it-IT" sz="1600" dirty="0" smtClean="0">
                <a:solidFill>
                  <a:prstClr val="black"/>
                </a:solidFill>
                <a:latin typeface="Trebuchet MS" pitchFamily="34" charset="0"/>
                <a:ea typeface="+mn-ea"/>
                <a:cs typeface="+mn-cs"/>
              </a:rPr>
              <a:t> </a:t>
            </a:r>
            <a:r>
              <a:rPr lang="it-IT" sz="1600" dirty="0" err="1" smtClean="0">
                <a:solidFill>
                  <a:prstClr val="black"/>
                </a:solidFill>
                <a:latin typeface="Trebuchet MS" pitchFamily="34" charset="0"/>
                <a:ea typeface="+mn-ea"/>
                <a:cs typeface="+mn-cs"/>
              </a:rPr>
              <a:t>particles</a:t>
            </a:r>
            <a:r>
              <a:rPr lang="it-IT" sz="1600" dirty="0" smtClean="0">
                <a:solidFill>
                  <a:prstClr val="black"/>
                </a:solidFill>
                <a:latin typeface="Trebuchet MS" pitchFamily="34" charset="0"/>
                <a:ea typeface="+mn-ea"/>
                <a:cs typeface="+mn-cs"/>
              </a:rPr>
              <a:t> </a:t>
            </a:r>
          </a:p>
          <a:p>
            <a:pPr algn="l" fontAlgn="auto">
              <a:spcBef>
                <a:spcPts val="0"/>
              </a:spcBef>
              <a:spcAft>
                <a:spcPts val="0"/>
              </a:spcAft>
            </a:pPr>
            <a:r>
              <a:rPr lang="it-IT" sz="1600" dirty="0" smtClean="0">
                <a:solidFill>
                  <a:prstClr val="black"/>
                </a:solidFill>
                <a:latin typeface="Trebuchet MS" pitchFamily="34" charset="0"/>
                <a:ea typeface="+mn-ea"/>
                <a:cs typeface="+mn-cs"/>
              </a:rPr>
              <a:t>in water</a:t>
            </a:r>
            <a:endParaRPr lang="it-IT" sz="1600" dirty="0">
              <a:solidFill>
                <a:prstClr val="black"/>
              </a:solidFill>
              <a:latin typeface="Trebuchet MS" pitchFamily="34" charset="0"/>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0" y="0"/>
            <a:ext cx="9906000" cy="576262"/>
          </a:xfrm>
        </p:spPr>
        <p:txBody>
          <a:bodyPr/>
          <a:lstStyle/>
          <a:p>
            <a:pPr eaLnBrk="1" hangingPunct="1"/>
            <a:r>
              <a:rPr lang="it-IT" dirty="0" err="1" smtClean="0"/>
              <a:t>Heterodyne</a:t>
            </a:r>
            <a:r>
              <a:rPr lang="it-IT" dirty="0" smtClean="0"/>
              <a:t> </a:t>
            </a:r>
            <a:r>
              <a:rPr lang="it-IT" dirty="0" err="1" smtClean="0"/>
              <a:t>Speckle</a:t>
            </a:r>
            <a:r>
              <a:rPr lang="it-IT" dirty="0" smtClean="0"/>
              <a:t> </a:t>
            </a:r>
            <a:r>
              <a:rPr lang="it-IT" dirty="0" err="1" smtClean="0"/>
              <a:t>Approach</a:t>
            </a:r>
            <a:endParaRPr lang="it-IT" dirty="0" smtClean="0"/>
          </a:p>
        </p:txBody>
      </p:sp>
      <p:sp>
        <p:nvSpPr>
          <p:cNvPr id="36" name="Rettangolo 35"/>
          <p:cNvSpPr/>
          <p:nvPr/>
        </p:nvSpPr>
        <p:spPr>
          <a:xfrm>
            <a:off x="500865" y="2797443"/>
            <a:ext cx="3172611" cy="3856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nvGrpSpPr>
          <p:cNvPr id="2" name="Gruppo 95"/>
          <p:cNvGrpSpPr/>
          <p:nvPr/>
        </p:nvGrpSpPr>
        <p:grpSpPr>
          <a:xfrm>
            <a:off x="1175570" y="2211749"/>
            <a:ext cx="311282" cy="1567266"/>
            <a:chOff x="3420670" y="2137646"/>
            <a:chExt cx="287337" cy="1567266"/>
          </a:xfrm>
        </p:grpSpPr>
        <p:sp>
          <p:nvSpPr>
            <p:cNvPr id="42" name="Oval 115"/>
            <p:cNvSpPr>
              <a:spLocks noChangeArrowheads="1"/>
            </p:cNvSpPr>
            <p:nvPr/>
          </p:nvSpPr>
          <p:spPr bwMode="auto">
            <a:xfrm>
              <a:off x="3433370" y="213764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3" name="Oval 116"/>
            <p:cNvSpPr>
              <a:spLocks noChangeArrowheads="1"/>
            </p:cNvSpPr>
            <p:nvPr/>
          </p:nvSpPr>
          <p:spPr bwMode="auto">
            <a:xfrm>
              <a:off x="3612757" y="2252500"/>
              <a:ext cx="42863"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5" name="Oval 117"/>
            <p:cNvSpPr>
              <a:spLocks noChangeArrowheads="1"/>
            </p:cNvSpPr>
            <p:nvPr/>
          </p:nvSpPr>
          <p:spPr bwMode="auto">
            <a:xfrm>
              <a:off x="3460357" y="2205745"/>
              <a:ext cx="42863"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7" name="Oval 118"/>
            <p:cNvSpPr>
              <a:spLocks noChangeArrowheads="1"/>
            </p:cNvSpPr>
            <p:nvPr/>
          </p:nvSpPr>
          <p:spPr bwMode="auto">
            <a:xfrm>
              <a:off x="3582595" y="2194565"/>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8" name="Oval 119"/>
            <p:cNvSpPr>
              <a:spLocks noChangeArrowheads="1"/>
            </p:cNvSpPr>
            <p:nvPr/>
          </p:nvSpPr>
          <p:spPr bwMode="auto">
            <a:xfrm>
              <a:off x="3515920" y="2263680"/>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9" name="Oval 120"/>
            <p:cNvSpPr>
              <a:spLocks noChangeArrowheads="1"/>
            </p:cNvSpPr>
            <p:nvPr/>
          </p:nvSpPr>
          <p:spPr bwMode="auto">
            <a:xfrm>
              <a:off x="3449245" y="230027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0" name="Oval 121"/>
            <p:cNvSpPr>
              <a:spLocks noChangeArrowheads="1"/>
            </p:cNvSpPr>
            <p:nvPr/>
          </p:nvSpPr>
          <p:spPr bwMode="auto">
            <a:xfrm>
              <a:off x="3512745" y="240597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3" name="Oval 122"/>
            <p:cNvSpPr>
              <a:spLocks noChangeArrowheads="1"/>
            </p:cNvSpPr>
            <p:nvPr/>
          </p:nvSpPr>
          <p:spPr bwMode="auto">
            <a:xfrm>
              <a:off x="3482582" y="2348042"/>
              <a:ext cx="42863"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4" name="Oval 123"/>
            <p:cNvSpPr>
              <a:spLocks noChangeArrowheads="1"/>
            </p:cNvSpPr>
            <p:nvPr/>
          </p:nvSpPr>
          <p:spPr bwMode="auto">
            <a:xfrm>
              <a:off x="3471470" y="2450699"/>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5" name="Oval 124"/>
            <p:cNvSpPr>
              <a:spLocks noChangeArrowheads="1"/>
            </p:cNvSpPr>
            <p:nvPr/>
          </p:nvSpPr>
          <p:spPr bwMode="auto">
            <a:xfrm>
              <a:off x="3546082" y="2343976"/>
              <a:ext cx="42863"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6" name="Oval 125"/>
            <p:cNvSpPr>
              <a:spLocks noChangeArrowheads="1"/>
            </p:cNvSpPr>
            <p:nvPr/>
          </p:nvSpPr>
          <p:spPr bwMode="auto">
            <a:xfrm>
              <a:off x="3528620" y="247509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1" name="Oval 126"/>
            <p:cNvSpPr>
              <a:spLocks noChangeArrowheads="1"/>
            </p:cNvSpPr>
            <p:nvPr/>
          </p:nvSpPr>
          <p:spPr bwMode="auto">
            <a:xfrm>
              <a:off x="3487345" y="2519815"/>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2" name="Oval 127"/>
            <p:cNvSpPr>
              <a:spLocks noChangeArrowheads="1"/>
            </p:cNvSpPr>
            <p:nvPr/>
          </p:nvSpPr>
          <p:spPr bwMode="auto">
            <a:xfrm>
              <a:off x="3446070" y="2562504"/>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3" name="Oval 128"/>
            <p:cNvSpPr>
              <a:spLocks noChangeArrowheads="1"/>
            </p:cNvSpPr>
            <p:nvPr/>
          </p:nvSpPr>
          <p:spPr bwMode="auto">
            <a:xfrm>
              <a:off x="3585770" y="255437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4" name="Oval 129"/>
            <p:cNvSpPr>
              <a:spLocks noChangeArrowheads="1"/>
            </p:cNvSpPr>
            <p:nvPr/>
          </p:nvSpPr>
          <p:spPr bwMode="auto">
            <a:xfrm>
              <a:off x="3607995" y="2442568"/>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5" name="Oval 130"/>
            <p:cNvSpPr>
              <a:spLocks noChangeArrowheads="1"/>
            </p:cNvSpPr>
            <p:nvPr/>
          </p:nvSpPr>
          <p:spPr bwMode="auto">
            <a:xfrm>
              <a:off x="3611170" y="261942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6" name="Oval 131"/>
            <p:cNvSpPr>
              <a:spLocks noChangeArrowheads="1"/>
            </p:cNvSpPr>
            <p:nvPr/>
          </p:nvSpPr>
          <p:spPr bwMode="auto">
            <a:xfrm>
              <a:off x="3541320" y="260722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7" name="Oval 132"/>
            <p:cNvSpPr>
              <a:spLocks noChangeArrowheads="1"/>
            </p:cNvSpPr>
            <p:nvPr/>
          </p:nvSpPr>
          <p:spPr bwMode="auto">
            <a:xfrm>
              <a:off x="3442895" y="264381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8" name="Oval 133"/>
            <p:cNvSpPr>
              <a:spLocks noChangeArrowheads="1"/>
            </p:cNvSpPr>
            <p:nvPr/>
          </p:nvSpPr>
          <p:spPr bwMode="auto">
            <a:xfrm>
              <a:off x="3512745" y="273122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9" name="Oval 134"/>
            <p:cNvSpPr>
              <a:spLocks noChangeArrowheads="1"/>
            </p:cNvSpPr>
            <p:nvPr/>
          </p:nvSpPr>
          <p:spPr bwMode="auto">
            <a:xfrm>
              <a:off x="3573070" y="2671259"/>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0" name="Oval 135"/>
            <p:cNvSpPr>
              <a:spLocks noChangeArrowheads="1"/>
            </p:cNvSpPr>
            <p:nvPr/>
          </p:nvSpPr>
          <p:spPr bwMode="auto">
            <a:xfrm>
              <a:off x="3636570" y="273427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1" name="Oval 136"/>
            <p:cNvSpPr>
              <a:spLocks noChangeArrowheads="1"/>
            </p:cNvSpPr>
            <p:nvPr/>
          </p:nvSpPr>
          <p:spPr bwMode="auto">
            <a:xfrm>
              <a:off x="3452420" y="2791195"/>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2" name="Oval 137"/>
            <p:cNvSpPr>
              <a:spLocks noChangeArrowheads="1"/>
            </p:cNvSpPr>
            <p:nvPr/>
          </p:nvSpPr>
          <p:spPr bwMode="auto">
            <a:xfrm>
              <a:off x="3557195" y="276680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3" name="Oval 138"/>
            <p:cNvSpPr>
              <a:spLocks noChangeArrowheads="1"/>
            </p:cNvSpPr>
            <p:nvPr/>
          </p:nvSpPr>
          <p:spPr bwMode="auto">
            <a:xfrm>
              <a:off x="3607995" y="279932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4" name="Oval 139"/>
            <p:cNvSpPr>
              <a:spLocks noChangeArrowheads="1"/>
            </p:cNvSpPr>
            <p:nvPr/>
          </p:nvSpPr>
          <p:spPr bwMode="auto">
            <a:xfrm>
              <a:off x="3465120" y="282778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5" name="Oval 140"/>
            <p:cNvSpPr>
              <a:spLocks noChangeArrowheads="1"/>
            </p:cNvSpPr>
            <p:nvPr/>
          </p:nvSpPr>
          <p:spPr bwMode="auto">
            <a:xfrm>
              <a:off x="3519095" y="2868442"/>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6" name="Oval 141"/>
            <p:cNvSpPr>
              <a:spLocks noChangeArrowheads="1"/>
            </p:cNvSpPr>
            <p:nvPr/>
          </p:nvSpPr>
          <p:spPr bwMode="auto">
            <a:xfrm>
              <a:off x="3611170" y="3029034"/>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7" name="Oval 142"/>
            <p:cNvSpPr>
              <a:spLocks noChangeArrowheads="1"/>
            </p:cNvSpPr>
            <p:nvPr/>
          </p:nvSpPr>
          <p:spPr bwMode="auto">
            <a:xfrm>
              <a:off x="3439720" y="2933492"/>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8" name="Oval 143"/>
            <p:cNvSpPr>
              <a:spLocks noChangeArrowheads="1"/>
            </p:cNvSpPr>
            <p:nvPr/>
          </p:nvSpPr>
          <p:spPr bwMode="auto">
            <a:xfrm>
              <a:off x="3620695" y="2927394"/>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79" name="Oval 144"/>
            <p:cNvSpPr>
              <a:spLocks noChangeArrowheads="1"/>
            </p:cNvSpPr>
            <p:nvPr/>
          </p:nvSpPr>
          <p:spPr bwMode="auto">
            <a:xfrm>
              <a:off x="3506395" y="297008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0" name="Oval 145"/>
            <p:cNvSpPr>
              <a:spLocks noChangeArrowheads="1"/>
            </p:cNvSpPr>
            <p:nvPr/>
          </p:nvSpPr>
          <p:spPr bwMode="auto">
            <a:xfrm>
              <a:off x="3538145" y="291519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1" name="Oval 146"/>
            <p:cNvSpPr>
              <a:spLocks noChangeArrowheads="1"/>
            </p:cNvSpPr>
            <p:nvPr/>
          </p:nvSpPr>
          <p:spPr bwMode="auto">
            <a:xfrm>
              <a:off x="3617520" y="234092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2" name="Oval 147"/>
            <p:cNvSpPr>
              <a:spLocks noChangeArrowheads="1"/>
            </p:cNvSpPr>
            <p:nvPr/>
          </p:nvSpPr>
          <p:spPr bwMode="auto">
            <a:xfrm>
              <a:off x="3630220" y="282575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3" name="Oval 148"/>
            <p:cNvSpPr>
              <a:spLocks noChangeArrowheads="1"/>
            </p:cNvSpPr>
            <p:nvPr/>
          </p:nvSpPr>
          <p:spPr bwMode="auto">
            <a:xfrm>
              <a:off x="3420670" y="3031067"/>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4" name="Oval 149"/>
            <p:cNvSpPr>
              <a:spLocks noChangeArrowheads="1"/>
            </p:cNvSpPr>
            <p:nvPr/>
          </p:nvSpPr>
          <p:spPr bwMode="auto">
            <a:xfrm>
              <a:off x="3509570" y="300870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5" name="Oval 150"/>
            <p:cNvSpPr>
              <a:spLocks noChangeArrowheads="1"/>
            </p:cNvSpPr>
            <p:nvPr/>
          </p:nvSpPr>
          <p:spPr bwMode="auto">
            <a:xfrm>
              <a:off x="3607995" y="297618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6" name="Oval 151"/>
            <p:cNvSpPr>
              <a:spLocks noChangeArrowheads="1"/>
            </p:cNvSpPr>
            <p:nvPr/>
          </p:nvSpPr>
          <p:spPr bwMode="auto">
            <a:xfrm>
              <a:off x="3614345" y="3148970"/>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7" name="Oval 152"/>
            <p:cNvSpPr>
              <a:spLocks noChangeArrowheads="1"/>
            </p:cNvSpPr>
            <p:nvPr/>
          </p:nvSpPr>
          <p:spPr bwMode="auto">
            <a:xfrm>
              <a:off x="3522270" y="305952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8" name="Oval 153"/>
            <p:cNvSpPr>
              <a:spLocks noChangeArrowheads="1"/>
            </p:cNvSpPr>
            <p:nvPr/>
          </p:nvSpPr>
          <p:spPr bwMode="auto">
            <a:xfrm>
              <a:off x="3446070" y="308595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9" name="Oval 154"/>
            <p:cNvSpPr>
              <a:spLocks noChangeArrowheads="1"/>
            </p:cNvSpPr>
            <p:nvPr/>
          </p:nvSpPr>
          <p:spPr bwMode="auto">
            <a:xfrm>
              <a:off x="3512745" y="318556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0" name="Oval 155"/>
            <p:cNvSpPr>
              <a:spLocks noChangeArrowheads="1"/>
            </p:cNvSpPr>
            <p:nvPr/>
          </p:nvSpPr>
          <p:spPr bwMode="auto">
            <a:xfrm>
              <a:off x="3430195" y="3151003"/>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1" name="Oval 156"/>
            <p:cNvSpPr>
              <a:spLocks noChangeArrowheads="1"/>
            </p:cNvSpPr>
            <p:nvPr/>
          </p:nvSpPr>
          <p:spPr bwMode="auto">
            <a:xfrm>
              <a:off x="3620695" y="249542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2" name="Oval 157"/>
            <p:cNvSpPr>
              <a:spLocks noChangeArrowheads="1"/>
            </p:cNvSpPr>
            <p:nvPr/>
          </p:nvSpPr>
          <p:spPr bwMode="auto">
            <a:xfrm>
              <a:off x="3646095" y="2560471"/>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3" name="Oval 158"/>
            <p:cNvSpPr>
              <a:spLocks noChangeArrowheads="1"/>
            </p:cNvSpPr>
            <p:nvPr/>
          </p:nvSpPr>
          <p:spPr bwMode="auto">
            <a:xfrm>
              <a:off x="3601645" y="2147810"/>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4" name="Oval 159"/>
            <p:cNvSpPr>
              <a:spLocks noChangeArrowheads="1"/>
            </p:cNvSpPr>
            <p:nvPr/>
          </p:nvSpPr>
          <p:spPr bwMode="auto">
            <a:xfrm>
              <a:off x="3639745" y="244866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5" name="Oval 160"/>
            <p:cNvSpPr>
              <a:spLocks noChangeArrowheads="1"/>
            </p:cNvSpPr>
            <p:nvPr/>
          </p:nvSpPr>
          <p:spPr bwMode="auto">
            <a:xfrm>
              <a:off x="3665145" y="2513716"/>
              <a:ext cx="42862" cy="519351"/>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3" name="Gruppo 144"/>
          <p:cNvGrpSpPr/>
          <p:nvPr/>
        </p:nvGrpSpPr>
        <p:grpSpPr>
          <a:xfrm>
            <a:off x="3660188" y="2535363"/>
            <a:ext cx="1299003" cy="883920"/>
            <a:chOff x="5750360" y="2484120"/>
            <a:chExt cx="1199080" cy="883920"/>
          </a:xfrm>
        </p:grpSpPr>
        <p:sp>
          <p:nvSpPr>
            <p:cNvPr id="34" name="Triangolo isoscele 33"/>
            <p:cNvSpPr/>
            <p:nvPr/>
          </p:nvSpPr>
          <p:spPr>
            <a:xfrm rot="5400000">
              <a:off x="5853102" y="2568716"/>
              <a:ext cx="518843" cy="72432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97" name="Rettangolo 96"/>
            <p:cNvSpPr/>
            <p:nvPr/>
          </p:nvSpPr>
          <p:spPr>
            <a:xfrm>
              <a:off x="6027420" y="2484120"/>
              <a:ext cx="922020" cy="8839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sp>
        <p:nvSpPr>
          <p:cNvPr id="144" name="Text Box 60"/>
          <p:cNvSpPr txBox="1">
            <a:spLocks noChangeArrowheads="1"/>
          </p:cNvSpPr>
          <p:nvPr/>
        </p:nvSpPr>
        <p:spPr bwMode="auto">
          <a:xfrm>
            <a:off x="3718187" y="1766018"/>
            <a:ext cx="1430060" cy="338554"/>
          </a:xfrm>
          <a:prstGeom prst="rect">
            <a:avLst/>
          </a:prstGeom>
          <a:noFill/>
          <a:ln w="9525" algn="ctr">
            <a:noFill/>
            <a:miter lim="800000"/>
            <a:headEnd/>
            <a:tailEnd/>
          </a:ln>
        </p:spPr>
        <p:txBody>
          <a:bodyPr wrap="square">
            <a:spAutoFit/>
          </a:bodyPr>
          <a:lstStyle/>
          <a:p>
            <a:pPr algn="l" fontAlgn="auto">
              <a:spcBef>
                <a:spcPts val="0"/>
              </a:spcBef>
              <a:spcAft>
                <a:spcPts val="0"/>
              </a:spcAft>
            </a:pPr>
            <a:r>
              <a:rPr lang="it-IT" sz="1600" dirty="0" smtClean="0">
                <a:solidFill>
                  <a:prstClr val="black"/>
                </a:solidFill>
                <a:latin typeface="Trebuchet MS" pitchFamily="34" charset="0"/>
                <a:ea typeface="+mn-ea"/>
                <a:cs typeface="+mn-cs"/>
              </a:rPr>
              <a:t>CCD Camera</a:t>
            </a:r>
            <a:endParaRPr lang="it-IT" sz="1600" dirty="0">
              <a:solidFill>
                <a:prstClr val="black"/>
              </a:solidFill>
              <a:latin typeface="Trebuchet MS" pitchFamily="34" charset="0"/>
              <a:ea typeface="+mn-ea"/>
              <a:cs typeface="+mn-cs"/>
            </a:endParaRPr>
          </a:p>
        </p:txBody>
      </p:sp>
      <p:sp>
        <p:nvSpPr>
          <p:cNvPr id="149" name="Freccia in giù 148"/>
          <p:cNvSpPr/>
          <p:nvPr/>
        </p:nvSpPr>
        <p:spPr>
          <a:xfrm rot="16200000">
            <a:off x="5739363" y="2627513"/>
            <a:ext cx="422729" cy="7375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cxnSp>
        <p:nvCxnSpPr>
          <p:cNvPr id="155" name="Connettore 2 154"/>
          <p:cNvCxnSpPr/>
          <p:nvPr/>
        </p:nvCxnSpPr>
        <p:spPr>
          <a:xfrm>
            <a:off x="1248570" y="3823143"/>
            <a:ext cx="2517775"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99720" name="Object 8"/>
          <p:cNvGraphicFramePr>
            <a:graphicFrameLocks noChangeAspect="1"/>
          </p:cNvGraphicFramePr>
          <p:nvPr/>
        </p:nvGraphicFramePr>
        <p:xfrm>
          <a:off x="1551254" y="3829493"/>
          <a:ext cx="1592527" cy="592138"/>
        </p:xfrm>
        <a:graphic>
          <a:graphicData uri="http://schemas.openxmlformats.org/presentationml/2006/ole">
            <mc:AlternateContent xmlns:mc="http://schemas.openxmlformats.org/markup-compatibility/2006">
              <mc:Choice xmlns:v="urn:schemas-microsoft-com:vml" Requires="v">
                <p:oleObj spid="_x0000_s59468" name="Equation" r:id="rId4" imgW="799920" imgH="355320" progId="">
                  <p:embed/>
                </p:oleObj>
              </mc:Choice>
              <mc:Fallback>
                <p:oleObj name="Equation" r:id="rId4" imgW="799920" imgH="3553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1254" y="3829493"/>
                        <a:ext cx="1592527" cy="592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uppo 155"/>
          <p:cNvGrpSpPr/>
          <p:nvPr/>
        </p:nvGrpSpPr>
        <p:grpSpPr>
          <a:xfrm>
            <a:off x="379730" y="1847658"/>
            <a:ext cx="2352675" cy="1718310"/>
            <a:chOff x="-2257425" y="581025"/>
            <a:chExt cx="1828800" cy="1828800"/>
          </a:xfrm>
        </p:grpSpPr>
        <p:sp>
          <p:nvSpPr>
            <p:cNvPr id="157" name="Arco 156"/>
            <p:cNvSpPr/>
            <p:nvPr/>
          </p:nvSpPr>
          <p:spPr>
            <a:xfrm>
              <a:off x="-1819245" y="1047780"/>
              <a:ext cx="933390" cy="933390"/>
            </a:xfrm>
            <a:prstGeom prst="arc">
              <a:avLst>
                <a:gd name="adj1" fmla="val 18482965"/>
                <a:gd name="adj2" fmla="val 31994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58" name="Arco 157"/>
            <p:cNvSpPr/>
            <p:nvPr/>
          </p:nvSpPr>
          <p:spPr>
            <a:xfrm>
              <a:off x="-1543050" y="1333500"/>
              <a:ext cx="400050" cy="400050"/>
            </a:xfrm>
            <a:prstGeom prst="arc">
              <a:avLst>
                <a:gd name="adj1" fmla="val 17696224"/>
                <a:gd name="adj2" fmla="val 32236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59" name="Arco 158"/>
            <p:cNvSpPr/>
            <p:nvPr/>
          </p:nvSpPr>
          <p:spPr>
            <a:xfrm>
              <a:off x="-2028825" y="819150"/>
              <a:ext cx="1371600" cy="1371600"/>
            </a:xfrm>
            <a:prstGeom prst="arc">
              <a:avLst>
                <a:gd name="adj1" fmla="val 18523239"/>
                <a:gd name="adj2" fmla="val 315783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0" name="Arco 159"/>
            <p:cNvSpPr/>
            <p:nvPr/>
          </p:nvSpPr>
          <p:spPr>
            <a:xfrm>
              <a:off x="-2257425" y="581025"/>
              <a:ext cx="1828800" cy="1828800"/>
            </a:xfrm>
            <a:prstGeom prst="arc">
              <a:avLst>
                <a:gd name="adj1" fmla="val 18557367"/>
                <a:gd name="adj2" fmla="val 3113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grpSp>
      <p:grpSp>
        <p:nvGrpSpPr>
          <p:cNvPr id="5" name="Gruppo 160"/>
          <p:cNvGrpSpPr/>
          <p:nvPr/>
        </p:nvGrpSpPr>
        <p:grpSpPr>
          <a:xfrm>
            <a:off x="387985" y="2342958"/>
            <a:ext cx="2352675" cy="1718310"/>
            <a:chOff x="-2257425" y="581025"/>
            <a:chExt cx="1828800" cy="1828800"/>
          </a:xfrm>
        </p:grpSpPr>
        <p:sp>
          <p:nvSpPr>
            <p:cNvPr id="162" name="Arco 161"/>
            <p:cNvSpPr/>
            <p:nvPr/>
          </p:nvSpPr>
          <p:spPr>
            <a:xfrm>
              <a:off x="-1819245" y="1047780"/>
              <a:ext cx="933390" cy="933390"/>
            </a:xfrm>
            <a:prstGeom prst="arc">
              <a:avLst>
                <a:gd name="adj1" fmla="val 18482965"/>
                <a:gd name="adj2" fmla="val 31994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3" name="Arco 162"/>
            <p:cNvSpPr/>
            <p:nvPr/>
          </p:nvSpPr>
          <p:spPr>
            <a:xfrm>
              <a:off x="-1543050" y="1333500"/>
              <a:ext cx="400050" cy="400050"/>
            </a:xfrm>
            <a:prstGeom prst="arc">
              <a:avLst>
                <a:gd name="adj1" fmla="val 17696224"/>
                <a:gd name="adj2" fmla="val 32236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4" name="Arco 163"/>
            <p:cNvSpPr/>
            <p:nvPr/>
          </p:nvSpPr>
          <p:spPr>
            <a:xfrm>
              <a:off x="-2028825" y="819150"/>
              <a:ext cx="1371600" cy="1371600"/>
            </a:xfrm>
            <a:prstGeom prst="arc">
              <a:avLst>
                <a:gd name="adj1" fmla="val 18523239"/>
                <a:gd name="adj2" fmla="val 315783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5" name="Arco 164"/>
            <p:cNvSpPr/>
            <p:nvPr/>
          </p:nvSpPr>
          <p:spPr>
            <a:xfrm>
              <a:off x="-2257425" y="581025"/>
              <a:ext cx="1828800" cy="1828800"/>
            </a:xfrm>
            <a:prstGeom prst="arc">
              <a:avLst>
                <a:gd name="adj1" fmla="val 18557367"/>
                <a:gd name="adj2" fmla="val 3113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grpSp>
      <p:grpSp>
        <p:nvGrpSpPr>
          <p:cNvPr id="6" name="Gruppo 165"/>
          <p:cNvGrpSpPr/>
          <p:nvPr/>
        </p:nvGrpSpPr>
        <p:grpSpPr>
          <a:xfrm>
            <a:off x="511810" y="2175318"/>
            <a:ext cx="2352675" cy="1718310"/>
            <a:chOff x="-2257425" y="581025"/>
            <a:chExt cx="1828800" cy="1828800"/>
          </a:xfrm>
        </p:grpSpPr>
        <p:sp>
          <p:nvSpPr>
            <p:cNvPr id="167" name="Arco 166"/>
            <p:cNvSpPr/>
            <p:nvPr/>
          </p:nvSpPr>
          <p:spPr>
            <a:xfrm>
              <a:off x="-1819245" y="1047780"/>
              <a:ext cx="933390" cy="933390"/>
            </a:xfrm>
            <a:prstGeom prst="arc">
              <a:avLst>
                <a:gd name="adj1" fmla="val 18482965"/>
                <a:gd name="adj2" fmla="val 31994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8" name="Arco 167"/>
            <p:cNvSpPr/>
            <p:nvPr/>
          </p:nvSpPr>
          <p:spPr>
            <a:xfrm>
              <a:off x="-1543050" y="1333500"/>
              <a:ext cx="400050" cy="400050"/>
            </a:xfrm>
            <a:prstGeom prst="arc">
              <a:avLst>
                <a:gd name="adj1" fmla="val 17696224"/>
                <a:gd name="adj2" fmla="val 32236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69" name="Arco 168"/>
            <p:cNvSpPr/>
            <p:nvPr/>
          </p:nvSpPr>
          <p:spPr>
            <a:xfrm>
              <a:off x="-2028825" y="819150"/>
              <a:ext cx="1371600" cy="1371600"/>
            </a:xfrm>
            <a:prstGeom prst="arc">
              <a:avLst>
                <a:gd name="adj1" fmla="val 18523239"/>
                <a:gd name="adj2" fmla="val 315783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170" name="Arco 169"/>
            <p:cNvSpPr/>
            <p:nvPr/>
          </p:nvSpPr>
          <p:spPr>
            <a:xfrm>
              <a:off x="-2257425" y="581025"/>
              <a:ext cx="1828800" cy="1828800"/>
            </a:xfrm>
            <a:prstGeom prst="arc">
              <a:avLst>
                <a:gd name="adj1" fmla="val 18557367"/>
                <a:gd name="adj2" fmla="val 3113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grpSp>
      <p:sp>
        <p:nvSpPr>
          <p:cNvPr id="96" name="Text Box 60"/>
          <p:cNvSpPr txBox="1">
            <a:spLocks noChangeArrowheads="1"/>
          </p:cNvSpPr>
          <p:nvPr/>
        </p:nvSpPr>
        <p:spPr bwMode="auto">
          <a:xfrm>
            <a:off x="673379" y="1586141"/>
            <a:ext cx="2715776" cy="584775"/>
          </a:xfrm>
          <a:prstGeom prst="rect">
            <a:avLst/>
          </a:prstGeom>
          <a:noFill/>
          <a:ln w="9525" algn="ctr">
            <a:noFill/>
            <a:miter lim="800000"/>
            <a:headEnd/>
            <a:tailEnd/>
          </a:ln>
        </p:spPr>
        <p:txBody>
          <a:bodyPr wrap="square">
            <a:spAutoFit/>
          </a:bodyPr>
          <a:lstStyle/>
          <a:p>
            <a:pPr algn="l" fontAlgn="auto">
              <a:spcBef>
                <a:spcPts val="0"/>
              </a:spcBef>
              <a:spcAft>
                <a:spcPts val="0"/>
              </a:spcAft>
            </a:pPr>
            <a:r>
              <a:rPr lang="it-IT" sz="1600" dirty="0" err="1" smtClean="0">
                <a:solidFill>
                  <a:prstClr val="black"/>
                </a:solidFill>
                <a:latin typeface="Trebuchet MS" pitchFamily="34" charset="0"/>
                <a:ea typeface="+mn-ea"/>
                <a:cs typeface="+mn-cs"/>
              </a:rPr>
              <a:t>Colloidal</a:t>
            </a:r>
            <a:r>
              <a:rPr lang="it-IT" sz="1600" dirty="0" smtClean="0">
                <a:solidFill>
                  <a:prstClr val="black"/>
                </a:solidFill>
                <a:latin typeface="Trebuchet MS" pitchFamily="34" charset="0"/>
                <a:ea typeface="+mn-ea"/>
                <a:cs typeface="+mn-cs"/>
              </a:rPr>
              <a:t> </a:t>
            </a:r>
            <a:r>
              <a:rPr lang="it-IT" sz="1600" dirty="0" err="1" smtClean="0">
                <a:solidFill>
                  <a:prstClr val="black"/>
                </a:solidFill>
                <a:latin typeface="Trebuchet MS" pitchFamily="34" charset="0"/>
                <a:ea typeface="+mn-ea"/>
                <a:cs typeface="+mn-cs"/>
              </a:rPr>
              <a:t>particles</a:t>
            </a:r>
            <a:r>
              <a:rPr lang="it-IT" sz="1600" dirty="0" smtClean="0">
                <a:solidFill>
                  <a:prstClr val="black"/>
                </a:solidFill>
                <a:latin typeface="Trebuchet MS" pitchFamily="34" charset="0"/>
                <a:ea typeface="+mn-ea"/>
                <a:cs typeface="+mn-cs"/>
              </a:rPr>
              <a:t> </a:t>
            </a:r>
          </a:p>
          <a:p>
            <a:pPr algn="l" fontAlgn="auto">
              <a:spcBef>
                <a:spcPts val="0"/>
              </a:spcBef>
              <a:spcAft>
                <a:spcPts val="0"/>
              </a:spcAft>
            </a:pPr>
            <a:r>
              <a:rPr lang="it-IT" sz="1600" dirty="0" smtClean="0">
                <a:solidFill>
                  <a:prstClr val="black"/>
                </a:solidFill>
                <a:latin typeface="Trebuchet MS" pitchFamily="34" charset="0"/>
                <a:ea typeface="+mn-ea"/>
                <a:cs typeface="+mn-cs"/>
              </a:rPr>
              <a:t>in water</a:t>
            </a:r>
            <a:endParaRPr lang="it-IT" sz="1600" dirty="0">
              <a:solidFill>
                <a:prstClr val="black"/>
              </a:solidFill>
              <a:latin typeface="Trebuchet MS" pitchFamily="34" charset="0"/>
              <a:ea typeface="+mn-ea"/>
              <a:cs typeface="+mn-cs"/>
            </a:endParaRPr>
          </a:p>
        </p:txBody>
      </p:sp>
      <p:sp>
        <p:nvSpPr>
          <p:cNvPr id="103" name="Text Box 60"/>
          <p:cNvSpPr txBox="1">
            <a:spLocks noChangeArrowheads="1"/>
          </p:cNvSpPr>
          <p:nvPr/>
        </p:nvSpPr>
        <p:spPr bwMode="auto">
          <a:xfrm>
            <a:off x="7159767" y="1025572"/>
            <a:ext cx="1366933" cy="584775"/>
          </a:xfrm>
          <a:prstGeom prst="rect">
            <a:avLst/>
          </a:prstGeom>
          <a:solidFill>
            <a:schemeClr val="bg1"/>
          </a:solidFill>
          <a:ln w="3175" algn="ctr">
            <a:solidFill>
              <a:schemeClr val="tx1"/>
            </a:solidFill>
            <a:miter lim="800000"/>
            <a:headEnd/>
            <a:tailEnd/>
          </a:ln>
        </p:spPr>
        <p:txBody>
          <a:bodyPr wrap="square">
            <a:spAutoFit/>
          </a:bodyPr>
          <a:lstStyle/>
          <a:p>
            <a:pPr fontAlgn="auto">
              <a:spcBef>
                <a:spcPts val="0"/>
              </a:spcBef>
              <a:spcAft>
                <a:spcPts val="0"/>
              </a:spcAft>
            </a:pPr>
            <a:r>
              <a:rPr lang="it-IT" sz="1600" dirty="0" err="1" smtClean="0">
                <a:solidFill>
                  <a:prstClr val="black"/>
                </a:solidFill>
                <a:latin typeface="Trebuchet MS" pitchFamily="34" charset="0"/>
                <a:ea typeface="+mn-ea"/>
                <a:cs typeface="+mn-cs"/>
              </a:rPr>
              <a:t>Heterodyne</a:t>
            </a:r>
            <a:r>
              <a:rPr lang="it-IT" sz="1600" dirty="0" smtClean="0">
                <a:solidFill>
                  <a:prstClr val="black"/>
                </a:solidFill>
                <a:latin typeface="Trebuchet MS" pitchFamily="34" charset="0"/>
                <a:ea typeface="+mn-ea"/>
                <a:cs typeface="+mn-cs"/>
              </a:rPr>
              <a:t> </a:t>
            </a:r>
            <a:r>
              <a:rPr lang="it-IT" sz="1600" dirty="0" err="1" smtClean="0">
                <a:solidFill>
                  <a:prstClr val="black"/>
                </a:solidFill>
                <a:latin typeface="Trebuchet MS" pitchFamily="34" charset="0"/>
                <a:ea typeface="+mn-ea"/>
                <a:cs typeface="+mn-cs"/>
              </a:rPr>
              <a:t>Speckles</a:t>
            </a:r>
            <a:endParaRPr lang="it-IT" sz="1600" dirty="0">
              <a:solidFill>
                <a:prstClr val="black"/>
              </a:solidFill>
              <a:latin typeface="Trebuchet MS" pitchFamily="34" charset="0"/>
              <a:ea typeface="+mn-ea"/>
              <a:cs typeface="+mn-cs"/>
            </a:endParaRPr>
          </a:p>
        </p:txBody>
      </p:sp>
      <p:pic>
        <p:nvPicPr>
          <p:cNvPr id="107" name="Picture 7"/>
          <p:cNvPicPr>
            <a:picLocks noChangeAspect="1" noChangeArrowheads="1"/>
          </p:cNvPicPr>
          <p:nvPr/>
        </p:nvPicPr>
        <p:blipFill>
          <a:blip r:embed="rId6" cstate="print">
            <a:grayscl/>
            <a:lum bright="-10000" contrast="40000"/>
          </a:blip>
          <a:srcRect/>
          <a:stretch>
            <a:fillRect/>
          </a:stretch>
        </p:blipFill>
        <p:spPr bwMode="auto">
          <a:xfrm>
            <a:off x="6509658" y="1848687"/>
            <a:ext cx="2669591" cy="2464238"/>
          </a:xfrm>
          <a:prstGeom prst="rect">
            <a:avLst/>
          </a:prstGeom>
          <a:noFill/>
          <a:ln w="9525" algn="ctr">
            <a:noFill/>
            <a:miter lim="800000"/>
            <a:headEnd/>
            <a:tailEnd/>
          </a:ln>
        </p:spPr>
      </p:pic>
      <p:sp>
        <p:nvSpPr>
          <p:cNvPr id="108" name="Rettangolo 107"/>
          <p:cNvSpPr/>
          <p:nvPr/>
        </p:nvSpPr>
        <p:spPr>
          <a:xfrm>
            <a:off x="361648" y="5528877"/>
            <a:ext cx="9088363" cy="307777"/>
          </a:xfrm>
          <a:prstGeom prst="rect">
            <a:avLst/>
          </a:prstGeom>
        </p:spPr>
        <p:txBody>
          <a:bodyPr wrap="square">
            <a:spAutoFit/>
          </a:bodyPr>
          <a:lstStyle/>
          <a:p>
            <a:pPr algn="l" fontAlgn="auto">
              <a:spcBef>
                <a:spcPts val="0"/>
              </a:spcBef>
              <a:spcAft>
                <a:spcPts val="0"/>
              </a:spcAft>
            </a:pPr>
            <a:r>
              <a:rPr lang="en-GB" sz="1400" i="1" dirty="0" smtClean="0">
                <a:solidFill>
                  <a:prstClr val="black"/>
                </a:solidFill>
                <a:latin typeface="Bell MT" pitchFamily="18" charset="0"/>
                <a:ea typeface="+mn-ea"/>
                <a:cs typeface="+mn-cs"/>
              </a:rPr>
              <a:t>Probing the transverse coherence of an undulator X-ray beam using </a:t>
            </a:r>
            <a:r>
              <a:rPr lang="en-GB" sz="1400" i="1" dirty="0" err="1" smtClean="0">
                <a:solidFill>
                  <a:prstClr val="black"/>
                </a:solidFill>
                <a:latin typeface="Bell MT" pitchFamily="18" charset="0"/>
                <a:ea typeface="+mn-ea"/>
                <a:cs typeface="+mn-cs"/>
              </a:rPr>
              <a:t>brownian</a:t>
            </a:r>
            <a:r>
              <a:rPr lang="en-GB" sz="1400" i="1" dirty="0" smtClean="0">
                <a:solidFill>
                  <a:prstClr val="black"/>
                </a:solidFill>
                <a:latin typeface="Bell MT" pitchFamily="18" charset="0"/>
                <a:ea typeface="+mn-ea"/>
                <a:cs typeface="+mn-cs"/>
              </a:rPr>
              <a:t> particles, </a:t>
            </a:r>
            <a:r>
              <a:rPr lang="en-GB" sz="1400" dirty="0" smtClean="0">
                <a:solidFill>
                  <a:prstClr val="black"/>
                </a:solidFill>
                <a:latin typeface="Bell MT" pitchFamily="18" charset="0"/>
                <a:ea typeface="+mn-ea"/>
                <a:cs typeface="+mn-cs"/>
              </a:rPr>
              <a:t>PRL, M.D. </a:t>
            </a:r>
            <a:r>
              <a:rPr lang="en-GB" sz="1400" dirty="0" err="1" smtClean="0">
                <a:solidFill>
                  <a:prstClr val="black"/>
                </a:solidFill>
                <a:latin typeface="Bell MT" pitchFamily="18" charset="0"/>
                <a:ea typeface="+mn-ea"/>
                <a:cs typeface="+mn-cs"/>
              </a:rPr>
              <a:t>Alaimo</a:t>
            </a:r>
            <a:r>
              <a:rPr lang="en-GB" sz="1400" dirty="0" smtClean="0">
                <a:solidFill>
                  <a:prstClr val="black"/>
                </a:solidFill>
                <a:latin typeface="Bell MT" pitchFamily="18" charset="0"/>
                <a:ea typeface="+mn-ea"/>
                <a:cs typeface="+mn-cs"/>
              </a:rPr>
              <a:t> &amp; al.</a:t>
            </a:r>
          </a:p>
        </p:txBody>
      </p:sp>
      <p:sp>
        <p:nvSpPr>
          <p:cNvPr id="109" name="Rettangolo 108"/>
          <p:cNvSpPr/>
          <p:nvPr/>
        </p:nvSpPr>
        <p:spPr>
          <a:xfrm>
            <a:off x="361649" y="5897244"/>
            <a:ext cx="8742438" cy="314870"/>
          </a:xfrm>
          <a:prstGeom prst="rect">
            <a:avLst/>
          </a:prstGeom>
        </p:spPr>
        <p:txBody>
          <a:bodyPr wrap="square">
            <a:spAutoFit/>
          </a:bodyPr>
          <a:lstStyle/>
          <a:p>
            <a:pPr algn="l" fontAlgn="auto">
              <a:spcBef>
                <a:spcPts val="0"/>
              </a:spcBef>
              <a:spcAft>
                <a:spcPts val="0"/>
              </a:spcAft>
            </a:pPr>
            <a:r>
              <a:rPr lang="en-GB" sz="1400" i="1" dirty="0" smtClean="0">
                <a:solidFill>
                  <a:prstClr val="black"/>
                </a:solidFill>
                <a:latin typeface="Bell MT" pitchFamily="18" charset="0"/>
                <a:ea typeface="+mn-ea"/>
                <a:cs typeface="+mn-cs"/>
              </a:rPr>
              <a:t>Heterodyne speckle approach for two-dimensional map of SR coherence, </a:t>
            </a:r>
            <a:r>
              <a:rPr lang="en-GB" sz="1400" dirty="0" smtClean="0">
                <a:solidFill>
                  <a:prstClr val="black"/>
                </a:solidFill>
                <a:latin typeface="Bell MT" pitchFamily="18" charset="0"/>
                <a:ea typeface="+mn-ea"/>
                <a:cs typeface="+mn-cs"/>
              </a:rPr>
              <a:t>JSR (in submission), </a:t>
            </a:r>
            <a:r>
              <a:rPr lang="en-GB" sz="1400" dirty="0" err="1" smtClean="0">
                <a:solidFill>
                  <a:prstClr val="black"/>
                </a:solidFill>
                <a:latin typeface="Bell MT" pitchFamily="18" charset="0"/>
                <a:ea typeface="+mn-ea"/>
                <a:cs typeface="+mn-cs"/>
              </a:rPr>
              <a:t>M.Manfredda</a:t>
            </a:r>
            <a:r>
              <a:rPr lang="en-GB" sz="1400" dirty="0" smtClean="0">
                <a:solidFill>
                  <a:prstClr val="black"/>
                </a:solidFill>
                <a:latin typeface="Bell MT" pitchFamily="18" charset="0"/>
                <a:ea typeface="+mn-ea"/>
                <a:cs typeface="+mn-cs"/>
              </a:rPr>
              <a:t> &amp; 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 name="Object 62"/>
          <p:cNvGraphicFramePr>
            <a:graphicFrameLocks noGrp="1" noChangeAspect="1"/>
          </p:cNvGraphicFramePr>
          <p:nvPr>
            <p:ph sz="half" idx="2"/>
          </p:nvPr>
        </p:nvGraphicFramePr>
        <p:xfrm>
          <a:off x="2973522" y="5438775"/>
          <a:ext cx="600207" cy="800100"/>
        </p:xfrm>
        <a:graphic>
          <a:graphicData uri="http://schemas.openxmlformats.org/presentationml/2006/ole">
            <mc:AlternateContent xmlns:mc="http://schemas.openxmlformats.org/markup-compatibility/2006">
              <mc:Choice xmlns:v="urn:schemas-microsoft-com:vml" Requires="v">
                <p:oleObj spid="_x0000_s60714" name="Equation" r:id="rId4" imgW="114120" imgH="164880" progId="">
                  <p:embed/>
                </p:oleObj>
              </mc:Choice>
              <mc:Fallback>
                <p:oleObj name="Equation" r:id="rId4" imgW="114120" imgH="1648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522" y="5438775"/>
                        <a:ext cx="600207"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787" name="Object 3"/>
          <p:cNvGraphicFramePr>
            <a:graphicFrameLocks noChangeAspect="1"/>
          </p:cNvGraphicFramePr>
          <p:nvPr/>
        </p:nvGraphicFramePr>
        <p:xfrm>
          <a:off x="1135711" y="5076828"/>
          <a:ext cx="2473060" cy="962025"/>
        </p:xfrm>
        <a:graphic>
          <a:graphicData uri="http://schemas.openxmlformats.org/presentationml/2006/ole">
            <mc:AlternateContent xmlns:mc="http://schemas.openxmlformats.org/markup-compatibility/2006">
              <mc:Choice xmlns:v="urn:schemas-microsoft-com:vml" Requires="v">
                <p:oleObj spid="_x0000_s60715" name="Equation" r:id="rId6" imgW="1269720" imgH="533160" progId="">
                  <p:embed/>
                </p:oleObj>
              </mc:Choice>
              <mc:Fallback>
                <p:oleObj name="Equation" r:id="rId6" imgW="1269720" imgH="5331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711" y="5076828"/>
                        <a:ext cx="2473060"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788" name="Object 4"/>
          <p:cNvGraphicFramePr>
            <a:graphicFrameLocks noChangeAspect="1"/>
          </p:cNvGraphicFramePr>
          <p:nvPr/>
        </p:nvGraphicFramePr>
        <p:xfrm>
          <a:off x="3413787" y="5137150"/>
          <a:ext cx="5317596" cy="869950"/>
        </p:xfrm>
        <a:graphic>
          <a:graphicData uri="http://schemas.openxmlformats.org/presentationml/2006/ole">
            <mc:AlternateContent xmlns:mc="http://schemas.openxmlformats.org/markup-compatibility/2006">
              <mc:Choice xmlns:v="urn:schemas-microsoft-com:vml" Requires="v">
                <p:oleObj spid="_x0000_s60716" name="Equation" r:id="rId8" imgW="2730240" imgH="482400" progId="">
                  <p:embed/>
                </p:oleObj>
              </mc:Choice>
              <mc:Fallback>
                <p:oleObj name="Equation" r:id="rId8" imgW="2730240" imgH="4824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3787" y="5137150"/>
                        <a:ext cx="5317596"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 name="Per 92"/>
          <p:cNvSpPr/>
          <p:nvPr/>
        </p:nvSpPr>
        <p:spPr>
          <a:xfrm>
            <a:off x="7002992" y="4826000"/>
            <a:ext cx="1582208" cy="1498600"/>
          </a:xfrm>
          <a:prstGeom prst="mathMultiply">
            <a:avLst>
              <a:gd name="adj1" fmla="val 786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94" name="CasellaDiTesto 93"/>
          <p:cNvSpPr txBox="1"/>
          <p:nvPr/>
        </p:nvSpPr>
        <p:spPr>
          <a:xfrm>
            <a:off x="4719918" y="6057454"/>
            <a:ext cx="2086526" cy="369332"/>
          </a:xfrm>
          <a:prstGeom prst="rect">
            <a:avLst/>
          </a:prstGeom>
          <a:solidFill>
            <a:schemeClr val="bg1"/>
          </a:solidFill>
          <a:ln>
            <a:solidFill>
              <a:schemeClr val="bg1"/>
            </a:solidFill>
          </a:ln>
        </p:spPr>
        <p:txBody>
          <a:bodyPr wrap="square" rtlCol="0">
            <a:spAutoFit/>
          </a:bodyPr>
          <a:lstStyle/>
          <a:p>
            <a:pPr fontAlgn="auto">
              <a:spcBef>
                <a:spcPts val="0"/>
              </a:spcBef>
              <a:spcAft>
                <a:spcPts val="0"/>
              </a:spcAft>
            </a:pPr>
            <a:r>
              <a:rPr lang="it-IT" sz="1800" dirty="0" err="1" smtClean="0">
                <a:solidFill>
                  <a:prstClr val="black"/>
                </a:solidFill>
                <a:latin typeface="Calibri"/>
                <a:ea typeface="+mn-ea"/>
                <a:cs typeface="+mn-cs"/>
              </a:rPr>
              <a:t>Heterodyne</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Term</a:t>
            </a:r>
            <a:endParaRPr lang="it-IT" sz="1800" dirty="0">
              <a:solidFill>
                <a:prstClr val="black"/>
              </a:solidFill>
              <a:latin typeface="Calibri"/>
              <a:ea typeface="+mn-ea"/>
              <a:cs typeface="+mn-cs"/>
            </a:endParaRPr>
          </a:p>
        </p:txBody>
      </p:sp>
      <p:graphicFrame>
        <p:nvGraphicFramePr>
          <p:cNvPr id="246789" name="Object 5"/>
          <p:cNvGraphicFramePr>
            <a:graphicFrameLocks noChangeAspect="1"/>
          </p:cNvGraphicFramePr>
          <p:nvPr/>
        </p:nvGraphicFramePr>
        <p:xfrm>
          <a:off x="7450139" y="6076950"/>
          <a:ext cx="1312202" cy="781050"/>
        </p:xfrm>
        <a:graphic>
          <a:graphicData uri="http://schemas.openxmlformats.org/presentationml/2006/ole">
            <mc:AlternateContent xmlns:mc="http://schemas.openxmlformats.org/markup-compatibility/2006">
              <mc:Choice xmlns:v="urn:schemas-microsoft-com:vml" Requires="v">
                <p:oleObj spid="_x0000_s60717" name="Equation" r:id="rId10" imgW="672840" imgH="431640" progId="">
                  <p:embed/>
                </p:oleObj>
              </mc:Choice>
              <mc:Fallback>
                <p:oleObj name="Equation" r:id="rId10" imgW="672840" imgH="43164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0139" y="6076950"/>
                        <a:ext cx="1312202"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Titolo 45"/>
          <p:cNvSpPr>
            <a:spLocks noGrp="1"/>
          </p:cNvSpPr>
          <p:nvPr>
            <p:ph type="title"/>
          </p:nvPr>
        </p:nvSpPr>
        <p:spPr/>
        <p:txBody>
          <a:bodyPr/>
          <a:lstStyle/>
          <a:p>
            <a:endParaRPr lang="it-IT"/>
          </a:p>
        </p:txBody>
      </p:sp>
      <p:sp>
        <p:nvSpPr>
          <p:cNvPr id="47" name="Rectangle 2"/>
          <p:cNvSpPr txBox="1">
            <a:spLocks noChangeArrowheads="1"/>
          </p:cNvSpPr>
          <p:nvPr/>
        </p:nvSpPr>
        <p:spPr>
          <a:xfrm>
            <a:off x="0" y="3"/>
            <a:ext cx="9906000" cy="500041"/>
          </a:xfrm>
          <a:prstGeom prst="rect">
            <a:avLst/>
          </a:prstGeom>
          <a:solidFill>
            <a:srgbClr val="1B5092"/>
          </a:solidFill>
        </p:spPr>
        <p:txBody>
          <a:bodyPr vert="horz" wrap="none" lIns="91440" tIns="45720" rIns="91440" bIns="45720" rtlCol="0" anchor="ctr" anchorCtr="0">
            <a:noAutofit/>
          </a:bodyPr>
          <a:lstStyle/>
          <a:p>
            <a:pPr fontAlgn="auto">
              <a:spcAft>
                <a:spcPts val="0"/>
              </a:spcAft>
              <a:defRPr/>
            </a:pPr>
            <a:r>
              <a:rPr lang="it-IT" sz="2400" smtClean="0">
                <a:solidFill>
                  <a:prstClr val="white">
                    <a:lumMod val="75000"/>
                  </a:prstClr>
                </a:solidFill>
                <a:latin typeface="Century Gothic" pitchFamily="34" charset="0"/>
                <a:ea typeface="+mn-ea"/>
                <a:cs typeface="+mn-cs"/>
              </a:rPr>
              <a:t>Heterodyne Speckles</a:t>
            </a:r>
            <a:endParaRPr lang="it-IT" sz="2400" dirty="0" smtClean="0">
              <a:solidFill>
                <a:prstClr val="white">
                  <a:lumMod val="75000"/>
                </a:prstClr>
              </a:solidFill>
              <a:latin typeface="Century Gothic" pitchFamily="34" charset="0"/>
              <a:ea typeface="+mn-ea"/>
              <a:cs typeface="+mn-cs"/>
            </a:endParaRPr>
          </a:p>
        </p:txBody>
      </p:sp>
      <p:pic>
        <p:nvPicPr>
          <p:cNvPr id="49" name="Immagine 48" descr="TAVOLA02 - WienerKinchin - 3.png"/>
          <p:cNvPicPr>
            <a:picLocks noChangeAspect="1"/>
          </p:cNvPicPr>
          <p:nvPr/>
        </p:nvPicPr>
        <p:blipFill>
          <a:blip r:embed="rId12" cstate="print"/>
          <a:stretch>
            <a:fillRect/>
          </a:stretch>
        </p:blipFill>
        <p:spPr>
          <a:xfrm>
            <a:off x="611841" y="1021976"/>
            <a:ext cx="3758454" cy="3469342"/>
          </a:xfrm>
          <a:prstGeom prst="rect">
            <a:avLst/>
          </a:prstGeom>
        </p:spPr>
      </p:pic>
      <p:sp>
        <p:nvSpPr>
          <p:cNvPr id="13" name="Rectangle 5"/>
          <p:cNvSpPr>
            <a:spLocks noChangeArrowheads="1"/>
          </p:cNvSpPr>
          <p:nvPr/>
        </p:nvSpPr>
        <p:spPr bwMode="auto">
          <a:xfrm>
            <a:off x="6572200" y="4321564"/>
            <a:ext cx="2506212" cy="646331"/>
          </a:xfrm>
          <a:prstGeom prst="rect">
            <a:avLst/>
          </a:prstGeom>
          <a:noFill/>
          <a:ln w="12700" algn="ctr">
            <a:noFill/>
            <a:miter lim="800000"/>
            <a:headEnd/>
            <a:tailEnd/>
          </a:ln>
        </p:spPr>
        <p:txBody>
          <a:bodyPr wrap="square" anchor="ctr">
            <a:spAutoFit/>
          </a:bodyPr>
          <a:lstStyle>
            <a:defPPr>
              <a:defRPr lang="it-IT"/>
            </a:defPPr>
            <a:lvl1pPr algn="ctr" rtl="0" eaLnBrk="0" fontAlgn="base" hangingPunct="0">
              <a:spcBef>
                <a:spcPct val="0"/>
              </a:spcBef>
              <a:spcAft>
                <a:spcPct val="0"/>
              </a:spcAft>
              <a:defRPr b="1" kern="1200">
                <a:solidFill>
                  <a:schemeClr val="tx1"/>
                </a:solidFill>
                <a:latin typeface="Century" pitchFamily="18" charset="0"/>
                <a:ea typeface="+mn-ea"/>
                <a:cs typeface="+mn-cs"/>
              </a:defRPr>
            </a:lvl1pPr>
            <a:lvl2pPr marL="457200" algn="ctr" rtl="0" eaLnBrk="0" fontAlgn="base" hangingPunct="0">
              <a:spcBef>
                <a:spcPct val="0"/>
              </a:spcBef>
              <a:spcAft>
                <a:spcPct val="0"/>
              </a:spcAft>
              <a:defRPr b="1" kern="1200">
                <a:solidFill>
                  <a:schemeClr val="tx1"/>
                </a:solidFill>
                <a:latin typeface="Century" pitchFamily="18" charset="0"/>
                <a:ea typeface="+mn-ea"/>
                <a:cs typeface="+mn-cs"/>
              </a:defRPr>
            </a:lvl2pPr>
            <a:lvl3pPr marL="914400" algn="ctr" rtl="0" eaLnBrk="0" fontAlgn="base" hangingPunct="0">
              <a:spcBef>
                <a:spcPct val="0"/>
              </a:spcBef>
              <a:spcAft>
                <a:spcPct val="0"/>
              </a:spcAft>
              <a:defRPr b="1" kern="1200">
                <a:solidFill>
                  <a:schemeClr val="tx1"/>
                </a:solidFill>
                <a:latin typeface="Century" pitchFamily="18" charset="0"/>
                <a:ea typeface="+mn-ea"/>
                <a:cs typeface="+mn-cs"/>
              </a:defRPr>
            </a:lvl3pPr>
            <a:lvl4pPr marL="1371600" algn="ctr" rtl="0" eaLnBrk="0" fontAlgn="base" hangingPunct="0">
              <a:spcBef>
                <a:spcPct val="0"/>
              </a:spcBef>
              <a:spcAft>
                <a:spcPct val="0"/>
              </a:spcAft>
              <a:defRPr b="1" kern="1200">
                <a:solidFill>
                  <a:schemeClr val="tx1"/>
                </a:solidFill>
                <a:latin typeface="Century" pitchFamily="18" charset="0"/>
                <a:ea typeface="+mn-ea"/>
                <a:cs typeface="+mn-cs"/>
              </a:defRPr>
            </a:lvl4pPr>
            <a:lvl5pPr marL="1828800" algn="ctr" rtl="0" eaLnBrk="0" fontAlgn="base" hangingPunct="0">
              <a:spcBef>
                <a:spcPct val="0"/>
              </a:spcBef>
              <a:spcAft>
                <a:spcPct val="0"/>
              </a:spcAft>
              <a:defRPr b="1" kern="1200">
                <a:solidFill>
                  <a:schemeClr val="tx1"/>
                </a:solidFill>
                <a:latin typeface="Century" pitchFamily="18" charset="0"/>
                <a:ea typeface="+mn-ea"/>
                <a:cs typeface="+mn-cs"/>
              </a:defRPr>
            </a:lvl5pPr>
            <a:lvl6pPr marL="2286000" algn="l" defTabSz="914400" rtl="0" eaLnBrk="1" latinLnBrk="0" hangingPunct="1">
              <a:defRPr b="1" kern="1200">
                <a:solidFill>
                  <a:schemeClr val="tx1"/>
                </a:solidFill>
                <a:latin typeface="Century" pitchFamily="18" charset="0"/>
                <a:ea typeface="+mn-ea"/>
                <a:cs typeface="+mn-cs"/>
              </a:defRPr>
            </a:lvl6pPr>
            <a:lvl7pPr marL="2743200" algn="l" defTabSz="914400" rtl="0" eaLnBrk="1" latinLnBrk="0" hangingPunct="1">
              <a:defRPr b="1" kern="1200">
                <a:solidFill>
                  <a:schemeClr val="tx1"/>
                </a:solidFill>
                <a:latin typeface="Century" pitchFamily="18" charset="0"/>
                <a:ea typeface="+mn-ea"/>
                <a:cs typeface="+mn-cs"/>
              </a:defRPr>
            </a:lvl7pPr>
            <a:lvl8pPr marL="3200400" algn="l" defTabSz="914400" rtl="0" eaLnBrk="1" latinLnBrk="0" hangingPunct="1">
              <a:defRPr b="1" kern="1200">
                <a:solidFill>
                  <a:schemeClr val="tx1"/>
                </a:solidFill>
                <a:latin typeface="Century" pitchFamily="18" charset="0"/>
                <a:ea typeface="+mn-ea"/>
                <a:cs typeface="+mn-cs"/>
              </a:defRPr>
            </a:lvl8pPr>
            <a:lvl9pPr marL="3657600" algn="l" defTabSz="914400" rtl="0" eaLnBrk="1" latinLnBrk="0" hangingPunct="1">
              <a:defRPr b="1" kern="1200">
                <a:solidFill>
                  <a:schemeClr val="tx1"/>
                </a:solidFill>
                <a:latin typeface="Century" pitchFamily="18" charset="0"/>
                <a:ea typeface="+mn-ea"/>
                <a:cs typeface="+mn-cs"/>
              </a:defRPr>
            </a:lvl9pPr>
          </a:lstStyle>
          <a:p>
            <a:pPr algn="l" eaLnBrk="1" hangingPunct="1"/>
            <a:r>
              <a:rPr lang="it-IT" sz="1800" b="0" dirty="0" smtClean="0">
                <a:solidFill>
                  <a:prstClr val="black"/>
                </a:solidFill>
                <a:latin typeface="Calibri"/>
              </a:rPr>
              <a:t>E</a:t>
            </a:r>
            <a:r>
              <a:rPr lang="it-IT" sz="1800" b="0" baseline="-25000" dirty="0" smtClean="0">
                <a:solidFill>
                  <a:prstClr val="black"/>
                </a:solidFill>
                <a:latin typeface="Calibri"/>
              </a:rPr>
              <a:t>T </a:t>
            </a:r>
            <a:r>
              <a:rPr lang="it-IT" sz="1800" b="0" dirty="0" smtClean="0">
                <a:solidFill>
                  <a:prstClr val="black"/>
                </a:solidFill>
                <a:latin typeface="Calibri"/>
              </a:rPr>
              <a:t>: </a:t>
            </a:r>
            <a:r>
              <a:rPr lang="it-IT" sz="1800" b="0" dirty="0" err="1" smtClean="0">
                <a:solidFill>
                  <a:prstClr val="black"/>
                </a:solidFill>
                <a:latin typeface="Calibri"/>
              </a:rPr>
              <a:t>transmitted</a:t>
            </a:r>
            <a:r>
              <a:rPr lang="it-IT" sz="1800" b="0" dirty="0" smtClean="0">
                <a:solidFill>
                  <a:prstClr val="black"/>
                </a:solidFill>
                <a:latin typeface="Calibri"/>
              </a:rPr>
              <a:t> </a:t>
            </a:r>
            <a:r>
              <a:rPr lang="it-IT" sz="1800" b="0" dirty="0" err="1" smtClean="0">
                <a:solidFill>
                  <a:prstClr val="black"/>
                </a:solidFill>
                <a:latin typeface="Calibri"/>
              </a:rPr>
              <a:t>field</a:t>
            </a:r>
            <a:endParaRPr lang="it-IT" sz="1800" b="0" dirty="0" smtClean="0">
              <a:solidFill>
                <a:prstClr val="black"/>
              </a:solidFill>
              <a:latin typeface="Calibri"/>
            </a:endParaRPr>
          </a:p>
          <a:p>
            <a:pPr algn="l" eaLnBrk="1" hangingPunct="1"/>
            <a:r>
              <a:rPr lang="it-IT" sz="1800" b="0" dirty="0" smtClean="0">
                <a:solidFill>
                  <a:prstClr val="black"/>
                </a:solidFill>
                <a:latin typeface="Calibri"/>
              </a:rPr>
              <a:t>E</a:t>
            </a:r>
            <a:r>
              <a:rPr lang="it-IT" sz="1800" b="0" baseline="-25000" dirty="0" smtClean="0">
                <a:solidFill>
                  <a:prstClr val="black"/>
                </a:solidFill>
                <a:latin typeface="Calibri"/>
              </a:rPr>
              <a:t>S </a:t>
            </a:r>
            <a:r>
              <a:rPr lang="it-IT" sz="1800" b="0" dirty="0" smtClean="0">
                <a:solidFill>
                  <a:prstClr val="black"/>
                </a:solidFill>
                <a:latin typeface="Calibri"/>
              </a:rPr>
              <a:t>: </a:t>
            </a:r>
            <a:r>
              <a:rPr lang="it-IT" sz="1800" b="0" dirty="0" err="1" smtClean="0">
                <a:solidFill>
                  <a:prstClr val="black"/>
                </a:solidFill>
                <a:latin typeface="Calibri"/>
              </a:rPr>
              <a:t>scattered</a:t>
            </a:r>
            <a:r>
              <a:rPr lang="it-IT" sz="1800" b="0" dirty="0" smtClean="0">
                <a:solidFill>
                  <a:prstClr val="black"/>
                </a:solidFill>
                <a:latin typeface="Calibri"/>
              </a:rPr>
              <a:t> </a:t>
            </a:r>
            <a:r>
              <a:rPr lang="it-IT" sz="1800" b="0" dirty="0" err="1" smtClean="0">
                <a:solidFill>
                  <a:prstClr val="black"/>
                </a:solidFill>
                <a:latin typeface="Calibri"/>
              </a:rPr>
              <a:t>field</a:t>
            </a:r>
            <a:endParaRPr lang="it-IT" sz="1800" b="0" dirty="0">
              <a:solidFill>
                <a:prstClr val="black"/>
              </a:solidFill>
              <a:latin typeface="Calibri"/>
            </a:endParaRPr>
          </a:p>
        </p:txBody>
      </p:sp>
      <p:sp>
        <p:nvSpPr>
          <p:cNvPr id="14" name="Text Box 112"/>
          <p:cNvSpPr txBox="1">
            <a:spLocks noChangeArrowheads="1"/>
          </p:cNvSpPr>
          <p:nvPr/>
        </p:nvSpPr>
        <p:spPr bwMode="auto">
          <a:xfrm>
            <a:off x="971469" y="619125"/>
            <a:ext cx="3228262" cy="323850"/>
          </a:xfrm>
          <a:prstGeom prst="rect">
            <a:avLst/>
          </a:prstGeom>
          <a:solidFill>
            <a:srgbClr val="1B5092"/>
          </a:solidFill>
          <a:ln w="9525">
            <a:noFill/>
            <a:miter lim="800000"/>
            <a:headEnd/>
            <a:tailEnd/>
          </a:ln>
        </p:spPr>
        <p:txBody>
          <a:bodyPr/>
          <a:lstStyle/>
          <a:p>
            <a:pPr defTabSz="628650" fontAlgn="auto">
              <a:spcBef>
                <a:spcPts val="0"/>
              </a:spcBef>
              <a:spcAft>
                <a:spcPts val="0"/>
              </a:spcAft>
            </a:pPr>
            <a:r>
              <a:rPr lang="it-IT" sz="1400" dirty="0" err="1" smtClean="0">
                <a:solidFill>
                  <a:prstClr val="white"/>
                </a:solidFill>
                <a:latin typeface="Century Gothic" pitchFamily="34" charset="0"/>
                <a:ea typeface="+mn-ea"/>
                <a:cs typeface="+mn-cs"/>
              </a:rPr>
              <a:t>Speckles</a:t>
            </a:r>
            <a:r>
              <a:rPr lang="it-IT" sz="1400" dirty="0" smtClean="0">
                <a:solidFill>
                  <a:prstClr val="white"/>
                </a:solidFill>
                <a:latin typeface="Century Gothic" pitchFamily="34" charset="0"/>
                <a:ea typeface="+mn-ea"/>
                <a:cs typeface="+mn-cs"/>
              </a:rPr>
              <a:t> (ID06 – ESRF - </a:t>
            </a:r>
            <a:r>
              <a:rPr lang="it-IT" sz="1400" dirty="0" smtClean="0">
                <a:solidFill>
                  <a:prstClr val="white"/>
                </a:solidFill>
                <a:latin typeface="Century Gothic" pitchFamily="34" charset="0"/>
                <a:ea typeface="+mn-ea"/>
                <a:cs typeface="+mn-cs"/>
                <a:sym typeface="Symbol"/>
              </a:rPr>
              <a:t>=0.1 </a:t>
            </a:r>
            <a:r>
              <a:rPr lang="it-IT" sz="1400" dirty="0" err="1" smtClean="0">
                <a:solidFill>
                  <a:prstClr val="white"/>
                </a:solidFill>
                <a:latin typeface="Century Gothic" pitchFamily="34" charset="0"/>
                <a:ea typeface="+mn-ea"/>
                <a:cs typeface="+mn-cs"/>
                <a:sym typeface="Symbol"/>
              </a:rPr>
              <a:t>nm</a:t>
            </a:r>
            <a:r>
              <a:rPr lang="it-IT" sz="1400" dirty="0" smtClean="0">
                <a:solidFill>
                  <a:prstClr val="white"/>
                </a:solidFill>
                <a:latin typeface="Century Gothic" pitchFamily="34" charset="0"/>
                <a:ea typeface="+mn-ea"/>
                <a:cs typeface="+mn-cs"/>
              </a:rPr>
              <a:t>)</a:t>
            </a:r>
            <a:endParaRPr lang="it-IT" sz="1400" dirty="0">
              <a:solidFill>
                <a:prstClr val="white"/>
              </a:solidFill>
              <a:latin typeface="Century Gothic" pitchFamily="34" charset="0"/>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100"/>
                                        <p:tgtEl>
                                          <p:spTgt spid="246787"/>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100"/>
                                        <p:tgtEl>
                                          <p:spTgt spid="24678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fade">
                                      <p:cBhvr>
                                        <p:cTn id="16" dur="400"/>
                                        <p:tgtEl>
                                          <p:spTgt spid="93"/>
                                        </p:tgtEl>
                                      </p:cBhvr>
                                    </p:animEffect>
                                  </p:childTnLst>
                                </p:cTn>
                              </p:par>
                            </p:childTnLst>
                          </p:cTn>
                        </p:par>
                        <p:par>
                          <p:cTn id="17" fill="hold">
                            <p:stCondLst>
                              <p:cond delay="400"/>
                            </p:stCondLst>
                            <p:childTnLst>
                              <p:par>
                                <p:cTn id="18" presetID="10" presetClass="entr" presetSubtype="0" fill="hold" nodeType="afterEffect">
                                  <p:stCondLst>
                                    <p:cond delay="0"/>
                                  </p:stCondLst>
                                  <p:childTnLst>
                                    <p:set>
                                      <p:cBhvr>
                                        <p:cTn id="19" dur="1" fill="hold">
                                          <p:stCondLst>
                                            <p:cond delay="0"/>
                                          </p:stCondLst>
                                        </p:cTn>
                                        <p:tgtEl>
                                          <p:spTgt spid="246789"/>
                                        </p:tgtEl>
                                        <p:attrNameLst>
                                          <p:attrName>style.visibility</p:attrName>
                                        </p:attrNameLst>
                                      </p:cBhvr>
                                      <p:to>
                                        <p:strVal val="visible"/>
                                      </p:to>
                                    </p:set>
                                    <p:animEffect transition="in" filter="fade">
                                      <p:cBhvr>
                                        <p:cTn id="20" dur="100"/>
                                        <p:tgtEl>
                                          <p:spTgt spid="24678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3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4" cstate="print"/>
          <a:srcRect/>
          <a:stretch>
            <a:fillRect/>
          </a:stretch>
        </p:blipFill>
        <p:spPr bwMode="auto">
          <a:xfrm>
            <a:off x="5759321" y="977683"/>
            <a:ext cx="3755065" cy="3479090"/>
          </a:xfrm>
          <a:prstGeom prst="rect">
            <a:avLst/>
          </a:prstGeom>
          <a:noFill/>
          <a:ln w="9525">
            <a:noFill/>
            <a:miter lim="800000"/>
            <a:headEnd/>
            <a:tailEnd/>
          </a:ln>
          <a:effectLst/>
        </p:spPr>
      </p:pic>
      <p:sp>
        <p:nvSpPr>
          <p:cNvPr id="37891" name="Rectangle 2"/>
          <p:cNvSpPr>
            <a:spLocks noGrp="1" noChangeArrowheads="1"/>
          </p:cNvSpPr>
          <p:nvPr>
            <p:ph type="title"/>
          </p:nvPr>
        </p:nvSpPr>
        <p:spPr/>
        <p:txBody>
          <a:bodyPr/>
          <a:lstStyle/>
          <a:p>
            <a:pPr eaLnBrk="1" hangingPunct="1"/>
            <a:r>
              <a:rPr lang="it-IT" dirty="0" err="1" smtClean="0"/>
              <a:t>Heterodyne</a:t>
            </a:r>
            <a:r>
              <a:rPr lang="it-IT" dirty="0" smtClean="0"/>
              <a:t> </a:t>
            </a:r>
            <a:r>
              <a:rPr lang="it-IT" dirty="0" err="1" smtClean="0"/>
              <a:t>Speckles</a:t>
            </a:r>
            <a:endParaRPr lang="it-IT" dirty="0" smtClean="0"/>
          </a:p>
        </p:txBody>
      </p:sp>
      <p:graphicFrame>
        <p:nvGraphicFramePr>
          <p:cNvPr id="102" name="Object 62"/>
          <p:cNvGraphicFramePr>
            <a:graphicFrameLocks noGrp="1" noChangeAspect="1"/>
          </p:cNvGraphicFramePr>
          <p:nvPr>
            <p:ph sz="half" idx="2"/>
          </p:nvPr>
        </p:nvGraphicFramePr>
        <p:xfrm>
          <a:off x="2973522" y="5438775"/>
          <a:ext cx="600207" cy="800100"/>
        </p:xfrm>
        <a:graphic>
          <a:graphicData uri="http://schemas.openxmlformats.org/presentationml/2006/ole">
            <mc:AlternateContent xmlns:mc="http://schemas.openxmlformats.org/markup-compatibility/2006">
              <mc:Choice xmlns:v="urn:schemas-microsoft-com:vml" Requires="v">
                <p:oleObj spid="_x0000_s61590" name="Equation" r:id="rId5" imgW="114120" imgH="164880" progId="">
                  <p:embed/>
                </p:oleObj>
              </mc:Choice>
              <mc:Fallback>
                <p:oleObj name="Equation" r:id="rId5" imgW="114120" imgH="1648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3522" y="5438775"/>
                        <a:ext cx="600207"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Rectangle 4"/>
          <p:cNvSpPr>
            <a:spLocks noChangeArrowheads="1"/>
          </p:cNvSpPr>
          <p:nvPr/>
        </p:nvSpPr>
        <p:spPr bwMode="auto">
          <a:xfrm>
            <a:off x="564144" y="4935222"/>
            <a:ext cx="4290880" cy="461665"/>
          </a:xfrm>
          <a:prstGeom prst="rect">
            <a:avLst/>
          </a:prstGeom>
          <a:noFill/>
          <a:ln w="12700" algn="ctr">
            <a:noFill/>
            <a:miter lim="800000"/>
            <a:headEnd/>
            <a:tailEnd/>
          </a:ln>
        </p:spPr>
        <p:txBody>
          <a:bodyPr anchor="ctr">
            <a:spAutoFit/>
          </a:bodyPr>
          <a:lstStyle>
            <a:defPPr>
              <a:defRPr lang="it-IT"/>
            </a:defPPr>
            <a:lvl1pPr algn="ctr" rtl="0" eaLnBrk="0" fontAlgn="base" hangingPunct="0">
              <a:spcBef>
                <a:spcPct val="0"/>
              </a:spcBef>
              <a:spcAft>
                <a:spcPct val="0"/>
              </a:spcAft>
              <a:defRPr b="1" kern="1200">
                <a:solidFill>
                  <a:schemeClr val="tx1"/>
                </a:solidFill>
                <a:latin typeface="Century" pitchFamily="18" charset="0"/>
                <a:ea typeface="+mn-ea"/>
                <a:cs typeface="+mn-cs"/>
              </a:defRPr>
            </a:lvl1pPr>
            <a:lvl2pPr marL="457200" algn="ctr" rtl="0" eaLnBrk="0" fontAlgn="base" hangingPunct="0">
              <a:spcBef>
                <a:spcPct val="0"/>
              </a:spcBef>
              <a:spcAft>
                <a:spcPct val="0"/>
              </a:spcAft>
              <a:defRPr b="1" kern="1200">
                <a:solidFill>
                  <a:schemeClr val="tx1"/>
                </a:solidFill>
                <a:latin typeface="Century" pitchFamily="18" charset="0"/>
                <a:ea typeface="+mn-ea"/>
                <a:cs typeface="+mn-cs"/>
              </a:defRPr>
            </a:lvl2pPr>
            <a:lvl3pPr marL="914400" algn="ctr" rtl="0" eaLnBrk="0" fontAlgn="base" hangingPunct="0">
              <a:spcBef>
                <a:spcPct val="0"/>
              </a:spcBef>
              <a:spcAft>
                <a:spcPct val="0"/>
              </a:spcAft>
              <a:defRPr b="1" kern="1200">
                <a:solidFill>
                  <a:schemeClr val="tx1"/>
                </a:solidFill>
                <a:latin typeface="Century" pitchFamily="18" charset="0"/>
                <a:ea typeface="+mn-ea"/>
                <a:cs typeface="+mn-cs"/>
              </a:defRPr>
            </a:lvl3pPr>
            <a:lvl4pPr marL="1371600" algn="ctr" rtl="0" eaLnBrk="0" fontAlgn="base" hangingPunct="0">
              <a:spcBef>
                <a:spcPct val="0"/>
              </a:spcBef>
              <a:spcAft>
                <a:spcPct val="0"/>
              </a:spcAft>
              <a:defRPr b="1" kern="1200">
                <a:solidFill>
                  <a:schemeClr val="tx1"/>
                </a:solidFill>
                <a:latin typeface="Century" pitchFamily="18" charset="0"/>
                <a:ea typeface="+mn-ea"/>
                <a:cs typeface="+mn-cs"/>
              </a:defRPr>
            </a:lvl4pPr>
            <a:lvl5pPr marL="1828800" algn="ctr" rtl="0" eaLnBrk="0" fontAlgn="base" hangingPunct="0">
              <a:spcBef>
                <a:spcPct val="0"/>
              </a:spcBef>
              <a:spcAft>
                <a:spcPct val="0"/>
              </a:spcAft>
              <a:defRPr b="1" kern="1200">
                <a:solidFill>
                  <a:schemeClr val="tx1"/>
                </a:solidFill>
                <a:latin typeface="Century" pitchFamily="18" charset="0"/>
                <a:ea typeface="+mn-ea"/>
                <a:cs typeface="+mn-cs"/>
              </a:defRPr>
            </a:lvl5pPr>
            <a:lvl6pPr marL="2286000" algn="l" defTabSz="914400" rtl="0" eaLnBrk="1" latinLnBrk="0" hangingPunct="1">
              <a:defRPr b="1" kern="1200">
                <a:solidFill>
                  <a:schemeClr val="tx1"/>
                </a:solidFill>
                <a:latin typeface="Century" pitchFamily="18" charset="0"/>
                <a:ea typeface="+mn-ea"/>
                <a:cs typeface="+mn-cs"/>
              </a:defRPr>
            </a:lvl6pPr>
            <a:lvl7pPr marL="2743200" algn="l" defTabSz="914400" rtl="0" eaLnBrk="1" latinLnBrk="0" hangingPunct="1">
              <a:defRPr b="1" kern="1200">
                <a:solidFill>
                  <a:schemeClr val="tx1"/>
                </a:solidFill>
                <a:latin typeface="Century" pitchFamily="18" charset="0"/>
                <a:ea typeface="+mn-ea"/>
                <a:cs typeface="+mn-cs"/>
              </a:defRPr>
            </a:lvl7pPr>
            <a:lvl8pPr marL="3200400" algn="l" defTabSz="914400" rtl="0" eaLnBrk="1" latinLnBrk="0" hangingPunct="1">
              <a:defRPr b="1" kern="1200">
                <a:solidFill>
                  <a:schemeClr val="tx1"/>
                </a:solidFill>
                <a:latin typeface="Century" pitchFamily="18" charset="0"/>
                <a:ea typeface="+mn-ea"/>
                <a:cs typeface="+mn-cs"/>
              </a:defRPr>
            </a:lvl8pPr>
            <a:lvl9pPr marL="3657600" algn="l" defTabSz="914400" rtl="0" eaLnBrk="1" latinLnBrk="0" hangingPunct="1">
              <a:defRPr b="1" kern="1200">
                <a:solidFill>
                  <a:schemeClr val="tx1"/>
                </a:solidFill>
                <a:latin typeface="Century" pitchFamily="18" charset="0"/>
                <a:ea typeface="+mn-ea"/>
                <a:cs typeface="+mn-cs"/>
              </a:defRPr>
            </a:lvl9pPr>
          </a:lstStyle>
          <a:p>
            <a:pPr algn="l" eaLnBrk="1" hangingPunct="1"/>
            <a:r>
              <a:rPr lang="fr-FR" sz="2400" i="1" dirty="0">
                <a:solidFill>
                  <a:prstClr val="black"/>
                </a:solidFill>
                <a:latin typeface="Calibri"/>
              </a:rPr>
              <a:t>S(q) = I(q) T(q) </a:t>
            </a:r>
            <a:r>
              <a:rPr lang="fr-FR" sz="2400" i="1" dirty="0" smtClean="0">
                <a:solidFill>
                  <a:prstClr val="black"/>
                </a:solidFill>
                <a:latin typeface="Calibri"/>
              </a:rPr>
              <a:t>H(q</a:t>
            </a:r>
            <a:r>
              <a:rPr lang="fr-FR" sz="2400" i="1" dirty="0">
                <a:solidFill>
                  <a:prstClr val="black"/>
                </a:solidFill>
                <a:latin typeface="Calibri"/>
              </a:rPr>
              <a:t>) </a:t>
            </a:r>
            <a:r>
              <a:rPr lang="fr-FR" sz="2400" i="1" dirty="0" smtClean="0">
                <a:solidFill>
                  <a:prstClr val="black"/>
                </a:solidFill>
                <a:latin typeface="Calibri"/>
              </a:rPr>
              <a:t>C(q)</a:t>
            </a:r>
            <a:endParaRPr lang="it-IT" sz="2400" u="sng" dirty="0">
              <a:solidFill>
                <a:prstClr val="black"/>
              </a:solidFill>
              <a:latin typeface="Calibri"/>
            </a:endParaRPr>
          </a:p>
        </p:txBody>
      </p:sp>
      <p:sp>
        <p:nvSpPr>
          <p:cNvPr id="36" name="Rectangle 5"/>
          <p:cNvSpPr>
            <a:spLocks noChangeArrowheads="1"/>
          </p:cNvSpPr>
          <p:nvPr/>
        </p:nvSpPr>
        <p:spPr bwMode="auto">
          <a:xfrm>
            <a:off x="4628618" y="4647837"/>
            <a:ext cx="5277384" cy="2169825"/>
          </a:xfrm>
          <a:prstGeom prst="rect">
            <a:avLst/>
          </a:prstGeom>
          <a:noFill/>
          <a:ln w="12700" algn="ctr">
            <a:noFill/>
            <a:miter lim="800000"/>
            <a:headEnd/>
            <a:tailEnd/>
          </a:ln>
        </p:spPr>
        <p:txBody>
          <a:bodyPr wrap="square" anchor="ctr">
            <a:spAutoFit/>
          </a:bodyPr>
          <a:lstStyle>
            <a:defPPr>
              <a:defRPr lang="it-IT"/>
            </a:defPPr>
            <a:lvl1pPr algn="ctr" rtl="0" eaLnBrk="0" fontAlgn="base" hangingPunct="0">
              <a:spcBef>
                <a:spcPct val="0"/>
              </a:spcBef>
              <a:spcAft>
                <a:spcPct val="0"/>
              </a:spcAft>
              <a:defRPr b="1" kern="1200">
                <a:solidFill>
                  <a:schemeClr val="tx1"/>
                </a:solidFill>
                <a:latin typeface="Century" pitchFamily="18" charset="0"/>
                <a:ea typeface="+mn-ea"/>
                <a:cs typeface="+mn-cs"/>
              </a:defRPr>
            </a:lvl1pPr>
            <a:lvl2pPr marL="457200" algn="ctr" rtl="0" eaLnBrk="0" fontAlgn="base" hangingPunct="0">
              <a:spcBef>
                <a:spcPct val="0"/>
              </a:spcBef>
              <a:spcAft>
                <a:spcPct val="0"/>
              </a:spcAft>
              <a:defRPr b="1" kern="1200">
                <a:solidFill>
                  <a:schemeClr val="tx1"/>
                </a:solidFill>
                <a:latin typeface="Century" pitchFamily="18" charset="0"/>
                <a:ea typeface="+mn-ea"/>
                <a:cs typeface="+mn-cs"/>
              </a:defRPr>
            </a:lvl2pPr>
            <a:lvl3pPr marL="914400" algn="ctr" rtl="0" eaLnBrk="0" fontAlgn="base" hangingPunct="0">
              <a:spcBef>
                <a:spcPct val="0"/>
              </a:spcBef>
              <a:spcAft>
                <a:spcPct val="0"/>
              </a:spcAft>
              <a:defRPr b="1" kern="1200">
                <a:solidFill>
                  <a:schemeClr val="tx1"/>
                </a:solidFill>
                <a:latin typeface="Century" pitchFamily="18" charset="0"/>
                <a:ea typeface="+mn-ea"/>
                <a:cs typeface="+mn-cs"/>
              </a:defRPr>
            </a:lvl3pPr>
            <a:lvl4pPr marL="1371600" algn="ctr" rtl="0" eaLnBrk="0" fontAlgn="base" hangingPunct="0">
              <a:spcBef>
                <a:spcPct val="0"/>
              </a:spcBef>
              <a:spcAft>
                <a:spcPct val="0"/>
              </a:spcAft>
              <a:defRPr b="1" kern="1200">
                <a:solidFill>
                  <a:schemeClr val="tx1"/>
                </a:solidFill>
                <a:latin typeface="Century" pitchFamily="18" charset="0"/>
                <a:ea typeface="+mn-ea"/>
                <a:cs typeface="+mn-cs"/>
              </a:defRPr>
            </a:lvl4pPr>
            <a:lvl5pPr marL="1828800" algn="ctr" rtl="0" eaLnBrk="0" fontAlgn="base" hangingPunct="0">
              <a:spcBef>
                <a:spcPct val="0"/>
              </a:spcBef>
              <a:spcAft>
                <a:spcPct val="0"/>
              </a:spcAft>
              <a:defRPr b="1" kern="1200">
                <a:solidFill>
                  <a:schemeClr val="tx1"/>
                </a:solidFill>
                <a:latin typeface="Century" pitchFamily="18" charset="0"/>
                <a:ea typeface="+mn-ea"/>
                <a:cs typeface="+mn-cs"/>
              </a:defRPr>
            </a:lvl5pPr>
            <a:lvl6pPr marL="2286000" algn="l" defTabSz="914400" rtl="0" eaLnBrk="1" latinLnBrk="0" hangingPunct="1">
              <a:defRPr b="1" kern="1200">
                <a:solidFill>
                  <a:schemeClr val="tx1"/>
                </a:solidFill>
                <a:latin typeface="Century" pitchFamily="18" charset="0"/>
                <a:ea typeface="+mn-ea"/>
                <a:cs typeface="+mn-cs"/>
              </a:defRPr>
            </a:lvl6pPr>
            <a:lvl7pPr marL="2743200" algn="l" defTabSz="914400" rtl="0" eaLnBrk="1" latinLnBrk="0" hangingPunct="1">
              <a:defRPr b="1" kern="1200">
                <a:solidFill>
                  <a:schemeClr val="tx1"/>
                </a:solidFill>
                <a:latin typeface="Century" pitchFamily="18" charset="0"/>
                <a:ea typeface="+mn-ea"/>
                <a:cs typeface="+mn-cs"/>
              </a:defRPr>
            </a:lvl7pPr>
            <a:lvl8pPr marL="3200400" algn="l" defTabSz="914400" rtl="0" eaLnBrk="1" latinLnBrk="0" hangingPunct="1">
              <a:defRPr b="1" kern="1200">
                <a:solidFill>
                  <a:schemeClr val="tx1"/>
                </a:solidFill>
                <a:latin typeface="Century" pitchFamily="18" charset="0"/>
                <a:ea typeface="+mn-ea"/>
                <a:cs typeface="+mn-cs"/>
              </a:defRPr>
            </a:lvl8pPr>
            <a:lvl9pPr marL="3657600" algn="l" defTabSz="914400" rtl="0" eaLnBrk="1" latinLnBrk="0" hangingPunct="1">
              <a:defRPr b="1" kern="1200">
                <a:solidFill>
                  <a:schemeClr val="tx1"/>
                </a:solidFill>
                <a:latin typeface="Century" pitchFamily="18" charset="0"/>
                <a:ea typeface="+mn-ea"/>
                <a:cs typeface="+mn-cs"/>
              </a:defRPr>
            </a:lvl9pPr>
          </a:lstStyle>
          <a:p>
            <a:pPr algn="l" eaLnBrk="1" hangingPunct="1"/>
            <a:r>
              <a:rPr lang="en-GB" sz="1800" b="0" dirty="0" smtClean="0">
                <a:solidFill>
                  <a:prstClr val="black"/>
                </a:solidFill>
                <a:latin typeface="Calibri"/>
              </a:rPr>
              <a:t>I (q): particle form factor (flat)</a:t>
            </a:r>
          </a:p>
          <a:p>
            <a:pPr algn="l" eaLnBrk="1" hangingPunct="1"/>
            <a:endParaRPr lang="en-GB" sz="900" b="0" dirty="0" smtClean="0">
              <a:solidFill>
                <a:prstClr val="black"/>
              </a:solidFill>
              <a:latin typeface="Calibri"/>
            </a:endParaRPr>
          </a:p>
          <a:p>
            <a:pPr algn="l" eaLnBrk="1" hangingPunct="1"/>
            <a:r>
              <a:rPr lang="en-GB" sz="1800" b="0" dirty="0" smtClean="0">
                <a:solidFill>
                  <a:prstClr val="black"/>
                </a:solidFill>
                <a:latin typeface="Calibri"/>
              </a:rPr>
              <a:t>T(q): Talbot </a:t>
            </a:r>
            <a:r>
              <a:rPr lang="en-GB" sz="1800" b="0" dirty="0" err="1" smtClean="0">
                <a:solidFill>
                  <a:prstClr val="black"/>
                </a:solidFill>
                <a:latin typeface="Calibri"/>
              </a:rPr>
              <a:t>trasfer</a:t>
            </a:r>
            <a:r>
              <a:rPr lang="en-GB" sz="1800" b="0" dirty="0" smtClean="0">
                <a:solidFill>
                  <a:prstClr val="black"/>
                </a:solidFill>
                <a:latin typeface="Calibri"/>
              </a:rPr>
              <a:t> function [ sin</a:t>
            </a:r>
            <a:r>
              <a:rPr lang="en-GB" sz="1800" b="0" baseline="30000" dirty="0" smtClean="0">
                <a:solidFill>
                  <a:prstClr val="black"/>
                </a:solidFill>
                <a:latin typeface="Calibri"/>
              </a:rPr>
              <a:t>2</a:t>
            </a:r>
            <a:r>
              <a:rPr lang="en-GB" sz="1800" b="0" dirty="0" smtClean="0">
                <a:solidFill>
                  <a:prstClr val="black"/>
                </a:solidFill>
                <a:latin typeface="Calibri"/>
              </a:rPr>
              <a:t>(q</a:t>
            </a:r>
            <a:r>
              <a:rPr lang="en-GB" sz="1800" b="0" baseline="30000" dirty="0" smtClean="0">
                <a:solidFill>
                  <a:prstClr val="black"/>
                </a:solidFill>
                <a:latin typeface="Calibri"/>
              </a:rPr>
              <a:t>2</a:t>
            </a:r>
            <a:r>
              <a:rPr lang="en-GB" sz="1800" b="0" dirty="0" smtClean="0">
                <a:solidFill>
                  <a:prstClr val="black"/>
                </a:solidFill>
                <a:latin typeface="Calibri"/>
              </a:rPr>
              <a:t>z/2 k)</a:t>
            </a:r>
            <a:r>
              <a:rPr lang="it-IT" sz="1800" b="0" dirty="0" smtClean="0">
                <a:solidFill>
                  <a:prstClr val="black"/>
                </a:solidFill>
                <a:latin typeface="Calibri"/>
              </a:rPr>
              <a:t> ]</a:t>
            </a:r>
            <a:endParaRPr lang="en-GB" sz="1800" b="0" dirty="0">
              <a:solidFill>
                <a:prstClr val="black"/>
              </a:solidFill>
              <a:latin typeface="Calibri"/>
            </a:endParaRPr>
          </a:p>
          <a:p>
            <a:pPr algn="l" eaLnBrk="1" hangingPunct="1"/>
            <a:endParaRPr lang="en-GB" sz="900" b="0" dirty="0">
              <a:solidFill>
                <a:prstClr val="black"/>
              </a:solidFill>
              <a:latin typeface="Calibri"/>
            </a:endParaRPr>
          </a:p>
          <a:p>
            <a:pPr algn="l" eaLnBrk="1" hangingPunct="1"/>
            <a:r>
              <a:rPr lang="it-IT" sz="1800" b="0" dirty="0" smtClean="0">
                <a:solidFill>
                  <a:prstClr val="black"/>
                </a:solidFill>
                <a:latin typeface="Calibri"/>
              </a:rPr>
              <a:t>H(q</a:t>
            </a:r>
            <a:r>
              <a:rPr lang="it-IT" sz="1800" b="0" dirty="0">
                <a:solidFill>
                  <a:prstClr val="black"/>
                </a:solidFill>
                <a:latin typeface="Calibri"/>
              </a:rPr>
              <a:t>) = </a:t>
            </a:r>
            <a:r>
              <a:rPr lang="it-IT" sz="1800" b="0" dirty="0" err="1">
                <a:solidFill>
                  <a:prstClr val="black"/>
                </a:solidFill>
                <a:latin typeface="Calibri"/>
              </a:rPr>
              <a:t>Sensor</a:t>
            </a:r>
            <a:r>
              <a:rPr lang="it-IT" sz="1800" b="0" dirty="0">
                <a:solidFill>
                  <a:prstClr val="black"/>
                </a:solidFill>
                <a:latin typeface="Calibri"/>
              </a:rPr>
              <a:t> transfer </a:t>
            </a:r>
            <a:r>
              <a:rPr lang="it-IT" sz="1800" b="0" dirty="0" err="1">
                <a:solidFill>
                  <a:prstClr val="black"/>
                </a:solidFill>
                <a:latin typeface="Calibri"/>
              </a:rPr>
              <a:t>function</a:t>
            </a:r>
            <a:r>
              <a:rPr lang="it-IT" sz="1800" b="0" dirty="0">
                <a:solidFill>
                  <a:prstClr val="black"/>
                </a:solidFill>
                <a:latin typeface="Calibri"/>
              </a:rPr>
              <a:t> </a:t>
            </a:r>
            <a:endParaRPr lang="it-IT" sz="1800" b="0" dirty="0" smtClean="0">
              <a:solidFill>
                <a:prstClr val="black"/>
              </a:solidFill>
              <a:latin typeface="Calibri"/>
            </a:endParaRPr>
          </a:p>
          <a:p>
            <a:pPr algn="l" eaLnBrk="1" hangingPunct="1"/>
            <a:endParaRPr lang="it-IT" sz="1800" b="0" dirty="0" smtClean="0">
              <a:solidFill>
                <a:prstClr val="black"/>
              </a:solidFill>
              <a:latin typeface="Calibri"/>
            </a:endParaRPr>
          </a:p>
          <a:p>
            <a:pPr algn="l" eaLnBrk="1" hangingPunct="1"/>
            <a:endParaRPr lang="it-IT" sz="900" b="0" dirty="0" smtClean="0">
              <a:solidFill>
                <a:prstClr val="black"/>
              </a:solidFill>
              <a:latin typeface="Calibri"/>
            </a:endParaRPr>
          </a:p>
          <a:p>
            <a:pPr algn="l" eaLnBrk="1" hangingPunct="1"/>
            <a:r>
              <a:rPr lang="en-GB" sz="1800" b="0" dirty="0" smtClean="0">
                <a:solidFill>
                  <a:prstClr val="black"/>
                </a:solidFill>
                <a:latin typeface="Calibri"/>
              </a:rPr>
              <a:t>C(r(q)) = |μ|</a:t>
            </a:r>
            <a:r>
              <a:rPr lang="en-GB" sz="1800" b="0" baseline="30000" dirty="0" smtClean="0">
                <a:solidFill>
                  <a:prstClr val="black"/>
                </a:solidFill>
                <a:latin typeface="Calibri"/>
              </a:rPr>
              <a:t>2</a:t>
            </a:r>
            <a:r>
              <a:rPr lang="it-IT" sz="1800" b="0" dirty="0" smtClean="0">
                <a:solidFill>
                  <a:prstClr val="black"/>
                </a:solidFill>
                <a:latin typeface="Calibri"/>
              </a:rPr>
              <a:t>      (µ: </a:t>
            </a:r>
            <a:r>
              <a:rPr lang="it-IT" sz="1800" b="0" dirty="0" err="1" smtClean="0">
                <a:solidFill>
                  <a:prstClr val="black"/>
                </a:solidFill>
                <a:latin typeface="Calibri"/>
              </a:rPr>
              <a:t>Complex</a:t>
            </a:r>
            <a:r>
              <a:rPr lang="it-IT" sz="1800" b="0" dirty="0" smtClean="0">
                <a:solidFill>
                  <a:prstClr val="black"/>
                </a:solidFill>
                <a:latin typeface="Calibri"/>
              </a:rPr>
              <a:t> </a:t>
            </a:r>
            <a:r>
              <a:rPr lang="it-IT" sz="1800" b="0" dirty="0" err="1" smtClean="0">
                <a:solidFill>
                  <a:prstClr val="black"/>
                </a:solidFill>
                <a:latin typeface="Calibri"/>
              </a:rPr>
              <a:t>Coherence</a:t>
            </a:r>
            <a:r>
              <a:rPr lang="it-IT" sz="1800" b="0" dirty="0" smtClean="0">
                <a:solidFill>
                  <a:prstClr val="black"/>
                </a:solidFill>
                <a:latin typeface="Calibri"/>
              </a:rPr>
              <a:t> </a:t>
            </a:r>
            <a:r>
              <a:rPr lang="it-IT" sz="1800" b="0" dirty="0" err="1" smtClean="0">
                <a:solidFill>
                  <a:prstClr val="black"/>
                </a:solidFill>
                <a:latin typeface="Calibri"/>
              </a:rPr>
              <a:t>Factor</a:t>
            </a:r>
            <a:r>
              <a:rPr lang="it-IT" sz="1800" b="0" dirty="0" smtClean="0">
                <a:solidFill>
                  <a:prstClr val="black"/>
                </a:solidFill>
                <a:latin typeface="Calibri"/>
              </a:rPr>
              <a:t>)</a:t>
            </a:r>
          </a:p>
          <a:p>
            <a:pPr algn="l" eaLnBrk="1" hangingPunct="1"/>
            <a:endParaRPr lang="it-IT" sz="1800" b="0" dirty="0">
              <a:solidFill>
                <a:prstClr val="black"/>
              </a:solidFill>
              <a:latin typeface="Calibri"/>
            </a:endParaRPr>
          </a:p>
        </p:txBody>
      </p:sp>
      <p:pic>
        <p:nvPicPr>
          <p:cNvPr id="14" name="Immagine 13" descr="TAVOLA02 - WienerKinchin - 3.png"/>
          <p:cNvPicPr>
            <a:picLocks noChangeAspect="1"/>
          </p:cNvPicPr>
          <p:nvPr/>
        </p:nvPicPr>
        <p:blipFill>
          <a:blip r:embed="rId7" cstate="print"/>
          <a:stretch>
            <a:fillRect/>
          </a:stretch>
        </p:blipFill>
        <p:spPr>
          <a:xfrm>
            <a:off x="611841" y="1021976"/>
            <a:ext cx="3758454" cy="3469342"/>
          </a:xfrm>
          <a:prstGeom prst="rect">
            <a:avLst/>
          </a:prstGeom>
        </p:spPr>
      </p:pic>
      <p:sp>
        <p:nvSpPr>
          <p:cNvPr id="16" name="Text Box 112"/>
          <p:cNvSpPr txBox="1">
            <a:spLocks noChangeArrowheads="1"/>
          </p:cNvSpPr>
          <p:nvPr/>
        </p:nvSpPr>
        <p:spPr bwMode="auto">
          <a:xfrm>
            <a:off x="6099282" y="647505"/>
            <a:ext cx="2985558" cy="304800"/>
          </a:xfrm>
          <a:prstGeom prst="rect">
            <a:avLst/>
          </a:prstGeom>
          <a:solidFill>
            <a:srgbClr val="1B5092"/>
          </a:solidFill>
          <a:ln w="9525">
            <a:noFill/>
            <a:miter lim="800000"/>
            <a:headEnd/>
            <a:tailEnd/>
          </a:ln>
        </p:spPr>
        <p:txBody>
          <a:bodyPr/>
          <a:lstStyle/>
          <a:p>
            <a:pPr defTabSz="628650" fontAlgn="auto">
              <a:spcBef>
                <a:spcPts val="0"/>
              </a:spcBef>
              <a:spcAft>
                <a:spcPts val="0"/>
              </a:spcAft>
            </a:pPr>
            <a:r>
              <a:rPr lang="it-IT" sz="1400" dirty="0" err="1" smtClean="0">
                <a:solidFill>
                  <a:prstClr val="white"/>
                </a:solidFill>
                <a:latin typeface="Century Gothic" pitchFamily="34" charset="0"/>
                <a:ea typeface="+mn-ea"/>
                <a:cs typeface="+mn-cs"/>
              </a:rPr>
              <a:t>Spatial</a:t>
            </a:r>
            <a:r>
              <a:rPr lang="it-IT" sz="1400" dirty="0" smtClean="0">
                <a:solidFill>
                  <a:prstClr val="white"/>
                </a:solidFill>
                <a:latin typeface="Century Gothic" pitchFamily="34" charset="0"/>
                <a:ea typeface="+mn-ea"/>
                <a:cs typeface="+mn-cs"/>
              </a:rPr>
              <a:t> </a:t>
            </a:r>
            <a:r>
              <a:rPr lang="it-IT" sz="1400" dirty="0" err="1" smtClean="0">
                <a:solidFill>
                  <a:prstClr val="white"/>
                </a:solidFill>
                <a:latin typeface="Century Gothic" pitchFamily="34" charset="0"/>
                <a:ea typeface="+mn-ea"/>
                <a:cs typeface="+mn-cs"/>
              </a:rPr>
              <a:t>power</a:t>
            </a:r>
            <a:r>
              <a:rPr lang="it-IT" sz="1400" dirty="0" smtClean="0">
                <a:solidFill>
                  <a:prstClr val="white"/>
                </a:solidFill>
                <a:latin typeface="Century Gothic" pitchFamily="34" charset="0"/>
                <a:ea typeface="+mn-ea"/>
                <a:cs typeface="+mn-cs"/>
              </a:rPr>
              <a:t> </a:t>
            </a:r>
            <a:r>
              <a:rPr lang="it-IT" sz="1400" dirty="0" err="1" smtClean="0">
                <a:solidFill>
                  <a:prstClr val="white"/>
                </a:solidFill>
                <a:latin typeface="Century Gothic" pitchFamily="34" charset="0"/>
                <a:ea typeface="+mn-ea"/>
                <a:cs typeface="+mn-cs"/>
              </a:rPr>
              <a:t>spectrum</a:t>
            </a:r>
            <a:endParaRPr lang="it-IT" sz="1400" dirty="0">
              <a:solidFill>
                <a:prstClr val="white"/>
              </a:solidFill>
              <a:latin typeface="Century Gothic" pitchFamily="34" charset="0"/>
              <a:ea typeface="+mn-ea"/>
              <a:cs typeface="+mn-cs"/>
            </a:endParaRPr>
          </a:p>
        </p:txBody>
      </p:sp>
      <p:sp>
        <p:nvSpPr>
          <p:cNvPr id="10" name="CasellaDiTesto 9"/>
          <p:cNvSpPr txBox="1"/>
          <p:nvPr/>
        </p:nvSpPr>
        <p:spPr>
          <a:xfrm>
            <a:off x="4052573" y="2063261"/>
            <a:ext cx="640571" cy="369332"/>
          </a:xfrm>
          <a:prstGeom prst="rect">
            <a:avLst/>
          </a:prstGeom>
          <a:solidFill>
            <a:srgbClr val="1B5092"/>
          </a:solidFill>
        </p:spPr>
        <p:txBody>
          <a:bodyPr wrap="none" rtlCol="0">
            <a:spAutoFit/>
          </a:bodyPr>
          <a:lstStyle/>
          <a:p>
            <a:pPr fontAlgn="auto">
              <a:spcBef>
                <a:spcPts val="0"/>
              </a:spcBef>
              <a:spcAft>
                <a:spcPts val="0"/>
              </a:spcAft>
            </a:pPr>
            <a:r>
              <a:rPr lang="it-IT" sz="1800" i="1" dirty="0" smtClean="0">
                <a:solidFill>
                  <a:prstClr val="white">
                    <a:lumMod val="95000"/>
                  </a:prstClr>
                </a:solidFill>
                <a:latin typeface="Adobe Caslon Pro" pitchFamily="18" charset="0"/>
                <a:ea typeface="+mn-ea"/>
                <a:cs typeface="+mn-cs"/>
              </a:rPr>
              <a:t>s </a:t>
            </a:r>
            <a:r>
              <a:rPr lang="it-IT" sz="1800" i="1" dirty="0" smtClean="0">
                <a:solidFill>
                  <a:prstClr val="white">
                    <a:lumMod val="95000"/>
                  </a:prstClr>
                </a:solidFill>
                <a:latin typeface="Calibri"/>
                <a:ea typeface="+mn-ea"/>
                <a:cs typeface="+mn-cs"/>
              </a:rPr>
              <a:t>(r)</a:t>
            </a:r>
            <a:endParaRPr lang="it-IT" sz="1800" i="1" dirty="0">
              <a:solidFill>
                <a:prstClr val="white">
                  <a:lumMod val="95000"/>
                </a:prstClr>
              </a:solidFill>
              <a:latin typeface="Calibri"/>
              <a:ea typeface="+mn-ea"/>
              <a:cs typeface="+mn-cs"/>
            </a:endParaRPr>
          </a:p>
        </p:txBody>
      </p:sp>
      <p:grpSp>
        <p:nvGrpSpPr>
          <p:cNvPr id="11" name="Gruppo 10"/>
          <p:cNvGrpSpPr/>
          <p:nvPr/>
        </p:nvGrpSpPr>
        <p:grpSpPr>
          <a:xfrm>
            <a:off x="4619496" y="1249609"/>
            <a:ext cx="1179777" cy="1118455"/>
            <a:chOff x="4264149" y="1249607"/>
            <a:chExt cx="1089025" cy="1118455"/>
          </a:xfrm>
        </p:grpSpPr>
        <p:sp>
          <p:nvSpPr>
            <p:cNvPr id="12" name="Text Box 165"/>
            <p:cNvSpPr txBox="1">
              <a:spLocks noChangeArrowheads="1"/>
            </p:cNvSpPr>
            <p:nvPr/>
          </p:nvSpPr>
          <p:spPr bwMode="auto">
            <a:xfrm>
              <a:off x="4264149" y="1249607"/>
              <a:ext cx="1089025" cy="641350"/>
            </a:xfrm>
            <a:prstGeom prst="rect">
              <a:avLst/>
            </a:prstGeom>
            <a:noFill/>
            <a:ln w="9525">
              <a:noFill/>
              <a:miter lim="800000"/>
              <a:headEnd/>
              <a:tailEnd/>
            </a:ln>
          </p:spPr>
          <p:txBody>
            <a:bodyPr>
              <a:spAutoFit/>
            </a:bodyPr>
            <a:lstStyle/>
            <a:p>
              <a:pPr algn="l" fontAlgn="auto">
                <a:spcBef>
                  <a:spcPts val="0"/>
                </a:spcBef>
                <a:spcAft>
                  <a:spcPts val="0"/>
                </a:spcAft>
              </a:pPr>
              <a:r>
                <a:rPr lang="it-IT" sz="3600" dirty="0">
                  <a:solidFill>
                    <a:srgbClr val="0000FF"/>
                  </a:solidFill>
                  <a:latin typeface="Kunstler Script" pitchFamily="66" charset="0"/>
                  <a:ea typeface="+mn-ea"/>
                  <a:cs typeface="+mn-cs"/>
                </a:rPr>
                <a:t>F</a:t>
              </a:r>
            </a:p>
          </p:txBody>
        </p:sp>
        <p:sp>
          <p:nvSpPr>
            <p:cNvPr id="13" name="Freccia a destra 12"/>
            <p:cNvSpPr/>
            <p:nvPr/>
          </p:nvSpPr>
          <p:spPr>
            <a:xfrm>
              <a:off x="4443046" y="2110154"/>
              <a:ext cx="445477" cy="257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sp>
        <p:nvSpPr>
          <p:cNvPr id="17" name="CasellaDiTesto 16"/>
          <p:cNvSpPr txBox="1"/>
          <p:nvPr/>
        </p:nvSpPr>
        <p:spPr>
          <a:xfrm>
            <a:off x="5511796" y="2063261"/>
            <a:ext cx="694023" cy="369332"/>
          </a:xfrm>
          <a:prstGeom prst="rect">
            <a:avLst/>
          </a:prstGeom>
          <a:solidFill>
            <a:srgbClr val="1B5092"/>
          </a:solidFill>
        </p:spPr>
        <p:txBody>
          <a:bodyPr wrap="square" rtlCol="0">
            <a:spAutoFit/>
          </a:bodyPr>
          <a:lstStyle/>
          <a:p>
            <a:pPr fontAlgn="auto">
              <a:spcBef>
                <a:spcPts val="0"/>
              </a:spcBef>
              <a:spcAft>
                <a:spcPts val="0"/>
              </a:spcAft>
            </a:pPr>
            <a:r>
              <a:rPr lang="it-IT" sz="1800" i="1" dirty="0" smtClean="0">
                <a:solidFill>
                  <a:prstClr val="white">
                    <a:lumMod val="95000"/>
                  </a:prstClr>
                </a:solidFill>
                <a:latin typeface="Adobe Caslon Pro" pitchFamily="18" charset="0"/>
                <a:ea typeface="+mn-ea"/>
                <a:cs typeface="+mn-cs"/>
              </a:rPr>
              <a:t>S(q)</a:t>
            </a:r>
            <a:endParaRPr lang="it-IT" sz="1800" i="1" dirty="0">
              <a:solidFill>
                <a:prstClr val="white">
                  <a:lumMod val="95000"/>
                </a:prstClr>
              </a:solidFill>
              <a:latin typeface="Calibri"/>
              <a:ea typeface="+mn-ea"/>
              <a:cs typeface="+mn-cs"/>
            </a:endParaRPr>
          </a:p>
        </p:txBody>
      </p:sp>
      <p:sp>
        <p:nvSpPr>
          <p:cNvPr id="18" name="Ovale 17"/>
          <p:cNvSpPr/>
          <p:nvPr/>
        </p:nvSpPr>
        <p:spPr>
          <a:xfrm>
            <a:off x="4574241" y="5997391"/>
            <a:ext cx="1675280" cy="6992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aphicFrame>
        <p:nvGraphicFramePr>
          <p:cNvPr id="652291" name="Object 3"/>
          <p:cNvGraphicFramePr>
            <a:graphicFrameLocks noChangeAspect="1"/>
          </p:cNvGraphicFramePr>
          <p:nvPr/>
        </p:nvGraphicFramePr>
        <p:xfrm>
          <a:off x="3064669" y="6015038"/>
          <a:ext cx="777346" cy="614362"/>
        </p:xfrm>
        <a:graphic>
          <a:graphicData uri="http://schemas.openxmlformats.org/presentationml/2006/ole">
            <mc:AlternateContent xmlns:mc="http://schemas.openxmlformats.org/markup-compatibility/2006">
              <mc:Choice xmlns:v="urn:schemas-microsoft-com:vml" Requires="v">
                <p:oleObj spid="_x0000_s61591" name="Equazione" r:id="rId8" imgW="469800" imgH="393480" progId="Equation.3">
                  <p:embed/>
                </p:oleObj>
              </mc:Choice>
              <mc:Fallback>
                <p:oleObj name="Equazione" r:id="rId8" imgW="4698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4669" y="6015038"/>
                        <a:ext cx="777346" cy="614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 Box 112"/>
          <p:cNvSpPr txBox="1">
            <a:spLocks noChangeArrowheads="1"/>
          </p:cNvSpPr>
          <p:nvPr/>
        </p:nvSpPr>
        <p:spPr bwMode="auto">
          <a:xfrm>
            <a:off x="971469" y="619125"/>
            <a:ext cx="3228262" cy="323850"/>
          </a:xfrm>
          <a:prstGeom prst="rect">
            <a:avLst/>
          </a:prstGeom>
          <a:solidFill>
            <a:srgbClr val="1B5092"/>
          </a:solidFill>
          <a:ln w="9525">
            <a:noFill/>
            <a:miter lim="800000"/>
            <a:headEnd/>
            <a:tailEnd/>
          </a:ln>
        </p:spPr>
        <p:txBody>
          <a:bodyPr/>
          <a:lstStyle/>
          <a:p>
            <a:pPr defTabSz="628650" fontAlgn="auto">
              <a:spcBef>
                <a:spcPts val="0"/>
              </a:spcBef>
              <a:spcAft>
                <a:spcPts val="0"/>
              </a:spcAft>
            </a:pPr>
            <a:r>
              <a:rPr lang="it-IT" sz="1400" dirty="0" err="1" smtClean="0">
                <a:solidFill>
                  <a:prstClr val="white"/>
                </a:solidFill>
                <a:latin typeface="Century Gothic" pitchFamily="34" charset="0"/>
                <a:ea typeface="+mn-ea"/>
                <a:cs typeface="+mn-cs"/>
              </a:rPr>
              <a:t>Speckles</a:t>
            </a:r>
            <a:r>
              <a:rPr lang="it-IT" sz="1400" dirty="0" smtClean="0">
                <a:solidFill>
                  <a:prstClr val="white"/>
                </a:solidFill>
                <a:latin typeface="Century Gothic" pitchFamily="34" charset="0"/>
                <a:ea typeface="+mn-ea"/>
                <a:cs typeface="+mn-cs"/>
              </a:rPr>
              <a:t> (ID06 – ESRF - </a:t>
            </a:r>
            <a:r>
              <a:rPr lang="it-IT" sz="1400" dirty="0" smtClean="0">
                <a:solidFill>
                  <a:prstClr val="white"/>
                </a:solidFill>
                <a:latin typeface="Century Gothic" pitchFamily="34" charset="0"/>
                <a:ea typeface="+mn-ea"/>
                <a:cs typeface="+mn-cs"/>
                <a:sym typeface="Symbol"/>
              </a:rPr>
              <a:t>=0.1 </a:t>
            </a:r>
            <a:r>
              <a:rPr lang="it-IT" sz="1400" dirty="0" err="1" smtClean="0">
                <a:solidFill>
                  <a:prstClr val="white"/>
                </a:solidFill>
                <a:latin typeface="Century Gothic" pitchFamily="34" charset="0"/>
                <a:ea typeface="+mn-ea"/>
                <a:cs typeface="+mn-cs"/>
                <a:sym typeface="Symbol"/>
              </a:rPr>
              <a:t>nm</a:t>
            </a:r>
            <a:r>
              <a:rPr lang="it-IT" sz="1400" dirty="0" smtClean="0">
                <a:solidFill>
                  <a:prstClr val="white"/>
                </a:solidFill>
                <a:latin typeface="Century Gothic" pitchFamily="34" charset="0"/>
                <a:ea typeface="+mn-ea"/>
                <a:cs typeface="+mn-cs"/>
              </a:rPr>
              <a:t>)</a:t>
            </a:r>
            <a:endParaRPr lang="it-IT" sz="1400" dirty="0">
              <a:solidFill>
                <a:prstClr val="white"/>
              </a:solidFill>
              <a:latin typeface="Century Gothic" pitchFamily="34" charset="0"/>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SPARC </a:t>
            </a:r>
            <a:endParaRPr lang="it-IT" dirty="0"/>
          </a:p>
        </p:txBody>
      </p:sp>
      <p:pic>
        <p:nvPicPr>
          <p:cNvPr id="6" name="Picture 12" descr="Immagine1"/>
          <p:cNvPicPr>
            <a:picLocks noChangeAspect="1" noChangeArrowheads="1"/>
          </p:cNvPicPr>
          <p:nvPr/>
        </p:nvPicPr>
        <p:blipFill>
          <a:blip r:embed="rId2" cstate="print">
            <a:extLst>
              <a:ext uri="{28A0092B-C50C-407E-A947-70E740481C1C}">
                <a14:useLocalDpi xmlns:a14="http://schemas.microsoft.com/office/drawing/2010/main" val="0"/>
              </a:ext>
            </a:extLst>
          </a:blip>
          <a:srcRect t="7319"/>
          <a:stretch>
            <a:fillRect/>
          </a:stretch>
        </p:blipFill>
        <p:spPr bwMode="auto">
          <a:xfrm>
            <a:off x="0" y="503434"/>
            <a:ext cx="9906000" cy="635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Istantanea 2008-02-05 19-2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9253" y="1"/>
            <a:ext cx="3906747" cy="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contenuto 2"/>
          <p:cNvSpPr txBox="1">
            <a:spLocks/>
          </p:cNvSpPr>
          <p:nvPr/>
        </p:nvSpPr>
        <p:spPr>
          <a:xfrm>
            <a:off x="6487130" y="1066801"/>
            <a:ext cx="3174002" cy="1111323"/>
          </a:xfrm>
          <a:prstGeom prst="rect">
            <a:avLst/>
          </a:prstGeom>
        </p:spPr>
        <p:txBody>
          <a:bodyPr vert="horz" lIns="91440" tIns="45720" rIns="91440" bIns="45720" rtlCol="0">
            <a:normAutofit/>
          </a:bodyPr>
          <a:lstStyle/>
          <a:p>
            <a:pPr algn="l" fontAlgn="auto">
              <a:spcBef>
                <a:spcPts val="0"/>
              </a:spcBef>
              <a:spcAft>
                <a:spcPts val="0"/>
              </a:spcAft>
            </a:pPr>
            <a:r>
              <a:rPr lang="it-IT" sz="1400" dirty="0" smtClean="0">
                <a:solidFill>
                  <a:prstClr val="black"/>
                </a:solidFill>
                <a:latin typeface="Verdana" pitchFamily="34" charset="0"/>
                <a:ea typeface="+mn-ea"/>
                <a:cs typeface="+mn-cs"/>
              </a:rPr>
              <a:t>1.6 </a:t>
            </a:r>
            <a:r>
              <a:rPr lang="it-IT" sz="1400" dirty="0" err="1" smtClean="0">
                <a:solidFill>
                  <a:prstClr val="black"/>
                </a:solidFill>
                <a:latin typeface="Verdana" pitchFamily="34" charset="0"/>
                <a:ea typeface="+mn-ea"/>
                <a:cs typeface="+mn-cs"/>
              </a:rPr>
              <a:t>cells</a:t>
            </a:r>
            <a:r>
              <a:rPr lang="it-IT" sz="1400" dirty="0" smtClean="0">
                <a:solidFill>
                  <a:prstClr val="black"/>
                </a:solidFill>
                <a:latin typeface="Verdana" pitchFamily="34" charset="0"/>
                <a:ea typeface="+mn-ea"/>
                <a:cs typeface="+mn-cs"/>
              </a:rPr>
              <a:t> RF </a:t>
            </a:r>
            <a:r>
              <a:rPr lang="it-IT" sz="1400" dirty="0" err="1" smtClean="0">
                <a:solidFill>
                  <a:prstClr val="black"/>
                </a:solidFill>
                <a:latin typeface="Verdana" pitchFamily="34" charset="0"/>
                <a:ea typeface="+mn-ea"/>
                <a:cs typeface="+mn-cs"/>
              </a:rPr>
              <a:t>injector</a:t>
            </a:r>
            <a:endParaRPr lang="it-IT" sz="1400" dirty="0" smtClean="0">
              <a:solidFill>
                <a:prstClr val="black"/>
              </a:solidFill>
              <a:latin typeface="Verdana" pitchFamily="34" charset="0"/>
              <a:ea typeface="+mn-ea"/>
              <a:cs typeface="+mn-cs"/>
            </a:endParaRPr>
          </a:p>
          <a:p>
            <a:pPr algn="l" fontAlgn="auto">
              <a:spcBef>
                <a:spcPts val="0"/>
              </a:spcBef>
              <a:spcAft>
                <a:spcPts val="0"/>
              </a:spcAft>
            </a:pPr>
            <a:r>
              <a:rPr lang="it-IT" sz="1400" dirty="0" smtClean="0">
                <a:solidFill>
                  <a:prstClr val="black"/>
                </a:solidFill>
                <a:latin typeface="Verdana" pitchFamily="34" charset="0"/>
                <a:ea typeface="+mn-ea"/>
                <a:cs typeface="+mn-cs"/>
              </a:rPr>
              <a:t>UCLA/BNL/SLAC design</a:t>
            </a:r>
          </a:p>
          <a:p>
            <a:pPr algn="l" fontAlgn="auto">
              <a:spcBef>
                <a:spcPts val="0"/>
              </a:spcBef>
              <a:spcAft>
                <a:spcPts val="0"/>
              </a:spcAft>
            </a:pPr>
            <a:r>
              <a:rPr lang="it-IT" sz="1400" dirty="0" smtClean="0">
                <a:solidFill>
                  <a:prstClr val="black"/>
                </a:solidFill>
                <a:latin typeface="Verdana" pitchFamily="34" charset="0"/>
                <a:ea typeface="+mn-ea"/>
                <a:cs typeface="+mn-cs"/>
              </a:rPr>
              <a:t>120 MV/m</a:t>
            </a:r>
          </a:p>
          <a:p>
            <a:pPr marL="342900" indent="-342900" algn="l" fontAlgn="auto">
              <a:spcBef>
                <a:spcPct val="20000"/>
              </a:spcBef>
              <a:spcAft>
                <a:spcPts val="0"/>
              </a:spcAft>
              <a:buFont typeface="Arial" pitchFamily="34" charset="0"/>
              <a:buChar char="•"/>
              <a:defRPr/>
            </a:pPr>
            <a:endParaRPr lang="it-IT" sz="1400" dirty="0" smtClean="0">
              <a:solidFill>
                <a:prstClr val="black"/>
              </a:solidFill>
              <a:latin typeface="Calibri"/>
              <a:ea typeface="+mn-ea"/>
              <a:cs typeface="+mn-cs"/>
            </a:endParaRPr>
          </a:p>
        </p:txBody>
      </p:sp>
      <p:sp>
        <p:nvSpPr>
          <p:cNvPr id="10" name="Segnaposto contenuto 2"/>
          <p:cNvSpPr txBox="1">
            <a:spLocks/>
          </p:cNvSpPr>
          <p:nvPr/>
        </p:nvSpPr>
        <p:spPr>
          <a:xfrm>
            <a:off x="4492944" y="1938391"/>
            <a:ext cx="3174002" cy="1111323"/>
          </a:xfrm>
          <a:prstGeom prst="rect">
            <a:avLst/>
          </a:prstGeom>
        </p:spPr>
        <p:txBody>
          <a:bodyPr vert="horz" lIns="91440" tIns="45720" rIns="91440" bIns="45720" rtlCol="0">
            <a:normAutofit/>
          </a:bodyPr>
          <a:lstStyle/>
          <a:p>
            <a:pPr algn="l" fontAlgn="auto">
              <a:spcBef>
                <a:spcPts val="0"/>
              </a:spcBef>
              <a:spcAft>
                <a:spcPts val="0"/>
              </a:spcAft>
            </a:pPr>
            <a:r>
              <a:rPr lang="it-IT" sz="1400" dirty="0" smtClean="0">
                <a:solidFill>
                  <a:prstClr val="black"/>
                </a:solidFill>
                <a:latin typeface="Verdana" pitchFamily="34" charset="0"/>
                <a:ea typeface="+mn-ea"/>
                <a:cs typeface="+mn-cs"/>
              </a:rPr>
              <a:t>3 SLAC </a:t>
            </a:r>
            <a:r>
              <a:rPr lang="it-IT" sz="1400" dirty="0" err="1" smtClean="0">
                <a:solidFill>
                  <a:prstClr val="black"/>
                </a:solidFill>
                <a:latin typeface="Verdana" pitchFamily="34" charset="0"/>
                <a:ea typeface="+mn-ea"/>
                <a:cs typeface="+mn-cs"/>
              </a:rPr>
              <a:t>type</a:t>
            </a:r>
            <a:r>
              <a:rPr lang="it-IT" sz="1400" dirty="0" smtClean="0">
                <a:solidFill>
                  <a:prstClr val="black"/>
                </a:solidFill>
                <a:latin typeface="Verdana" pitchFamily="34" charset="0"/>
                <a:ea typeface="+mn-ea"/>
                <a:cs typeface="+mn-cs"/>
              </a:rPr>
              <a:t> </a:t>
            </a:r>
            <a:r>
              <a:rPr lang="it-IT" sz="1400" dirty="0" err="1" smtClean="0">
                <a:solidFill>
                  <a:prstClr val="black"/>
                </a:solidFill>
                <a:latin typeface="Verdana" pitchFamily="34" charset="0"/>
                <a:ea typeface="+mn-ea"/>
                <a:cs typeface="+mn-cs"/>
              </a:rPr>
              <a:t>Focalization</a:t>
            </a:r>
            <a:r>
              <a:rPr lang="it-IT" sz="1400" dirty="0" smtClean="0">
                <a:solidFill>
                  <a:prstClr val="black"/>
                </a:solidFill>
                <a:latin typeface="Verdana" pitchFamily="34" charset="0"/>
                <a:ea typeface="+mn-ea"/>
                <a:cs typeface="+mn-cs"/>
              </a:rPr>
              <a:t> </a:t>
            </a:r>
            <a:r>
              <a:rPr lang="it-IT" sz="1400" dirty="0" err="1" smtClean="0">
                <a:solidFill>
                  <a:prstClr val="black"/>
                </a:solidFill>
                <a:latin typeface="Verdana" pitchFamily="34" charset="0"/>
                <a:ea typeface="+mn-ea"/>
                <a:cs typeface="+mn-cs"/>
              </a:rPr>
              <a:t>solenoids</a:t>
            </a:r>
            <a:endParaRPr lang="it-IT" sz="1400" dirty="0" smtClean="0">
              <a:solidFill>
                <a:prstClr val="black"/>
              </a:solidFill>
              <a:latin typeface="Verdana" pitchFamily="34" charset="0"/>
              <a:ea typeface="+mn-ea"/>
              <a:cs typeface="+mn-cs"/>
            </a:endParaRPr>
          </a:p>
          <a:p>
            <a:pPr algn="l" fontAlgn="auto">
              <a:spcBef>
                <a:spcPts val="0"/>
              </a:spcBef>
              <a:spcAft>
                <a:spcPts val="0"/>
              </a:spcAft>
            </a:pPr>
            <a:r>
              <a:rPr lang="it-IT" sz="1400" dirty="0" smtClean="0">
                <a:solidFill>
                  <a:prstClr val="black"/>
                </a:solidFill>
                <a:latin typeface="Verdana" pitchFamily="34" charset="0"/>
                <a:ea typeface="+mn-ea"/>
                <a:cs typeface="+mn-cs"/>
              </a:rPr>
              <a:t>(</a:t>
            </a:r>
            <a:r>
              <a:rPr lang="it-IT" sz="1400" dirty="0" err="1" smtClean="0">
                <a:solidFill>
                  <a:prstClr val="black"/>
                </a:solidFill>
                <a:latin typeface="Verdana" pitchFamily="34" charset="0"/>
                <a:ea typeface="+mn-ea"/>
                <a:cs typeface="+mn-cs"/>
              </a:rPr>
              <a:t>velocity</a:t>
            </a:r>
            <a:r>
              <a:rPr lang="it-IT" sz="1400" dirty="0" smtClean="0">
                <a:solidFill>
                  <a:prstClr val="black"/>
                </a:solidFill>
                <a:latin typeface="Verdana" pitchFamily="34" charset="0"/>
                <a:ea typeface="+mn-ea"/>
                <a:cs typeface="+mn-cs"/>
              </a:rPr>
              <a:t> </a:t>
            </a:r>
            <a:r>
              <a:rPr lang="it-IT" sz="1400" dirty="0" err="1" smtClean="0">
                <a:solidFill>
                  <a:prstClr val="black"/>
                </a:solidFill>
                <a:latin typeface="Verdana" pitchFamily="34" charset="0"/>
                <a:ea typeface="+mn-ea"/>
                <a:cs typeface="+mn-cs"/>
              </a:rPr>
              <a:t>bunching</a:t>
            </a:r>
            <a:r>
              <a:rPr lang="it-IT" sz="1400" dirty="0" smtClean="0">
                <a:solidFill>
                  <a:prstClr val="black"/>
                </a:solidFill>
                <a:latin typeface="Verdana" pitchFamily="34" charset="0"/>
                <a:ea typeface="+mn-ea"/>
                <a:cs typeface="+mn-cs"/>
              </a:rPr>
              <a:t>)</a:t>
            </a:r>
          </a:p>
          <a:p>
            <a:pPr marL="342900" indent="-342900" algn="l" fontAlgn="auto">
              <a:spcBef>
                <a:spcPct val="20000"/>
              </a:spcBef>
              <a:spcAft>
                <a:spcPts val="0"/>
              </a:spcAft>
              <a:buFont typeface="Arial" pitchFamily="34" charset="0"/>
              <a:buChar char="•"/>
              <a:defRPr/>
            </a:pPr>
            <a:endParaRPr lang="it-IT" sz="1400" dirty="0" smtClean="0">
              <a:solidFill>
                <a:prstClr val="black"/>
              </a:solidFill>
              <a:latin typeface="Calibri"/>
              <a:ea typeface="+mn-ea"/>
              <a:cs typeface="+mn-cs"/>
            </a:endParaRPr>
          </a:p>
        </p:txBody>
      </p:sp>
      <p:sp>
        <p:nvSpPr>
          <p:cNvPr id="11" name="Segnaposto contenuto 2"/>
          <p:cNvSpPr txBox="1">
            <a:spLocks/>
          </p:cNvSpPr>
          <p:nvPr/>
        </p:nvSpPr>
        <p:spPr>
          <a:xfrm>
            <a:off x="3377781" y="3726699"/>
            <a:ext cx="3174002" cy="1111323"/>
          </a:xfrm>
          <a:prstGeom prst="rect">
            <a:avLst/>
          </a:prstGeom>
        </p:spPr>
        <p:txBody>
          <a:bodyPr vert="horz" lIns="91440" tIns="45720" rIns="91440" bIns="45720" rtlCol="0">
            <a:normAutofit/>
          </a:bodyPr>
          <a:lstStyle/>
          <a:p>
            <a:pPr marL="342900" indent="-342900" algn="l" fontAlgn="auto">
              <a:spcBef>
                <a:spcPct val="20000"/>
              </a:spcBef>
              <a:spcAft>
                <a:spcPts val="0"/>
              </a:spcAft>
              <a:defRPr/>
            </a:pPr>
            <a:r>
              <a:rPr lang="it-IT" sz="1400" dirty="0" err="1" smtClean="0">
                <a:solidFill>
                  <a:prstClr val="black"/>
                </a:solidFill>
                <a:latin typeface="Calibri"/>
                <a:ea typeface="+mn-ea"/>
                <a:cs typeface="+mn-cs"/>
              </a:rPr>
              <a:t>Undulators</a:t>
            </a:r>
            <a:endParaRPr lang="it-IT" sz="1400" dirty="0" smtClean="0">
              <a:solidFill>
                <a:prstClr val="black"/>
              </a:solidFill>
              <a:latin typeface="Calibri"/>
              <a:ea typeface="+mn-ea"/>
              <a:cs typeface="+mn-cs"/>
            </a:endParaRPr>
          </a:p>
        </p:txBody>
      </p:sp>
      <p:cxnSp>
        <p:nvCxnSpPr>
          <p:cNvPr id="13" name="Connettore 1 12"/>
          <p:cNvCxnSpPr/>
          <p:nvPr/>
        </p:nvCxnSpPr>
        <p:spPr>
          <a:xfrm flipH="1" flipV="1">
            <a:off x="1013012" y="5200912"/>
            <a:ext cx="165848" cy="3641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990602" y="5064369"/>
            <a:ext cx="358589" cy="1324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flipH="1" flipV="1">
            <a:off x="1290919" y="4977484"/>
            <a:ext cx="44823" cy="993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flipH="1">
            <a:off x="1178859" y="5424337"/>
            <a:ext cx="304800" cy="1282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Rettangolo 23"/>
          <p:cNvSpPr/>
          <p:nvPr/>
        </p:nvSpPr>
        <p:spPr>
          <a:xfrm rot="20370880">
            <a:off x="1214717" y="4882318"/>
            <a:ext cx="112059" cy="95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26" name="Ovale 25"/>
          <p:cNvSpPr/>
          <p:nvPr/>
        </p:nvSpPr>
        <p:spPr>
          <a:xfrm rot="20294769">
            <a:off x="859841" y="4741504"/>
            <a:ext cx="806951" cy="996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dirty="0">
              <a:solidFill>
                <a:srgbClr val="FF0000"/>
              </a:solidFill>
              <a:latin typeface="Calibri"/>
            </a:endParaRPr>
          </a:p>
        </p:txBody>
      </p:sp>
      <p:sp>
        <p:nvSpPr>
          <p:cNvPr id="27" name="Segnaposto contenuto 2"/>
          <p:cNvSpPr txBox="1">
            <a:spLocks/>
          </p:cNvSpPr>
          <p:nvPr/>
        </p:nvSpPr>
        <p:spPr>
          <a:xfrm>
            <a:off x="1378653" y="4363883"/>
            <a:ext cx="1104572" cy="332247"/>
          </a:xfrm>
          <a:prstGeom prst="rect">
            <a:avLst/>
          </a:prstGeom>
        </p:spPr>
        <p:txBody>
          <a:bodyPr vert="horz" lIns="91440" tIns="45720" rIns="91440" bIns="45720" rtlCol="0">
            <a:normAutofit fontScale="85000" lnSpcReduction="10000"/>
          </a:bodyPr>
          <a:lstStyle/>
          <a:p>
            <a:pPr marL="342900" indent="-342900" algn="l" fontAlgn="auto">
              <a:spcBef>
                <a:spcPct val="20000"/>
              </a:spcBef>
              <a:spcAft>
                <a:spcPts val="0"/>
              </a:spcAft>
              <a:defRPr/>
            </a:pPr>
            <a:r>
              <a:rPr lang="it-IT" sz="1400" dirty="0" smtClean="0">
                <a:solidFill>
                  <a:prstClr val="black"/>
                </a:solidFill>
                <a:latin typeface="Calibri"/>
                <a:ea typeface="+mn-ea"/>
                <a:cs typeface="+mn-cs"/>
              </a:rPr>
              <a:t>Sample + CCD</a:t>
            </a:r>
          </a:p>
        </p:txBody>
      </p:sp>
      <p:sp>
        <p:nvSpPr>
          <p:cNvPr id="28" name="Freccia in giù 27"/>
          <p:cNvSpPr/>
          <p:nvPr/>
        </p:nvSpPr>
        <p:spPr>
          <a:xfrm rot="2047250">
            <a:off x="1406722" y="4559673"/>
            <a:ext cx="124062" cy="27721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18" name="CasellaDiTesto 17"/>
          <p:cNvSpPr txBox="1"/>
          <p:nvPr/>
        </p:nvSpPr>
        <p:spPr>
          <a:xfrm>
            <a:off x="7756919" y="4132690"/>
            <a:ext cx="643062" cy="369332"/>
          </a:xfrm>
          <a:prstGeom prst="rect">
            <a:avLst/>
          </a:prstGeom>
          <a:solidFill>
            <a:schemeClr val="bg1"/>
          </a:solid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SASE</a:t>
            </a:r>
            <a:endParaRPr lang="it-IT" sz="1800" dirty="0">
              <a:solidFill>
                <a:prstClr val="black"/>
              </a:solidFill>
              <a:latin typeface="Calibri"/>
              <a:ea typeface="+mn-ea"/>
              <a:cs typeface="+mn-cs"/>
            </a:endParaRPr>
          </a:p>
        </p:txBody>
      </p:sp>
      <p:pic>
        <p:nvPicPr>
          <p:cNvPr id="20" name="Immagine 19" descr="growth.png"/>
          <p:cNvPicPr>
            <a:picLocks noChangeAspect="1"/>
          </p:cNvPicPr>
          <p:nvPr/>
        </p:nvPicPr>
        <p:blipFill>
          <a:blip r:embed="rId4" cstate="print"/>
          <a:stretch>
            <a:fillRect/>
          </a:stretch>
        </p:blipFill>
        <p:spPr>
          <a:xfrm>
            <a:off x="6098202" y="4449996"/>
            <a:ext cx="3544058" cy="2291804"/>
          </a:xfrm>
          <a:prstGeom prst="rect">
            <a:avLst/>
          </a:prstGeom>
        </p:spPr>
      </p:pic>
      <p:sp>
        <p:nvSpPr>
          <p:cNvPr id="22" name="CasellaDiTesto 21"/>
          <p:cNvSpPr txBox="1"/>
          <p:nvPr/>
        </p:nvSpPr>
        <p:spPr>
          <a:xfrm rot="16200000">
            <a:off x="5947263" y="5135974"/>
            <a:ext cx="595035" cy="276999"/>
          </a:xfrm>
          <a:prstGeom prst="rect">
            <a:avLst/>
          </a:prstGeom>
          <a:solidFill>
            <a:schemeClr val="bg1"/>
          </a:solidFill>
        </p:spPr>
        <p:txBody>
          <a:bodyPr wrap="none" rtlCol="0">
            <a:spAutoFit/>
          </a:bodyPr>
          <a:lstStyle/>
          <a:p>
            <a:pPr algn="l" fontAlgn="auto">
              <a:spcBef>
                <a:spcPts val="0"/>
              </a:spcBef>
              <a:spcAft>
                <a:spcPts val="0"/>
              </a:spcAft>
            </a:pPr>
            <a:r>
              <a:rPr lang="it-IT" sz="1200" b="1" dirty="0" smtClean="0">
                <a:solidFill>
                  <a:prstClr val="black"/>
                </a:solidFill>
                <a:latin typeface="Calibri"/>
                <a:ea typeface="+mn-ea"/>
                <a:cs typeface="+mn-cs"/>
              </a:rPr>
              <a:t>E (</a:t>
            </a:r>
            <a:r>
              <a:rPr lang="it-IT" sz="1200" b="1" dirty="0" err="1" smtClean="0">
                <a:solidFill>
                  <a:prstClr val="black"/>
                </a:solidFill>
                <a:latin typeface="Calibri"/>
                <a:ea typeface="+mn-ea"/>
                <a:cs typeface="+mn-cs"/>
              </a:rPr>
              <a:t>a.u</a:t>
            </a:r>
            <a:r>
              <a:rPr lang="it-IT" sz="1200" b="1" dirty="0" smtClean="0">
                <a:solidFill>
                  <a:prstClr val="black"/>
                </a:solidFill>
                <a:latin typeface="Calibri"/>
                <a:ea typeface="+mn-ea"/>
                <a:cs typeface="+mn-cs"/>
              </a:rPr>
              <a:t>)</a:t>
            </a:r>
            <a:endParaRPr lang="it-IT" sz="1200" b="1" dirty="0">
              <a:solidFill>
                <a:prstClr val="black"/>
              </a:solidFill>
              <a:latin typeface="Calibri"/>
              <a:ea typeface="+mn-ea"/>
              <a:cs typeface="+mn-cs"/>
            </a:endParaRPr>
          </a:p>
        </p:txBody>
      </p:sp>
      <p:sp>
        <p:nvSpPr>
          <p:cNvPr id="23" name="CasellaDiTesto 22"/>
          <p:cNvSpPr txBox="1"/>
          <p:nvPr/>
        </p:nvSpPr>
        <p:spPr>
          <a:xfrm>
            <a:off x="8186202" y="6464755"/>
            <a:ext cx="542676" cy="276999"/>
          </a:xfrm>
          <a:prstGeom prst="rect">
            <a:avLst/>
          </a:prstGeom>
          <a:solidFill>
            <a:schemeClr val="bg1"/>
          </a:solidFill>
        </p:spPr>
        <p:txBody>
          <a:bodyPr wrap="square" rtlCol="0">
            <a:spAutoFit/>
          </a:bodyPr>
          <a:lstStyle/>
          <a:p>
            <a:pPr algn="l" fontAlgn="auto">
              <a:spcBef>
                <a:spcPts val="0"/>
              </a:spcBef>
              <a:spcAft>
                <a:spcPts val="0"/>
              </a:spcAft>
            </a:pPr>
            <a:r>
              <a:rPr lang="it-IT" sz="1200" b="1" dirty="0" smtClean="0">
                <a:solidFill>
                  <a:prstClr val="black"/>
                </a:solidFill>
                <a:latin typeface="Calibri"/>
                <a:ea typeface="+mn-ea"/>
                <a:cs typeface="+mn-cs"/>
              </a:rPr>
              <a:t>z (m)</a:t>
            </a:r>
            <a:endParaRPr lang="it-IT" sz="1200" b="1" dirty="0">
              <a:solidFill>
                <a:prstClr val="black"/>
              </a:solidFill>
              <a:latin typeface="Calibri"/>
              <a:ea typeface="+mn-ea"/>
              <a:cs typeface="+mn-cs"/>
            </a:endParaRPr>
          </a:p>
        </p:txBody>
      </p:sp>
      <p:sp>
        <p:nvSpPr>
          <p:cNvPr id="32" name="CasellaDiTesto 31"/>
          <p:cNvSpPr txBox="1"/>
          <p:nvPr/>
        </p:nvSpPr>
        <p:spPr>
          <a:xfrm>
            <a:off x="2482650" y="6060444"/>
            <a:ext cx="3178274" cy="646331"/>
          </a:xfrm>
          <a:prstGeom prst="rect">
            <a:avLst/>
          </a:prstGeom>
          <a:solidFill>
            <a:schemeClr val="bg1"/>
          </a:solidFill>
        </p:spPr>
        <p:txBody>
          <a:bodyPr wrap="none" rtlCol="0">
            <a:spAutoFit/>
          </a:bodyPr>
          <a:lstStyle/>
          <a:p>
            <a:pPr algn="l" fontAlgn="auto">
              <a:spcBef>
                <a:spcPts val="0"/>
              </a:spcBef>
              <a:spcAft>
                <a:spcPts val="0"/>
              </a:spcAft>
            </a:pPr>
            <a:r>
              <a:rPr lang="it-IT" sz="1800" dirty="0" err="1" smtClean="0">
                <a:solidFill>
                  <a:prstClr val="black"/>
                </a:solidFill>
                <a:latin typeface="Calibri"/>
                <a:ea typeface="+mn-ea"/>
                <a:cs typeface="+mn-cs"/>
              </a:rPr>
              <a:t>Degree</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of</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transverse</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coherence</a:t>
            </a:r>
            <a:r>
              <a:rPr lang="it-IT" sz="1800" dirty="0" smtClean="0">
                <a:solidFill>
                  <a:prstClr val="black"/>
                </a:solidFill>
                <a:latin typeface="Calibri"/>
                <a:ea typeface="+mn-ea"/>
                <a:cs typeface="+mn-cs"/>
              </a:rPr>
              <a:t> </a:t>
            </a:r>
          </a:p>
          <a:p>
            <a:pPr algn="l" fontAlgn="auto">
              <a:spcBef>
                <a:spcPts val="0"/>
              </a:spcBef>
              <a:spcAft>
                <a:spcPts val="0"/>
              </a:spcAft>
            </a:pPr>
            <a:r>
              <a:rPr lang="it-IT" sz="1800" dirty="0" err="1" smtClean="0">
                <a:solidFill>
                  <a:prstClr val="black"/>
                </a:solidFill>
                <a:latin typeface="Calibri"/>
                <a:ea typeface="Tahoma"/>
                <a:cs typeface="Tahoma"/>
              </a:rPr>
              <a:t>expected</a:t>
            </a:r>
            <a:r>
              <a:rPr lang="it-IT" sz="1800" dirty="0" smtClean="0">
                <a:solidFill>
                  <a:prstClr val="black"/>
                </a:solidFill>
                <a:latin typeface="Calibri"/>
                <a:ea typeface="Tahoma"/>
                <a:cs typeface="Tahoma"/>
              </a:rPr>
              <a:t> </a:t>
            </a:r>
            <a:r>
              <a:rPr lang="it-IT" sz="1800" dirty="0" smtClean="0">
                <a:solidFill>
                  <a:prstClr val="black"/>
                </a:solidFill>
                <a:latin typeface="Symbol" pitchFamily="18" charset="2"/>
                <a:ea typeface="Tahoma"/>
                <a:cs typeface="Tahoma"/>
              </a:rPr>
              <a:t>~</a:t>
            </a:r>
            <a:r>
              <a:rPr lang="it-IT" sz="1800" dirty="0" smtClean="0">
                <a:solidFill>
                  <a:prstClr val="black"/>
                </a:solidFill>
                <a:latin typeface="Calibri"/>
                <a:ea typeface="+mn-ea"/>
                <a:cs typeface="+mn-cs"/>
              </a:rPr>
              <a:t> 0.95 (</a:t>
            </a:r>
            <a:r>
              <a:rPr lang="it-IT" sz="1800" dirty="0" err="1" smtClean="0">
                <a:solidFill>
                  <a:prstClr val="black"/>
                </a:solidFill>
                <a:latin typeface="Calibri"/>
                <a:ea typeface="+mn-ea"/>
                <a:cs typeface="+mn-cs"/>
              </a:rPr>
              <a:t>Genesis</a:t>
            </a:r>
            <a:r>
              <a:rPr lang="it-IT" sz="1800" dirty="0" smtClean="0">
                <a:solidFill>
                  <a:prstClr val="black"/>
                </a:solidFill>
                <a:latin typeface="Calibri"/>
                <a:ea typeface="+mn-ea"/>
                <a:cs typeface="+mn-cs"/>
              </a:rPr>
              <a:t> 1.3)</a:t>
            </a:r>
            <a:endParaRPr lang="it-IT" sz="1800" dirty="0">
              <a:solidFill>
                <a:prstClr val="black"/>
              </a:solidFill>
              <a:latin typeface="Calibri"/>
              <a:ea typeface="+mn-ea"/>
              <a:cs typeface="+mn-cs"/>
            </a:endParaRPr>
          </a:p>
        </p:txBody>
      </p:sp>
      <p:sp>
        <p:nvSpPr>
          <p:cNvPr id="25" name="Segnaposto contenuto 24"/>
          <p:cNvSpPr>
            <a:spLocks noGrp="1"/>
          </p:cNvSpPr>
          <p:nvPr>
            <p:ph idx="1"/>
          </p:nvPr>
        </p:nvSpPr>
        <p:spPr/>
        <p:txBody>
          <a:bodyPr/>
          <a:lstStyle/>
          <a:p>
            <a:pPr>
              <a:buNone/>
            </a:pPr>
            <a:endParaRPr lang="it-IT" dirty="0" smtClean="0"/>
          </a:p>
          <a:p>
            <a:pPr>
              <a:buNone/>
            </a:pPr>
            <a:endParaRPr lang="it-IT" dirty="0"/>
          </a:p>
        </p:txBody>
      </p:sp>
      <p:sp>
        <p:nvSpPr>
          <p:cNvPr id="29" name="Segnaposto contenuto 2"/>
          <p:cNvSpPr txBox="1">
            <a:spLocks/>
          </p:cNvSpPr>
          <p:nvPr/>
        </p:nvSpPr>
        <p:spPr>
          <a:xfrm>
            <a:off x="0" y="544530"/>
            <a:ext cx="4329702" cy="2733122"/>
          </a:xfrm>
          <a:prstGeom prst="rect">
            <a:avLst/>
          </a:prstGeom>
        </p:spPr>
        <p:txBody>
          <a:bodyPr vert="horz" lIns="91440" tIns="45720" rIns="91440" bIns="45720" rtlCol="0">
            <a:normAutofit fontScale="47500" lnSpcReduction="20000"/>
          </a:bodyPr>
          <a:lstStyle/>
          <a:p>
            <a:pPr marL="342900" indent="-342900" algn="l" fontAlgn="auto">
              <a:spcBef>
                <a:spcPct val="20000"/>
              </a:spcBef>
              <a:spcAft>
                <a:spcPts val="0"/>
              </a:spcAft>
              <a:buFont typeface="Arial" pitchFamily="34" charset="0"/>
              <a:buChar char="•"/>
              <a:defRPr/>
            </a:pPr>
            <a:r>
              <a:rPr lang="it-IT" sz="3200" b="1" smtClean="0">
                <a:solidFill>
                  <a:prstClr val="black"/>
                </a:solidFill>
                <a:latin typeface="Calibri"/>
                <a:ea typeface="+mn-ea"/>
                <a:cs typeface="+mn-cs"/>
              </a:rPr>
              <a:t>6 sections undulator; 77 periods per section</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Magnetic Length 215 cm</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K factor: from 0.5 and 3</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Beam energy E</a:t>
            </a:r>
            <a:r>
              <a:rPr lang="it-IT" sz="3200" baseline="-25000" smtClean="0">
                <a:solidFill>
                  <a:prstClr val="black"/>
                </a:solidFill>
                <a:latin typeface="Calibri"/>
                <a:ea typeface="+mn-ea"/>
                <a:cs typeface="+mn-cs"/>
              </a:rPr>
              <a:t>B</a:t>
            </a:r>
            <a:r>
              <a:rPr lang="it-IT" sz="3200" smtClean="0">
                <a:solidFill>
                  <a:prstClr val="black"/>
                </a:solidFill>
                <a:latin typeface="Calibri"/>
                <a:ea typeface="+mn-ea"/>
                <a:cs typeface="+mn-cs"/>
              </a:rPr>
              <a:t>(MeV ) 162,5±0,27</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Beam charge(pC) 312 ±16</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Energy Spread (proj: %) 0,2 ± 0,015</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Energy Spread (slice %) 0,050 ±0,005</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Length r.m.s. (ps) 1,65 ± 0,05</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Beam current I</a:t>
            </a:r>
            <a:r>
              <a:rPr lang="it-IT" sz="3200" baseline="-25000" smtClean="0">
                <a:solidFill>
                  <a:prstClr val="black"/>
                </a:solidFill>
                <a:latin typeface="Calibri"/>
                <a:ea typeface="+mn-ea"/>
                <a:cs typeface="+mn-cs"/>
              </a:rPr>
              <a:t>peak</a:t>
            </a:r>
            <a:r>
              <a:rPr lang="it-IT" sz="3200" smtClean="0">
                <a:solidFill>
                  <a:prstClr val="black"/>
                </a:solidFill>
                <a:latin typeface="Calibri"/>
                <a:ea typeface="+mn-ea"/>
                <a:cs typeface="+mn-cs"/>
              </a:rPr>
              <a:t>(A) 75,63 ±3,5</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Vertical Emittance 90% (mm mrad) 1,95 ± 1,0</a:t>
            </a:r>
          </a:p>
          <a:p>
            <a:pPr marL="342900" indent="-342900" algn="l" fontAlgn="auto">
              <a:spcBef>
                <a:spcPct val="20000"/>
              </a:spcBef>
              <a:spcAft>
                <a:spcPts val="0"/>
              </a:spcAft>
              <a:buFont typeface="Arial" pitchFamily="34" charset="0"/>
              <a:buChar char="•"/>
              <a:defRPr/>
            </a:pPr>
            <a:r>
              <a:rPr lang="it-IT" sz="3200" smtClean="0">
                <a:solidFill>
                  <a:prstClr val="black"/>
                </a:solidFill>
                <a:latin typeface="Calibri"/>
                <a:ea typeface="+mn-ea"/>
                <a:cs typeface="+mn-cs"/>
              </a:rPr>
              <a:t>Horizontal Emittance 90%(mm mrad) 1,74 ± 1,1</a:t>
            </a:r>
          </a:p>
          <a:p>
            <a:pPr marL="342900" indent="-342900" algn="l" fontAlgn="auto">
              <a:spcBef>
                <a:spcPct val="20000"/>
              </a:spcBef>
              <a:spcAft>
                <a:spcPts val="0"/>
              </a:spcAft>
              <a:buFont typeface="Arial" pitchFamily="34" charset="0"/>
              <a:buChar char="•"/>
              <a:defRPr/>
            </a:pPr>
            <a:endParaRPr lang="it-IT" sz="3200" dirty="0" smtClean="0">
              <a:solidFill>
                <a:prstClr val="black"/>
              </a:solidFill>
              <a:latin typeface="Calibri"/>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pPr eaLnBrk="1" hangingPunct="1"/>
            <a:r>
              <a:rPr lang="it-IT" dirty="0" smtClean="0"/>
              <a:t>SPARC </a:t>
            </a:r>
            <a:r>
              <a:rPr lang="it-IT" dirty="0" err="1" smtClean="0"/>
              <a:t>Setup</a:t>
            </a:r>
            <a:r>
              <a:rPr lang="it-IT" dirty="0" smtClean="0"/>
              <a:t> (LNF – Frascati)</a:t>
            </a:r>
          </a:p>
        </p:txBody>
      </p:sp>
      <p:grpSp>
        <p:nvGrpSpPr>
          <p:cNvPr id="2" name="Group 4"/>
          <p:cNvGrpSpPr>
            <a:grpSpLocks/>
          </p:cNvGrpSpPr>
          <p:nvPr/>
        </p:nvGrpSpPr>
        <p:grpSpPr bwMode="auto">
          <a:xfrm>
            <a:off x="1803617" y="1806674"/>
            <a:ext cx="3492897" cy="723900"/>
            <a:chOff x="852" y="954"/>
            <a:chExt cx="2031" cy="456"/>
          </a:xfrm>
        </p:grpSpPr>
        <p:sp>
          <p:nvSpPr>
            <p:cNvPr id="43071" name="Rectangle 5"/>
            <p:cNvSpPr>
              <a:spLocks noChangeArrowheads="1"/>
            </p:cNvSpPr>
            <p:nvPr/>
          </p:nvSpPr>
          <p:spPr bwMode="auto">
            <a:xfrm>
              <a:off x="1110" y="1305"/>
              <a:ext cx="66" cy="105"/>
            </a:xfrm>
            <a:prstGeom prst="rect">
              <a:avLst/>
            </a:prstGeom>
            <a:noFill/>
            <a:ln w="9525">
              <a:noFill/>
              <a:miter lim="800000"/>
              <a:headEnd/>
              <a:tailEnd/>
            </a:ln>
          </p:spPr>
          <p:txBody>
            <a:bodyPr wrap="none" anchor="ctr"/>
            <a:lstStyle/>
            <a:p>
              <a:pPr algn="l" fontAlgn="auto">
                <a:spcBef>
                  <a:spcPts val="0"/>
                </a:spcBef>
                <a:spcAft>
                  <a:spcPts val="0"/>
                </a:spcAft>
              </a:pPr>
              <a:endParaRPr lang="it-IT" sz="1800">
                <a:solidFill>
                  <a:prstClr val="black"/>
                </a:solidFill>
                <a:latin typeface="Calibri"/>
                <a:ea typeface="+mn-ea"/>
                <a:cs typeface="+mn-cs"/>
              </a:endParaRPr>
            </a:p>
          </p:txBody>
        </p:sp>
        <p:sp>
          <p:nvSpPr>
            <p:cNvPr id="43072" name="Rectangle 6"/>
            <p:cNvSpPr>
              <a:spLocks noChangeArrowheads="1"/>
            </p:cNvSpPr>
            <p:nvPr/>
          </p:nvSpPr>
          <p:spPr bwMode="auto">
            <a:xfrm>
              <a:off x="852" y="954"/>
              <a:ext cx="66" cy="105"/>
            </a:xfrm>
            <a:prstGeom prst="rect">
              <a:avLst/>
            </a:prstGeom>
            <a:noFill/>
            <a:ln w="9525">
              <a:noFill/>
              <a:miter lim="800000"/>
              <a:headEnd/>
              <a:tailEnd/>
            </a:ln>
          </p:spPr>
          <p:txBody>
            <a:bodyPr wrap="none" anchor="ctr"/>
            <a:lstStyle/>
            <a:p>
              <a:pPr algn="l" fontAlgn="auto">
                <a:spcBef>
                  <a:spcPts val="0"/>
                </a:spcBef>
                <a:spcAft>
                  <a:spcPts val="0"/>
                </a:spcAft>
              </a:pPr>
              <a:endParaRPr lang="it-IT" sz="1800">
                <a:solidFill>
                  <a:prstClr val="black"/>
                </a:solidFill>
                <a:latin typeface="Calibri"/>
                <a:ea typeface="+mn-ea"/>
                <a:cs typeface="+mn-cs"/>
              </a:endParaRPr>
            </a:p>
          </p:txBody>
        </p:sp>
        <p:sp>
          <p:nvSpPr>
            <p:cNvPr id="43073" name="Rectangle 7"/>
            <p:cNvSpPr>
              <a:spLocks noChangeArrowheads="1"/>
            </p:cNvSpPr>
            <p:nvPr/>
          </p:nvSpPr>
          <p:spPr bwMode="auto">
            <a:xfrm>
              <a:off x="2505" y="969"/>
              <a:ext cx="66" cy="105"/>
            </a:xfrm>
            <a:prstGeom prst="rect">
              <a:avLst/>
            </a:prstGeom>
            <a:noFill/>
            <a:ln w="9525">
              <a:noFill/>
              <a:miter lim="800000"/>
              <a:headEnd/>
              <a:tailEnd/>
            </a:ln>
          </p:spPr>
          <p:txBody>
            <a:bodyPr wrap="none" anchor="ctr"/>
            <a:lstStyle/>
            <a:p>
              <a:pPr algn="l" fontAlgn="auto">
                <a:spcBef>
                  <a:spcPts val="0"/>
                </a:spcBef>
                <a:spcAft>
                  <a:spcPts val="0"/>
                </a:spcAft>
              </a:pPr>
              <a:endParaRPr lang="it-IT" sz="1800">
                <a:solidFill>
                  <a:prstClr val="black"/>
                </a:solidFill>
                <a:latin typeface="Calibri"/>
                <a:ea typeface="+mn-ea"/>
                <a:cs typeface="+mn-cs"/>
              </a:endParaRPr>
            </a:p>
          </p:txBody>
        </p:sp>
        <p:sp>
          <p:nvSpPr>
            <p:cNvPr id="43074" name="Rectangle 8"/>
            <p:cNvSpPr>
              <a:spLocks noChangeArrowheads="1"/>
            </p:cNvSpPr>
            <p:nvPr/>
          </p:nvSpPr>
          <p:spPr bwMode="auto">
            <a:xfrm>
              <a:off x="2817" y="1158"/>
              <a:ext cx="66" cy="105"/>
            </a:xfrm>
            <a:prstGeom prst="rect">
              <a:avLst/>
            </a:prstGeom>
            <a:noFill/>
            <a:ln w="9525">
              <a:noFill/>
              <a:miter lim="800000"/>
              <a:headEnd/>
              <a:tailEnd/>
            </a:ln>
          </p:spPr>
          <p:txBody>
            <a:bodyPr wrap="none" anchor="ctr"/>
            <a:lstStyle/>
            <a:p>
              <a:pPr algn="l" fontAlgn="auto">
                <a:spcBef>
                  <a:spcPts val="0"/>
                </a:spcBef>
                <a:spcAft>
                  <a:spcPts val="0"/>
                </a:spcAft>
              </a:pPr>
              <a:endParaRPr lang="it-IT" sz="1800">
                <a:solidFill>
                  <a:prstClr val="black"/>
                </a:solidFill>
                <a:latin typeface="Calibri"/>
                <a:ea typeface="+mn-ea"/>
                <a:cs typeface="+mn-cs"/>
              </a:endParaRPr>
            </a:p>
          </p:txBody>
        </p:sp>
      </p:grpSp>
      <p:sp>
        <p:nvSpPr>
          <p:cNvPr id="43017" name="Text Box 13"/>
          <p:cNvSpPr txBox="1">
            <a:spLocks noChangeArrowheads="1"/>
          </p:cNvSpPr>
          <p:nvPr/>
        </p:nvSpPr>
        <p:spPr bwMode="auto">
          <a:xfrm>
            <a:off x="1252762" y="1431037"/>
            <a:ext cx="2224659" cy="307777"/>
          </a:xfrm>
          <a:prstGeom prst="rect">
            <a:avLst/>
          </a:prstGeom>
          <a:noFill/>
          <a:ln w="9525">
            <a:noFill/>
            <a:miter lim="800000"/>
            <a:headEnd/>
            <a:tailEnd/>
          </a:ln>
        </p:spPr>
        <p:txBody>
          <a:bodyPr wrap="square" anchor="ctr">
            <a:spAutoFit/>
          </a:bodyPr>
          <a:lstStyle/>
          <a:p>
            <a:pPr algn="l" fontAlgn="auto">
              <a:spcAft>
                <a:spcPts val="0"/>
              </a:spcAft>
            </a:pPr>
            <a:r>
              <a:rPr lang="it-IT" sz="1400" dirty="0" smtClean="0">
                <a:solidFill>
                  <a:prstClr val="black"/>
                </a:solidFill>
                <a:latin typeface="Calibri"/>
                <a:ea typeface="+mn-ea"/>
                <a:cs typeface="+mn-cs"/>
              </a:rPr>
              <a:t>6 </a:t>
            </a:r>
            <a:r>
              <a:rPr lang="it-IT" sz="1400" dirty="0" err="1" smtClean="0">
                <a:solidFill>
                  <a:prstClr val="black"/>
                </a:solidFill>
                <a:latin typeface="Calibri"/>
                <a:ea typeface="+mn-ea"/>
                <a:cs typeface="+mn-cs"/>
              </a:rPr>
              <a:t>–section</a:t>
            </a:r>
            <a:r>
              <a:rPr lang="it-IT" sz="1400" dirty="0" smtClean="0">
                <a:solidFill>
                  <a:prstClr val="black"/>
                </a:solidFill>
                <a:latin typeface="Calibri"/>
                <a:ea typeface="+mn-ea"/>
                <a:cs typeface="+mn-cs"/>
              </a:rPr>
              <a:t> Undulator</a:t>
            </a:r>
            <a:endParaRPr lang="it-IT" sz="1400" dirty="0">
              <a:solidFill>
                <a:prstClr val="black"/>
              </a:solidFill>
              <a:latin typeface="Calibri"/>
              <a:ea typeface="+mn-ea"/>
              <a:cs typeface="+mn-cs"/>
            </a:endParaRPr>
          </a:p>
        </p:txBody>
      </p:sp>
      <p:sp>
        <p:nvSpPr>
          <p:cNvPr id="43024" name="Line 27"/>
          <p:cNvSpPr>
            <a:spLocks noChangeShapeType="1"/>
          </p:cNvSpPr>
          <p:nvPr/>
        </p:nvSpPr>
        <p:spPr bwMode="auto">
          <a:xfrm>
            <a:off x="2169933" y="2070200"/>
            <a:ext cx="562371" cy="1587"/>
          </a:xfrm>
          <a:prstGeom prst="line">
            <a:avLst/>
          </a:prstGeom>
          <a:noFill/>
          <a:ln w="25400">
            <a:solidFill>
              <a:srgbClr val="9900CC"/>
            </a:solidFill>
            <a:round/>
            <a:headEnd/>
            <a:tailEnd/>
          </a:ln>
        </p:spPr>
        <p:txBody>
          <a:bodyP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3054" name="Text Box 85"/>
          <p:cNvSpPr txBox="1">
            <a:spLocks noChangeArrowheads="1"/>
          </p:cNvSpPr>
          <p:nvPr/>
        </p:nvSpPr>
        <p:spPr bwMode="auto">
          <a:xfrm>
            <a:off x="6458560" y="1301852"/>
            <a:ext cx="851386" cy="274637"/>
          </a:xfrm>
          <a:prstGeom prst="rect">
            <a:avLst/>
          </a:prstGeom>
          <a:noFill/>
          <a:ln w="9525">
            <a:noFill/>
            <a:miter lim="800000"/>
            <a:headEnd/>
            <a:tailEnd/>
          </a:ln>
        </p:spPr>
        <p:txBody>
          <a:bodyPr wrap="square" anchor="ctr">
            <a:spAutoFit/>
          </a:bodyPr>
          <a:lstStyle/>
          <a:p>
            <a:pPr algn="l" fontAlgn="auto">
              <a:spcAft>
                <a:spcPts val="0"/>
              </a:spcAft>
            </a:pPr>
            <a:r>
              <a:rPr lang="it-IT" sz="1200" dirty="0" smtClean="0">
                <a:solidFill>
                  <a:prstClr val="black"/>
                </a:solidFill>
                <a:latin typeface="Calibri"/>
                <a:ea typeface="+mn-ea"/>
                <a:cs typeface="+mn-cs"/>
              </a:rPr>
              <a:t>20 cm</a:t>
            </a:r>
            <a:endParaRPr lang="it-IT" sz="1200" dirty="0">
              <a:solidFill>
                <a:prstClr val="black"/>
              </a:solidFill>
              <a:latin typeface="Calibri"/>
              <a:ea typeface="+mn-ea"/>
              <a:cs typeface="+mn-cs"/>
            </a:endParaRPr>
          </a:p>
        </p:txBody>
      </p:sp>
      <p:sp>
        <p:nvSpPr>
          <p:cNvPr id="43056" name="Text Box 87"/>
          <p:cNvSpPr txBox="1">
            <a:spLocks noChangeArrowheads="1"/>
          </p:cNvSpPr>
          <p:nvPr/>
        </p:nvSpPr>
        <p:spPr bwMode="auto">
          <a:xfrm>
            <a:off x="3526849" y="2346427"/>
            <a:ext cx="512943" cy="274637"/>
          </a:xfrm>
          <a:prstGeom prst="rect">
            <a:avLst/>
          </a:prstGeom>
          <a:noFill/>
          <a:ln w="9525">
            <a:noFill/>
            <a:miter lim="800000"/>
            <a:headEnd/>
            <a:tailEnd/>
          </a:ln>
        </p:spPr>
        <p:txBody>
          <a:bodyPr wrap="square" anchor="ctr">
            <a:spAutoFit/>
          </a:bodyPr>
          <a:lstStyle/>
          <a:p>
            <a:pPr algn="l" fontAlgn="auto">
              <a:spcAft>
                <a:spcPts val="0"/>
              </a:spcAft>
            </a:pPr>
            <a:r>
              <a:rPr lang="it-IT" sz="1200" dirty="0" smtClean="0">
                <a:solidFill>
                  <a:prstClr val="black"/>
                </a:solidFill>
                <a:latin typeface="Calibri"/>
                <a:ea typeface="+mn-ea"/>
                <a:cs typeface="+mn-cs"/>
              </a:rPr>
              <a:t>4m</a:t>
            </a:r>
            <a:endParaRPr lang="it-IT" sz="1200" dirty="0">
              <a:solidFill>
                <a:prstClr val="black"/>
              </a:solidFill>
              <a:latin typeface="Calibri"/>
              <a:ea typeface="+mn-ea"/>
              <a:cs typeface="+mn-cs"/>
            </a:endParaRPr>
          </a:p>
        </p:txBody>
      </p:sp>
      <p:grpSp>
        <p:nvGrpSpPr>
          <p:cNvPr id="3" name="Gruppo 73"/>
          <p:cNvGrpSpPr/>
          <p:nvPr/>
        </p:nvGrpSpPr>
        <p:grpSpPr>
          <a:xfrm>
            <a:off x="7579505" y="1830458"/>
            <a:ext cx="884190" cy="520065"/>
            <a:chOff x="5750360" y="2484120"/>
            <a:chExt cx="1199080" cy="883920"/>
          </a:xfrm>
        </p:grpSpPr>
        <p:sp>
          <p:nvSpPr>
            <p:cNvPr id="75" name="Triangolo isoscele 74"/>
            <p:cNvSpPr/>
            <p:nvPr/>
          </p:nvSpPr>
          <p:spPr>
            <a:xfrm rot="5400000">
              <a:off x="5853102" y="2568716"/>
              <a:ext cx="518843" cy="72432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76" name="Rettangolo 75"/>
            <p:cNvSpPr/>
            <p:nvPr/>
          </p:nvSpPr>
          <p:spPr>
            <a:xfrm>
              <a:off x="6027420" y="2484120"/>
              <a:ext cx="922020" cy="8839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cxnSp>
        <p:nvCxnSpPr>
          <p:cNvPr id="78" name="Connettore 1 77"/>
          <p:cNvCxnSpPr>
            <a:stCxn id="43024" idx="0"/>
          </p:cNvCxnSpPr>
          <p:nvPr/>
        </p:nvCxnSpPr>
        <p:spPr>
          <a:xfrm rot="16200000" flipH="1">
            <a:off x="4863160" y="-623029"/>
            <a:ext cx="23116" cy="5409572"/>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Gruppo 78"/>
          <p:cNvGrpSpPr/>
          <p:nvPr/>
        </p:nvGrpSpPr>
        <p:grpSpPr>
          <a:xfrm>
            <a:off x="5692342" y="1681252"/>
            <a:ext cx="176188" cy="881347"/>
            <a:chOff x="3420670" y="1645608"/>
            <a:chExt cx="287337" cy="2551345"/>
          </a:xfrm>
        </p:grpSpPr>
        <p:sp>
          <p:nvSpPr>
            <p:cNvPr id="80" name="Oval 115"/>
            <p:cNvSpPr>
              <a:spLocks noChangeArrowheads="1"/>
            </p:cNvSpPr>
            <p:nvPr/>
          </p:nvSpPr>
          <p:spPr bwMode="auto">
            <a:xfrm>
              <a:off x="3433369" y="164560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1" name="Oval 116"/>
            <p:cNvSpPr>
              <a:spLocks noChangeArrowheads="1"/>
            </p:cNvSpPr>
            <p:nvPr/>
          </p:nvSpPr>
          <p:spPr bwMode="auto">
            <a:xfrm>
              <a:off x="3612757" y="1760463"/>
              <a:ext cx="42864"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2" name="Oval 117"/>
            <p:cNvSpPr>
              <a:spLocks noChangeArrowheads="1"/>
            </p:cNvSpPr>
            <p:nvPr/>
          </p:nvSpPr>
          <p:spPr bwMode="auto">
            <a:xfrm>
              <a:off x="3460357" y="1713706"/>
              <a:ext cx="42864"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3" name="Oval 118"/>
            <p:cNvSpPr>
              <a:spLocks noChangeArrowheads="1"/>
            </p:cNvSpPr>
            <p:nvPr/>
          </p:nvSpPr>
          <p:spPr bwMode="auto">
            <a:xfrm>
              <a:off x="3582594" y="1702526"/>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4" name="Oval 119"/>
            <p:cNvSpPr>
              <a:spLocks noChangeArrowheads="1"/>
            </p:cNvSpPr>
            <p:nvPr/>
          </p:nvSpPr>
          <p:spPr bwMode="auto">
            <a:xfrm>
              <a:off x="3515920" y="177164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5" name="Oval 120"/>
            <p:cNvSpPr>
              <a:spLocks noChangeArrowheads="1"/>
            </p:cNvSpPr>
            <p:nvPr/>
          </p:nvSpPr>
          <p:spPr bwMode="auto">
            <a:xfrm>
              <a:off x="3449244" y="180823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6" name="Oval 121"/>
            <p:cNvSpPr>
              <a:spLocks noChangeArrowheads="1"/>
            </p:cNvSpPr>
            <p:nvPr/>
          </p:nvSpPr>
          <p:spPr bwMode="auto">
            <a:xfrm>
              <a:off x="3512745" y="191393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7" name="Oval 122"/>
            <p:cNvSpPr>
              <a:spLocks noChangeArrowheads="1"/>
            </p:cNvSpPr>
            <p:nvPr/>
          </p:nvSpPr>
          <p:spPr bwMode="auto">
            <a:xfrm>
              <a:off x="3482582" y="1856004"/>
              <a:ext cx="42864"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8" name="Oval 123"/>
            <p:cNvSpPr>
              <a:spLocks noChangeArrowheads="1"/>
            </p:cNvSpPr>
            <p:nvPr/>
          </p:nvSpPr>
          <p:spPr bwMode="auto">
            <a:xfrm>
              <a:off x="3471469" y="1958660"/>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89" name="Oval 124"/>
            <p:cNvSpPr>
              <a:spLocks noChangeArrowheads="1"/>
            </p:cNvSpPr>
            <p:nvPr/>
          </p:nvSpPr>
          <p:spPr bwMode="auto">
            <a:xfrm>
              <a:off x="3546083" y="1851937"/>
              <a:ext cx="42864"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0" name="Oval 125"/>
            <p:cNvSpPr>
              <a:spLocks noChangeArrowheads="1"/>
            </p:cNvSpPr>
            <p:nvPr/>
          </p:nvSpPr>
          <p:spPr bwMode="auto">
            <a:xfrm>
              <a:off x="3528620" y="198305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1" name="Oval 126"/>
            <p:cNvSpPr>
              <a:spLocks noChangeArrowheads="1"/>
            </p:cNvSpPr>
            <p:nvPr/>
          </p:nvSpPr>
          <p:spPr bwMode="auto">
            <a:xfrm>
              <a:off x="3487344" y="202777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2" name="Oval 127"/>
            <p:cNvSpPr>
              <a:spLocks noChangeArrowheads="1"/>
            </p:cNvSpPr>
            <p:nvPr/>
          </p:nvSpPr>
          <p:spPr bwMode="auto">
            <a:xfrm>
              <a:off x="3446071" y="207046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3" name="Oval 128"/>
            <p:cNvSpPr>
              <a:spLocks noChangeArrowheads="1"/>
            </p:cNvSpPr>
            <p:nvPr/>
          </p:nvSpPr>
          <p:spPr bwMode="auto">
            <a:xfrm>
              <a:off x="3585770" y="206233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4" name="Oval 129"/>
            <p:cNvSpPr>
              <a:spLocks noChangeArrowheads="1"/>
            </p:cNvSpPr>
            <p:nvPr/>
          </p:nvSpPr>
          <p:spPr bwMode="auto">
            <a:xfrm>
              <a:off x="3607995" y="195052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5" name="Oval 130"/>
            <p:cNvSpPr>
              <a:spLocks noChangeArrowheads="1"/>
            </p:cNvSpPr>
            <p:nvPr/>
          </p:nvSpPr>
          <p:spPr bwMode="auto">
            <a:xfrm>
              <a:off x="3611170" y="212738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6" name="Oval 131"/>
            <p:cNvSpPr>
              <a:spLocks noChangeArrowheads="1"/>
            </p:cNvSpPr>
            <p:nvPr/>
          </p:nvSpPr>
          <p:spPr bwMode="auto">
            <a:xfrm>
              <a:off x="3541321" y="211518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7" name="Oval 132"/>
            <p:cNvSpPr>
              <a:spLocks noChangeArrowheads="1"/>
            </p:cNvSpPr>
            <p:nvPr/>
          </p:nvSpPr>
          <p:spPr bwMode="auto">
            <a:xfrm>
              <a:off x="3442895" y="2151780"/>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8" name="Oval 133"/>
            <p:cNvSpPr>
              <a:spLocks noChangeArrowheads="1"/>
            </p:cNvSpPr>
            <p:nvPr/>
          </p:nvSpPr>
          <p:spPr bwMode="auto">
            <a:xfrm>
              <a:off x="3512745" y="223918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99" name="Oval 134"/>
            <p:cNvSpPr>
              <a:spLocks noChangeArrowheads="1"/>
            </p:cNvSpPr>
            <p:nvPr/>
          </p:nvSpPr>
          <p:spPr bwMode="auto">
            <a:xfrm>
              <a:off x="3573070" y="2179220"/>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0" name="Oval 135"/>
            <p:cNvSpPr>
              <a:spLocks noChangeArrowheads="1"/>
            </p:cNvSpPr>
            <p:nvPr/>
          </p:nvSpPr>
          <p:spPr bwMode="auto">
            <a:xfrm>
              <a:off x="3636571" y="224223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1" name="Oval 136"/>
            <p:cNvSpPr>
              <a:spLocks noChangeArrowheads="1"/>
            </p:cNvSpPr>
            <p:nvPr/>
          </p:nvSpPr>
          <p:spPr bwMode="auto">
            <a:xfrm>
              <a:off x="3452419" y="229915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2" name="Oval 137"/>
            <p:cNvSpPr>
              <a:spLocks noChangeArrowheads="1"/>
            </p:cNvSpPr>
            <p:nvPr/>
          </p:nvSpPr>
          <p:spPr bwMode="auto">
            <a:xfrm>
              <a:off x="3557195" y="227476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3" name="Oval 138"/>
            <p:cNvSpPr>
              <a:spLocks noChangeArrowheads="1"/>
            </p:cNvSpPr>
            <p:nvPr/>
          </p:nvSpPr>
          <p:spPr bwMode="auto">
            <a:xfrm>
              <a:off x="3607995" y="230728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4" name="Oval 139"/>
            <p:cNvSpPr>
              <a:spLocks noChangeArrowheads="1"/>
            </p:cNvSpPr>
            <p:nvPr/>
          </p:nvSpPr>
          <p:spPr bwMode="auto">
            <a:xfrm>
              <a:off x="3465121" y="233574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5" name="Oval 140"/>
            <p:cNvSpPr>
              <a:spLocks noChangeArrowheads="1"/>
            </p:cNvSpPr>
            <p:nvPr/>
          </p:nvSpPr>
          <p:spPr bwMode="auto">
            <a:xfrm>
              <a:off x="3519095" y="2376404"/>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6" name="Oval 141"/>
            <p:cNvSpPr>
              <a:spLocks noChangeArrowheads="1"/>
            </p:cNvSpPr>
            <p:nvPr/>
          </p:nvSpPr>
          <p:spPr bwMode="auto">
            <a:xfrm>
              <a:off x="3611170" y="253699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7" name="Oval 142"/>
            <p:cNvSpPr>
              <a:spLocks noChangeArrowheads="1"/>
            </p:cNvSpPr>
            <p:nvPr/>
          </p:nvSpPr>
          <p:spPr bwMode="auto">
            <a:xfrm>
              <a:off x="3439720" y="244145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8" name="Oval 143"/>
            <p:cNvSpPr>
              <a:spLocks noChangeArrowheads="1"/>
            </p:cNvSpPr>
            <p:nvPr/>
          </p:nvSpPr>
          <p:spPr bwMode="auto">
            <a:xfrm>
              <a:off x="3620694" y="243535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09" name="Oval 144"/>
            <p:cNvSpPr>
              <a:spLocks noChangeArrowheads="1"/>
            </p:cNvSpPr>
            <p:nvPr/>
          </p:nvSpPr>
          <p:spPr bwMode="auto">
            <a:xfrm>
              <a:off x="3506394" y="2478044"/>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0" name="Oval 145"/>
            <p:cNvSpPr>
              <a:spLocks noChangeArrowheads="1"/>
            </p:cNvSpPr>
            <p:nvPr/>
          </p:nvSpPr>
          <p:spPr bwMode="auto">
            <a:xfrm>
              <a:off x="3538145" y="242315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1" name="Oval 146"/>
            <p:cNvSpPr>
              <a:spLocks noChangeArrowheads="1"/>
            </p:cNvSpPr>
            <p:nvPr/>
          </p:nvSpPr>
          <p:spPr bwMode="auto">
            <a:xfrm>
              <a:off x="3617521" y="184888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2" name="Oval 147"/>
            <p:cNvSpPr>
              <a:spLocks noChangeArrowheads="1"/>
            </p:cNvSpPr>
            <p:nvPr/>
          </p:nvSpPr>
          <p:spPr bwMode="auto">
            <a:xfrm>
              <a:off x="3630220" y="2333714"/>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3" name="Oval 148"/>
            <p:cNvSpPr>
              <a:spLocks noChangeArrowheads="1"/>
            </p:cNvSpPr>
            <p:nvPr/>
          </p:nvSpPr>
          <p:spPr bwMode="auto">
            <a:xfrm>
              <a:off x="3420670" y="253902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4" name="Oval 149"/>
            <p:cNvSpPr>
              <a:spLocks noChangeArrowheads="1"/>
            </p:cNvSpPr>
            <p:nvPr/>
          </p:nvSpPr>
          <p:spPr bwMode="auto">
            <a:xfrm>
              <a:off x="3509570" y="2516666"/>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5" name="Oval 150"/>
            <p:cNvSpPr>
              <a:spLocks noChangeArrowheads="1"/>
            </p:cNvSpPr>
            <p:nvPr/>
          </p:nvSpPr>
          <p:spPr bwMode="auto">
            <a:xfrm>
              <a:off x="3607995" y="248414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6" name="Oval 151"/>
            <p:cNvSpPr>
              <a:spLocks noChangeArrowheads="1"/>
            </p:cNvSpPr>
            <p:nvPr/>
          </p:nvSpPr>
          <p:spPr bwMode="auto">
            <a:xfrm>
              <a:off x="3614345" y="2656932"/>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7" name="Oval 152"/>
            <p:cNvSpPr>
              <a:spLocks noChangeArrowheads="1"/>
            </p:cNvSpPr>
            <p:nvPr/>
          </p:nvSpPr>
          <p:spPr bwMode="auto">
            <a:xfrm>
              <a:off x="3522271" y="256748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8" name="Oval 153"/>
            <p:cNvSpPr>
              <a:spLocks noChangeArrowheads="1"/>
            </p:cNvSpPr>
            <p:nvPr/>
          </p:nvSpPr>
          <p:spPr bwMode="auto">
            <a:xfrm>
              <a:off x="3446071" y="259391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9" name="Oval 154"/>
            <p:cNvSpPr>
              <a:spLocks noChangeArrowheads="1"/>
            </p:cNvSpPr>
            <p:nvPr/>
          </p:nvSpPr>
          <p:spPr bwMode="auto">
            <a:xfrm>
              <a:off x="3512745" y="269352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20" name="Oval 155"/>
            <p:cNvSpPr>
              <a:spLocks noChangeArrowheads="1"/>
            </p:cNvSpPr>
            <p:nvPr/>
          </p:nvSpPr>
          <p:spPr bwMode="auto">
            <a:xfrm>
              <a:off x="3430194" y="265896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21" name="Oval 156"/>
            <p:cNvSpPr>
              <a:spLocks noChangeArrowheads="1"/>
            </p:cNvSpPr>
            <p:nvPr/>
          </p:nvSpPr>
          <p:spPr bwMode="auto">
            <a:xfrm>
              <a:off x="3620694" y="2003382"/>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22" name="Oval 157"/>
            <p:cNvSpPr>
              <a:spLocks noChangeArrowheads="1"/>
            </p:cNvSpPr>
            <p:nvPr/>
          </p:nvSpPr>
          <p:spPr bwMode="auto">
            <a:xfrm>
              <a:off x="3646095" y="2068432"/>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23" name="Oval 158"/>
            <p:cNvSpPr>
              <a:spLocks noChangeArrowheads="1"/>
            </p:cNvSpPr>
            <p:nvPr/>
          </p:nvSpPr>
          <p:spPr bwMode="auto">
            <a:xfrm>
              <a:off x="3601644" y="1655772"/>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24" name="Oval 159"/>
            <p:cNvSpPr>
              <a:spLocks noChangeArrowheads="1"/>
            </p:cNvSpPr>
            <p:nvPr/>
          </p:nvSpPr>
          <p:spPr bwMode="auto">
            <a:xfrm>
              <a:off x="3639744" y="195662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25" name="Oval 160"/>
            <p:cNvSpPr>
              <a:spLocks noChangeArrowheads="1"/>
            </p:cNvSpPr>
            <p:nvPr/>
          </p:nvSpPr>
          <p:spPr bwMode="auto">
            <a:xfrm>
              <a:off x="3665145" y="202167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grpSp>
      <p:sp>
        <p:nvSpPr>
          <p:cNvPr id="126" name="Text Box 12"/>
          <p:cNvSpPr txBox="1">
            <a:spLocks noChangeArrowheads="1"/>
          </p:cNvSpPr>
          <p:nvPr/>
        </p:nvSpPr>
        <p:spPr bwMode="auto">
          <a:xfrm>
            <a:off x="4414840" y="1421929"/>
            <a:ext cx="1533398" cy="523220"/>
          </a:xfrm>
          <a:prstGeom prst="rect">
            <a:avLst/>
          </a:prstGeom>
          <a:noFill/>
          <a:ln w="9525">
            <a:noFill/>
            <a:miter lim="800000"/>
            <a:headEnd/>
            <a:tailEnd/>
          </a:ln>
        </p:spPr>
        <p:txBody>
          <a:bodyPr wrap="square" anchor="ctr">
            <a:spAutoFit/>
          </a:bodyPr>
          <a:lstStyle/>
          <a:p>
            <a:pPr fontAlgn="auto">
              <a:spcAft>
                <a:spcPts val="0"/>
              </a:spcAft>
            </a:pPr>
            <a:r>
              <a:rPr lang="it-IT" sz="1400" dirty="0" smtClean="0">
                <a:solidFill>
                  <a:prstClr val="black"/>
                </a:solidFill>
                <a:latin typeface="Calibri"/>
                <a:ea typeface="+mn-ea"/>
                <a:cs typeface="+mn-cs"/>
              </a:rPr>
              <a:t>Sample</a:t>
            </a:r>
          </a:p>
          <a:p>
            <a:pPr fontAlgn="auto">
              <a:spcAft>
                <a:spcPts val="0"/>
              </a:spcAft>
            </a:pPr>
            <a:r>
              <a:rPr lang="it-IT" sz="1400" dirty="0" smtClean="0">
                <a:solidFill>
                  <a:prstClr val="black"/>
                </a:solidFill>
                <a:latin typeface="Calibri"/>
                <a:ea typeface="+mn-ea"/>
                <a:cs typeface="+mn-cs"/>
              </a:rPr>
              <a:t>2.1 </a:t>
            </a:r>
            <a:r>
              <a:rPr lang="it-IT" sz="1400" dirty="0" err="1" smtClean="0">
                <a:solidFill>
                  <a:prstClr val="black"/>
                </a:solidFill>
                <a:latin typeface="Calibri"/>
                <a:ea typeface="+mn-ea"/>
                <a:cs typeface="+mn-cs"/>
              </a:rPr>
              <a:t>um</a:t>
            </a:r>
            <a:endParaRPr lang="it-IT" sz="1400" dirty="0">
              <a:solidFill>
                <a:prstClr val="black"/>
              </a:solidFill>
              <a:latin typeface="Calibri"/>
              <a:ea typeface="+mn-ea"/>
              <a:cs typeface="+mn-cs"/>
            </a:endParaRPr>
          </a:p>
        </p:txBody>
      </p:sp>
      <p:sp>
        <p:nvSpPr>
          <p:cNvPr id="129" name="Text Box 12"/>
          <p:cNvSpPr txBox="1">
            <a:spLocks noChangeArrowheads="1"/>
          </p:cNvSpPr>
          <p:nvPr/>
        </p:nvSpPr>
        <p:spPr bwMode="auto">
          <a:xfrm>
            <a:off x="7469190" y="1516872"/>
            <a:ext cx="1533398" cy="307777"/>
          </a:xfrm>
          <a:prstGeom prst="rect">
            <a:avLst/>
          </a:prstGeom>
          <a:noFill/>
          <a:ln w="9525">
            <a:noFill/>
            <a:miter lim="800000"/>
            <a:headEnd/>
            <a:tailEnd/>
          </a:ln>
        </p:spPr>
        <p:txBody>
          <a:bodyPr wrap="square" anchor="ctr">
            <a:spAutoFit/>
          </a:bodyPr>
          <a:lstStyle/>
          <a:p>
            <a:pPr fontAlgn="auto">
              <a:spcAft>
                <a:spcPts val="0"/>
              </a:spcAft>
            </a:pPr>
            <a:r>
              <a:rPr lang="it-IT" sz="1400" dirty="0" smtClean="0">
                <a:solidFill>
                  <a:prstClr val="black"/>
                </a:solidFill>
                <a:latin typeface="Calibri"/>
                <a:ea typeface="+mn-ea"/>
                <a:cs typeface="+mn-cs"/>
              </a:rPr>
              <a:t>Camera</a:t>
            </a:r>
            <a:endParaRPr lang="it-IT" sz="1400" dirty="0">
              <a:solidFill>
                <a:prstClr val="black"/>
              </a:solidFill>
              <a:latin typeface="Calibri"/>
              <a:ea typeface="+mn-ea"/>
              <a:cs typeface="+mn-cs"/>
            </a:endParaRPr>
          </a:p>
        </p:txBody>
      </p:sp>
      <p:pic>
        <p:nvPicPr>
          <p:cNvPr id="130" name="Picture 4" descr="http://www.frascati.enea.it/SPARC/img/sparc1.gif"/>
          <p:cNvPicPr>
            <a:picLocks noChangeAspect="1" noChangeArrowheads="1"/>
          </p:cNvPicPr>
          <p:nvPr/>
        </p:nvPicPr>
        <p:blipFill>
          <a:blip r:embed="rId3" cstate="print"/>
          <a:srcRect/>
          <a:stretch>
            <a:fillRect/>
          </a:stretch>
        </p:blipFill>
        <p:spPr bwMode="auto">
          <a:xfrm>
            <a:off x="103189" y="76200"/>
            <a:ext cx="1159639" cy="355350"/>
          </a:xfrm>
          <a:prstGeom prst="rect">
            <a:avLst/>
          </a:prstGeom>
          <a:solidFill>
            <a:schemeClr val="bg1"/>
          </a:solidFill>
        </p:spPr>
      </p:pic>
      <p:grpSp>
        <p:nvGrpSpPr>
          <p:cNvPr id="5" name="Gruppo 161"/>
          <p:cNvGrpSpPr/>
          <p:nvPr/>
        </p:nvGrpSpPr>
        <p:grpSpPr>
          <a:xfrm>
            <a:off x="1271282" y="1886491"/>
            <a:ext cx="1975211" cy="355201"/>
            <a:chOff x="90871" y="2064259"/>
            <a:chExt cx="1823272" cy="355201"/>
          </a:xfrm>
        </p:grpSpPr>
        <p:grpSp>
          <p:nvGrpSpPr>
            <p:cNvPr id="6" name="Gruppo 143"/>
            <p:cNvGrpSpPr/>
            <p:nvPr/>
          </p:nvGrpSpPr>
          <p:grpSpPr>
            <a:xfrm>
              <a:off x="90871" y="2064259"/>
              <a:ext cx="259038" cy="349106"/>
              <a:chOff x="150614" y="2050849"/>
              <a:chExt cx="259038" cy="349106"/>
            </a:xfrm>
          </p:grpSpPr>
          <p:sp>
            <p:nvSpPr>
              <p:cNvPr id="145" name="Rectangle 24" descr="Linee verticali scure"/>
              <p:cNvSpPr>
                <a:spLocks noChangeArrowheads="1"/>
              </p:cNvSpPr>
              <p:nvPr/>
            </p:nvSpPr>
            <p:spPr bwMode="auto">
              <a:xfrm>
                <a:off x="150614" y="205084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6" name="Rectangle 25" descr="Linee verticali scure"/>
              <p:cNvSpPr>
                <a:spLocks noChangeArrowheads="1"/>
              </p:cNvSpPr>
              <p:nvPr/>
            </p:nvSpPr>
            <p:spPr bwMode="auto">
              <a:xfrm>
                <a:off x="150614" y="226039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7" name="Gruppo 146"/>
            <p:cNvGrpSpPr/>
            <p:nvPr/>
          </p:nvGrpSpPr>
          <p:grpSpPr>
            <a:xfrm>
              <a:off x="398110" y="2064259"/>
              <a:ext cx="259038" cy="349106"/>
              <a:chOff x="150614" y="2050849"/>
              <a:chExt cx="259038" cy="349106"/>
            </a:xfrm>
          </p:grpSpPr>
          <p:sp>
            <p:nvSpPr>
              <p:cNvPr id="148" name="Rectangle 24" descr="Linee verticali scure"/>
              <p:cNvSpPr>
                <a:spLocks noChangeArrowheads="1"/>
              </p:cNvSpPr>
              <p:nvPr/>
            </p:nvSpPr>
            <p:spPr bwMode="auto">
              <a:xfrm>
                <a:off x="150614" y="205084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9" name="Rectangle 25" descr="Linee verticali scure"/>
              <p:cNvSpPr>
                <a:spLocks noChangeArrowheads="1"/>
              </p:cNvSpPr>
              <p:nvPr/>
            </p:nvSpPr>
            <p:spPr bwMode="auto">
              <a:xfrm>
                <a:off x="150614" y="226039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8" name="Gruppo 149"/>
            <p:cNvGrpSpPr/>
            <p:nvPr/>
          </p:nvGrpSpPr>
          <p:grpSpPr>
            <a:xfrm>
              <a:off x="705348" y="2064259"/>
              <a:ext cx="259038" cy="349106"/>
              <a:chOff x="150614" y="2050849"/>
              <a:chExt cx="259038" cy="349106"/>
            </a:xfrm>
          </p:grpSpPr>
          <p:sp>
            <p:nvSpPr>
              <p:cNvPr id="151" name="Rectangle 24" descr="Linee verticali scure"/>
              <p:cNvSpPr>
                <a:spLocks noChangeArrowheads="1"/>
              </p:cNvSpPr>
              <p:nvPr/>
            </p:nvSpPr>
            <p:spPr bwMode="auto">
              <a:xfrm>
                <a:off x="150614" y="205084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52" name="Rectangle 25" descr="Linee verticali scure"/>
              <p:cNvSpPr>
                <a:spLocks noChangeArrowheads="1"/>
              </p:cNvSpPr>
              <p:nvPr/>
            </p:nvSpPr>
            <p:spPr bwMode="auto">
              <a:xfrm>
                <a:off x="150614" y="226039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9" name="Gruppo 152"/>
            <p:cNvGrpSpPr/>
            <p:nvPr/>
          </p:nvGrpSpPr>
          <p:grpSpPr>
            <a:xfrm>
              <a:off x="1040628" y="2070354"/>
              <a:ext cx="259038" cy="349106"/>
              <a:chOff x="150614" y="2050849"/>
              <a:chExt cx="259038" cy="349106"/>
            </a:xfrm>
          </p:grpSpPr>
          <p:sp>
            <p:nvSpPr>
              <p:cNvPr id="154" name="Rectangle 24" descr="Linee verticali scure"/>
              <p:cNvSpPr>
                <a:spLocks noChangeArrowheads="1"/>
              </p:cNvSpPr>
              <p:nvPr/>
            </p:nvSpPr>
            <p:spPr bwMode="auto">
              <a:xfrm>
                <a:off x="150614" y="205084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55" name="Rectangle 25" descr="Linee verticali scure"/>
              <p:cNvSpPr>
                <a:spLocks noChangeArrowheads="1"/>
              </p:cNvSpPr>
              <p:nvPr/>
            </p:nvSpPr>
            <p:spPr bwMode="auto">
              <a:xfrm>
                <a:off x="150614" y="226039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10" name="Gruppo 155"/>
            <p:cNvGrpSpPr/>
            <p:nvPr/>
          </p:nvGrpSpPr>
          <p:grpSpPr>
            <a:xfrm>
              <a:off x="1347867" y="2070354"/>
              <a:ext cx="259038" cy="349106"/>
              <a:chOff x="150614" y="2050849"/>
              <a:chExt cx="259038" cy="349106"/>
            </a:xfrm>
          </p:grpSpPr>
          <p:sp>
            <p:nvSpPr>
              <p:cNvPr id="157" name="Rectangle 24" descr="Linee verticali scure"/>
              <p:cNvSpPr>
                <a:spLocks noChangeArrowheads="1"/>
              </p:cNvSpPr>
              <p:nvPr/>
            </p:nvSpPr>
            <p:spPr bwMode="auto">
              <a:xfrm>
                <a:off x="150614" y="205084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58" name="Rectangle 25" descr="Linee verticali scure"/>
              <p:cNvSpPr>
                <a:spLocks noChangeArrowheads="1"/>
              </p:cNvSpPr>
              <p:nvPr/>
            </p:nvSpPr>
            <p:spPr bwMode="auto">
              <a:xfrm>
                <a:off x="150614" y="226039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11" name="Gruppo 158"/>
            <p:cNvGrpSpPr/>
            <p:nvPr/>
          </p:nvGrpSpPr>
          <p:grpSpPr>
            <a:xfrm>
              <a:off x="1655105" y="2070354"/>
              <a:ext cx="259038" cy="349106"/>
              <a:chOff x="150614" y="2050849"/>
              <a:chExt cx="259038" cy="349106"/>
            </a:xfrm>
          </p:grpSpPr>
          <p:sp>
            <p:nvSpPr>
              <p:cNvPr id="160" name="Rectangle 24" descr="Linee verticali scure"/>
              <p:cNvSpPr>
                <a:spLocks noChangeArrowheads="1"/>
              </p:cNvSpPr>
              <p:nvPr/>
            </p:nvSpPr>
            <p:spPr bwMode="auto">
              <a:xfrm>
                <a:off x="150614" y="205084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61" name="Rectangle 25" descr="Linee verticali scure"/>
              <p:cNvSpPr>
                <a:spLocks noChangeArrowheads="1"/>
              </p:cNvSpPr>
              <p:nvPr/>
            </p:nvSpPr>
            <p:spPr bwMode="auto">
              <a:xfrm>
                <a:off x="150614" y="2260399"/>
                <a:ext cx="259038" cy="139556"/>
              </a:xfrm>
              <a:prstGeom prst="rect">
                <a:avLst/>
              </a:prstGeom>
              <a:pattFill prst="dkVert">
                <a:fgClr>
                  <a:schemeClr val="bg2"/>
                </a:fgClr>
                <a:bgClr>
                  <a:schemeClr val="bg1"/>
                </a:bgClr>
              </a:patt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graphicFrame>
        <p:nvGraphicFramePr>
          <p:cNvPr id="543746" name="Object 2"/>
          <p:cNvGraphicFramePr>
            <a:graphicFrameLocks noChangeAspect="1"/>
          </p:cNvGraphicFramePr>
          <p:nvPr/>
        </p:nvGraphicFramePr>
        <p:xfrm>
          <a:off x="250787" y="692395"/>
          <a:ext cx="1384432" cy="322262"/>
        </p:xfrm>
        <a:graphic>
          <a:graphicData uri="http://schemas.openxmlformats.org/presentationml/2006/ole">
            <mc:AlternateContent xmlns:mc="http://schemas.openxmlformats.org/markup-compatibility/2006">
              <mc:Choice xmlns:v="urn:schemas-microsoft-com:vml" Requires="v">
                <p:oleObj spid="_x0000_s63564" name="Equation" r:id="rId4" imgW="711000" imgH="177480" progId="">
                  <p:embed/>
                </p:oleObj>
              </mc:Choice>
              <mc:Fallback>
                <p:oleObj name="Equation" r:id="rId4" imgW="711000" imgH="1774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787" y="692395"/>
                        <a:ext cx="1384432" cy="322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uppo 78"/>
          <p:cNvGrpSpPr/>
          <p:nvPr/>
        </p:nvGrpSpPr>
        <p:grpSpPr>
          <a:xfrm>
            <a:off x="5666543" y="1424076"/>
            <a:ext cx="176188" cy="881347"/>
            <a:chOff x="3420670" y="1645608"/>
            <a:chExt cx="287337" cy="2551345"/>
          </a:xfrm>
        </p:grpSpPr>
        <p:sp>
          <p:nvSpPr>
            <p:cNvPr id="134" name="Oval 115"/>
            <p:cNvSpPr>
              <a:spLocks noChangeArrowheads="1"/>
            </p:cNvSpPr>
            <p:nvPr/>
          </p:nvSpPr>
          <p:spPr bwMode="auto">
            <a:xfrm>
              <a:off x="3433369" y="164560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35" name="Oval 116"/>
            <p:cNvSpPr>
              <a:spLocks noChangeArrowheads="1"/>
            </p:cNvSpPr>
            <p:nvPr/>
          </p:nvSpPr>
          <p:spPr bwMode="auto">
            <a:xfrm>
              <a:off x="3612757" y="1760463"/>
              <a:ext cx="42864"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36" name="Oval 117"/>
            <p:cNvSpPr>
              <a:spLocks noChangeArrowheads="1"/>
            </p:cNvSpPr>
            <p:nvPr/>
          </p:nvSpPr>
          <p:spPr bwMode="auto">
            <a:xfrm>
              <a:off x="3460357" y="1713706"/>
              <a:ext cx="42864"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37" name="Oval 118"/>
            <p:cNvSpPr>
              <a:spLocks noChangeArrowheads="1"/>
            </p:cNvSpPr>
            <p:nvPr/>
          </p:nvSpPr>
          <p:spPr bwMode="auto">
            <a:xfrm>
              <a:off x="3582594" y="1702526"/>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38" name="Oval 119"/>
            <p:cNvSpPr>
              <a:spLocks noChangeArrowheads="1"/>
            </p:cNvSpPr>
            <p:nvPr/>
          </p:nvSpPr>
          <p:spPr bwMode="auto">
            <a:xfrm>
              <a:off x="3515920" y="177164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39" name="Oval 120"/>
            <p:cNvSpPr>
              <a:spLocks noChangeArrowheads="1"/>
            </p:cNvSpPr>
            <p:nvPr/>
          </p:nvSpPr>
          <p:spPr bwMode="auto">
            <a:xfrm>
              <a:off x="3449244" y="180823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0" name="Oval 121"/>
            <p:cNvSpPr>
              <a:spLocks noChangeArrowheads="1"/>
            </p:cNvSpPr>
            <p:nvPr/>
          </p:nvSpPr>
          <p:spPr bwMode="auto">
            <a:xfrm>
              <a:off x="3512745" y="191393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1" name="Oval 122"/>
            <p:cNvSpPr>
              <a:spLocks noChangeArrowheads="1"/>
            </p:cNvSpPr>
            <p:nvPr/>
          </p:nvSpPr>
          <p:spPr bwMode="auto">
            <a:xfrm>
              <a:off x="3482582" y="1856004"/>
              <a:ext cx="42864"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2" name="Oval 123"/>
            <p:cNvSpPr>
              <a:spLocks noChangeArrowheads="1"/>
            </p:cNvSpPr>
            <p:nvPr/>
          </p:nvSpPr>
          <p:spPr bwMode="auto">
            <a:xfrm>
              <a:off x="3471469" y="1958660"/>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3" name="Oval 124"/>
            <p:cNvSpPr>
              <a:spLocks noChangeArrowheads="1"/>
            </p:cNvSpPr>
            <p:nvPr/>
          </p:nvSpPr>
          <p:spPr bwMode="auto">
            <a:xfrm>
              <a:off x="3546083" y="1851937"/>
              <a:ext cx="42864"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4" name="Oval 125"/>
            <p:cNvSpPr>
              <a:spLocks noChangeArrowheads="1"/>
            </p:cNvSpPr>
            <p:nvPr/>
          </p:nvSpPr>
          <p:spPr bwMode="auto">
            <a:xfrm>
              <a:off x="3528620" y="198305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7" name="Oval 126"/>
            <p:cNvSpPr>
              <a:spLocks noChangeArrowheads="1"/>
            </p:cNvSpPr>
            <p:nvPr/>
          </p:nvSpPr>
          <p:spPr bwMode="auto">
            <a:xfrm>
              <a:off x="3487344" y="202777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50" name="Oval 127"/>
            <p:cNvSpPr>
              <a:spLocks noChangeArrowheads="1"/>
            </p:cNvSpPr>
            <p:nvPr/>
          </p:nvSpPr>
          <p:spPr bwMode="auto">
            <a:xfrm>
              <a:off x="3446071" y="207046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53" name="Oval 128"/>
            <p:cNvSpPr>
              <a:spLocks noChangeArrowheads="1"/>
            </p:cNvSpPr>
            <p:nvPr/>
          </p:nvSpPr>
          <p:spPr bwMode="auto">
            <a:xfrm>
              <a:off x="3585770" y="206233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56" name="Oval 129"/>
            <p:cNvSpPr>
              <a:spLocks noChangeArrowheads="1"/>
            </p:cNvSpPr>
            <p:nvPr/>
          </p:nvSpPr>
          <p:spPr bwMode="auto">
            <a:xfrm>
              <a:off x="3607995" y="195052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59" name="Oval 130"/>
            <p:cNvSpPr>
              <a:spLocks noChangeArrowheads="1"/>
            </p:cNvSpPr>
            <p:nvPr/>
          </p:nvSpPr>
          <p:spPr bwMode="auto">
            <a:xfrm>
              <a:off x="3611170" y="212738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62" name="Oval 131"/>
            <p:cNvSpPr>
              <a:spLocks noChangeArrowheads="1"/>
            </p:cNvSpPr>
            <p:nvPr/>
          </p:nvSpPr>
          <p:spPr bwMode="auto">
            <a:xfrm>
              <a:off x="3541321" y="211518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65" name="Oval 132"/>
            <p:cNvSpPr>
              <a:spLocks noChangeArrowheads="1"/>
            </p:cNvSpPr>
            <p:nvPr/>
          </p:nvSpPr>
          <p:spPr bwMode="auto">
            <a:xfrm>
              <a:off x="3442895" y="2151780"/>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66" name="Oval 133"/>
            <p:cNvSpPr>
              <a:spLocks noChangeArrowheads="1"/>
            </p:cNvSpPr>
            <p:nvPr/>
          </p:nvSpPr>
          <p:spPr bwMode="auto">
            <a:xfrm>
              <a:off x="3512745" y="223918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67" name="Oval 134"/>
            <p:cNvSpPr>
              <a:spLocks noChangeArrowheads="1"/>
            </p:cNvSpPr>
            <p:nvPr/>
          </p:nvSpPr>
          <p:spPr bwMode="auto">
            <a:xfrm>
              <a:off x="3573070" y="2179220"/>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68" name="Oval 135"/>
            <p:cNvSpPr>
              <a:spLocks noChangeArrowheads="1"/>
            </p:cNvSpPr>
            <p:nvPr/>
          </p:nvSpPr>
          <p:spPr bwMode="auto">
            <a:xfrm>
              <a:off x="3636571" y="224223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69" name="Oval 136"/>
            <p:cNvSpPr>
              <a:spLocks noChangeArrowheads="1"/>
            </p:cNvSpPr>
            <p:nvPr/>
          </p:nvSpPr>
          <p:spPr bwMode="auto">
            <a:xfrm>
              <a:off x="3452419" y="229915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0" name="Oval 137"/>
            <p:cNvSpPr>
              <a:spLocks noChangeArrowheads="1"/>
            </p:cNvSpPr>
            <p:nvPr/>
          </p:nvSpPr>
          <p:spPr bwMode="auto">
            <a:xfrm>
              <a:off x="3557195" y="227476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1" name="Oval 138"/>
            <p:cNvSpPr>
              <a:spLocks noChangeArrowheads="1"/>
            </p:cNvSpPr>
            <p:nvPr/>
          </p:nvSpPr>
          <p:spPr bwMode="auto">
            <a:xfrm>
              <a:off x="3607995" y="230728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2" name="Oval 139"/>
            <p:cNvSpPr>
              <a:spLocks noChangeArrowheads="1"/>
            </p:cNvSpPr>
            <p:nvPr/>
          </p:nvSpPr>
          <p:spPr bwMode="auto">
            <a:xfrm>
              <a:off x="3465121" y="233574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3" name="Oval 140"/>
            <p:cNvSpPr>
              <a:spLocks noChangeArrowheads="1"/>
            </p:cNvSpPr>
            <p:nvPr/>
          </p:nvSpPr>
          <p:spPr bwMode="auto">
            <a:xfrm>
              <a:off x="3519095" y="2376404"/>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4" name="Oval 141"/>
            <p:cNvSpPr>
              <a:spLocks noChangeArrowheads="1"/>
            </p:cNvSpPr>
            <p:nvPr/>
          </p:nvSpPr>
          <p:spPr bwMode="auto">
            <a:xfrm>
              <a:off x="3611170" y="253699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5" name="Oval 142"/>
            <p:cNvSpPr>
              <a:spLocks noChangeArrowheads="1"/>
            </p:cNvSpPr>
            <p:nvPr/>
          </p:nvSpPr>
          <p:spPr bwMode="auto">
            <a:xfrm>
              <a:off x="3439720" y="244145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6" name="Oval 143"/>
            <p:cNvSpPr>
              <a:spLocks noChangeArrowheads="1"/>
            </p:cNvSpPr>
            <p:nvPr/>
          </p:nvSpPr>
          <p:spPr bwMode="auto">
            <a:xfrm>
              <a:off x="3620694" y="2435357"/>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7" name="Oval 144"/>
            <p:cNvSpPr>
              <a:spLocks noChangeArrowheads="1"/>
            </p:cNvSpPr>
            <p:nvPr/>
          </p:nvSpPr>
          <p:spPr bwMode="auto">
            <a:xfrm>
              <a:off x="3506394" y="2478044"/>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8" name="Oval 145"/>
            <p:cNvSpPr>
              <a:spLocks noChangeArrowheads="1"/>
            </p:cNvSpPr>
            <p:nvPr/>
          </p:nvSpPr>
          <p:spPr bwMode="auto">
            <a:xfrm>
              <a:off x="3538145" y="242315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79" name="Oval 146"/>
            <p:cNvSpPr>
              <a:spLocks noChangeArrowheads="1"/>
            </p:cNvSpPr>
            <p:nvPr/>
          </p:nvSpPr>
          <p:spPr bwMode="auto">
            <a:xfrm>
              <a:off x="3617521" y="184888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0" name="Oval 147"/>
            <p:cNvSpPr>
              <a:spLocks noChangeArrowheads="1"/>
            </p:cNvSpPr>
            <p:nvPr/>
          </p:nvSpPr>
          <p:spPr bwMode="auto">
            <a:xfrm>
              <a:off x="3630220" y="2333714"/>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1" name="Oval 148"/>
            <p:cNvSpPr>
              <a:spLocks noChangeArrowheads="1"/>
            </p:cNvSpPr>
            <p:nvPr/>
          </p:nvSpPr>
          <p:spPr bwMode="auto">
            <a:xfrm>
              <a:off x="3420670" y="2539029"/>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2" name="Oval 149"/>
            <p:cNvSpPr>
              <a:spLocks noChangeArrowheads="1"/>
            </p:cNvSpPr>
            <p:nvPr/>
          </p:nvSpPr>
          <p:spPr bwMode="auto">
            <a:xfrm>
              <a:off x="3509570" y="2516666"/>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3" name="Oval 150"/>
            <p:cNvSpPr>
              <a:spLocks noChangeArrowheads="1"/>
            </p:cNvSpPr>
            <p:nvPr/>
          </p:nvSpPr>
          <p:spPr bwMode="auto">
            <a:xfrm>
              <a:off x="3607995" y="248414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4" name="Oval 151"/>
            <p:cNvSpPr>
              <a:spLocks noChangeArrowheads="1"/>
            </p:cNvSpPr>
            <p:nvPr/>
          </p:nvSpPr>
          <p:spPr bwMode="auto">
            <a:xfrm>
              <a:off x="3614345" y="2656932"/>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5" name="Oval 152"/>
            <p:cNvSpPr>
              <a:spLocks noChangeArrowheads="1"/>
            </p:cNvSpPr>
            <p:nvPr/>
          </p:nvSpPr>
          <p:spPr bwMode="auto">
            <a:xfrm>
              <a:off x="3522271" y="256748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6" name="Oval 153"/>
            <p:cNvSpPr>
              <a:spLocks noChangeArrowheads="1"/>
            </p:cNvSpPr>
            <p:nvPr/>
          </p:nvSpPr>
          <p:spPr bwMode="auto">
            <a:xfrm>
              <a:off x="3446071" y="259391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7" name="Oval 154"/>
            <p:cNvSpPr>
              <a:spLocks noChangeArrowheads="1"/>
            </p:cNvSpPr>
            <p:nvPr/>
          </p:nvSpPr>
          <p:spPr bwMode="auto">
            <a:xfrm>
              <a:off x="3512745" y="2693523"/>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8" name="Oval 155"/>
            <p:cNvSpPr>
              <a:spLocks noChangeArrowheads="1"/>
            </p:cNvSpPr>
            <p:nvPr/>
          </p:nvSpPr>
          <p:spPr bwMode="auto">
            <a:xfrm>
              <a:off x="3430194" y="2658965"/>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9" name="Oval 156"/>
            <p:cNvSpPr>
              <a:spLocks noChangeArrowheads="1"/>
            </p:cNvSpPr>
            <p:nvPr/>
          </p:nvSpPr>
          <p:spPr bwMode="auto">
            <a:xfrm>
              <a:off x="3620694" y="2003382"/>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90" name="Oval 157"/>
            <p:cNvSpPr>
              <a:spLocks noChangeArrowheads="1"/>
            </p:cNvSpPr>
            <p:nvPr/>
          </p:nvSpPr>
          <p:spPr bwMode="auto">
            <a:xfrm>
              <a:off x="3646095" y="2068432"/>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91" name="Oval 158"/>
            <p:cNvSpPr>
              <a:spLocks noChangeArrowheads="1"/>
            </p:cNvSpPr>
            <p:nvPr/>
          </p:nvSpPr>
          <p:spPr bwMode="auto">
            <a:xfrm>
              <a:off x="3601644" y="1655772"/>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92" name="Oval 159"/>
            <p:cNvSpPr>
              <a:spLocks noChangeArrowheads="1"/>
            </p:cNvSpPr>
            <p:nvPr/>
          </p:nvSpPr>
          <p:spPr bwMode="auto">
            <a:xfrm>
              <a:off x="3639744" y="195662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93" name="Oval 160"/>
            <p:cNvSpPr>
              <a:spLocks noChangeArrowheads="1"/>
            </p:cNvSpPr>
            <p:nvPr/>
          </p:nvSpPr>
          <p:spPr bwMode="auto">
            <a:xfrm>
              <a:off x="3665145" y="2021678"/>
              <a:ext cx="42862" cy="1503430"/>
            </a:xfrm>
            <a:prstGeom prst="ellipse">
              <a:avLst/>
            </a:prstGeom>
            <a:solidFill>
              <a:schemeClr val="tx1"/>
            </a:solidFill>
            <a:ln w="9525" algn="ctr">
              <a:solidFill>
                <a:schemeClr val="tx1"/>
              </a:solidFill>
              <a:round/>
              <a:headEnd/>
              <a:tailEn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grpSp>
      <p:cxnSp>
        <p:nvCxnSpPr>
          <p:cNvPr id="195" name="Connettore 2 194"/>
          <p:cNvCxnSpPr/>
          <p:nvPr/>
        </p:nvCxnSpPr>
        <p:spPr>
          <a:xfrm>
            <a:off x="5752705" y="1604963"/>
            <a:ext cx="1831578" cy="1588"/>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99" name="Connettore 2 198"/>
          <p:cNvCxnSpPr/>
          <p:nvPr/>
        </p:nvCxnSpPr>
        <p:spPr>
          <a:xfrm>
            <a:off x="3271045" y="2333625"/>
            <a:ext cx="2404269" cy="1588"/>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pic>
        <p:nvPicPr>
          <p:cNvPr id="627715" name="Picture 3" descr="D:\Proceeding_FEL2012\campo_hetero.png"/>
          <p:cNvPicPr>
            <a:picLocks noChangeAspect="1" noChangeArrowheads="1"/>
          </p:cNvPicPr>
          <p:nvPr/>
        </p:nvPicPr>
        <p:blipFill>
          <a:blip r:embed="rId6" cstate="print">
            <a:lum contrast="10000"/>
          </a:blip>
          <a:srcRect/>
          <a:stretch>
            <a:fillRect/>
          </a:stretch>
        </p:blipFill>
        <p:spPr bwMode="auto">
          <a:xfrm>
            <a:off x="5855840" y="3328425"/>
            <a:ext cx="3636378" cy="3356656"/>
          </a:xfrm>
          <a:prstGeom prst="rect">
            <a:avLst/>
          </a:prstGeom>
          <a:noFill/>
        </p:spPr>
      </p:pic>
      <p:pic>
        <p:nvPicPr>
          <p:cNvPr id="163" name="Immagine 162" descr="05_6u-1.png"/>
          <p:cNvPicPr>
            <a:picLocks noChangeAspect="1"/>
          </p:cNvPicPr>
          <p:nvPr/>
        </p:nvPicPr>
        <p:blipFill>
          <a:blip r:embed="rId7" cstate="print"/>
          <a:stretch>
            <a:fillRect/>
          </a:stretch>
        </p:blipFill>
        <p:spPr>
          <a:xfrm>
            <a:off x="924779" y="3287211"/>
            <a:ext cx="3652055" cy="3371128"/>
          </a:xfrm>
          <a:prstGeom prst="rect">
            <a:avLst/>
          </a:prstGeom>
        </p:spPr>
      </p:pic>
      <p:sp>
        <p:nvSpPr>
          <p:cNvPr id="164" name="Text Box 49"/>
          <p:cNvSpPr txBox="1">
            <a:spLocks noChangeArrowheads="1"/>
          </p:cNvSpPr>
          <p:nvPr/>
        </p:nvSpPr>
        <p:spPr bwMode="auto">
          <a:xfrm>
            <a:off x="903420" y="2817423"/>
            <a:ext cx="3687523" cy="369332"/>
          </a:xfrm>
          <a:prstGeom prst="rect">
            <a:avLst/>
          </a:prstGeom>
          <a:solidFill>
            <a:srgbClr val="1B5092"/>
          </a:solidFill>
          <a:ln w="9525" algn="ctr">
            <a:noFill/>
            <a:miter lim="800000"/>
            <a:headEnd/>
            <a:tailEnd/>
          </a:ln>
        </p:spPr>
        <p:txBody>
          <a:bodyPr wrap="square">
            <a:spAutoFit/>
          </a:bodyPr>
          <a:lstStyle/>
          <a:p>
            <a:pPr fontAlgn="auto">
              <a:spcBef>
                <a:spcPts val="0"/>
              </a:spcBef>
              <a:spcAft>
                <a:spcPts val="0"/>
              </a:spcAft>
            </a:pPr>
            <a:r>
              <a:rPr lang="it-IT" sz="1800" dirty="0" smtClean="0">
                <a:solidFill>
                  <a:prstClr val="white">
                    <a:lumMod val="95000"/>
                  </a:prstClr>
                </a:solidFill>
                <a:latin typeface="Calibri"/>
                <a:ea typeface="+mn-ea"/>
                <a:cs typeface="+mn-cs"/>
              </a:rPr>
              <a:t>I(t) : </a:t>
            </a:r>
            <a:r>
              <a:rPr lang="it-IT" sz="1800" dirty="0" err="1" smtClean="0">
                <a:solidFill>
                  <a:prstClr val="white">
                    <a:lumMod val="95000"/>
                  </a:prstClr>
                </a:solidFill>
                <a:latin typeface="Calibri"/>
                <a:ea typeface="+mn-ea"/>
                <a:cs typeface="+mn-cs"/>
              </a:rPr>
              <a:t>image</a:t>
            </a:r>
            <a:endParaRPr lang="it-IT" sz="1800" dirty="0">
              <a:solidFill>
                <a:prstClr val="white">
                  <a:lumMod val="95000"/>
                </a:prstClr>
              </a:solidFill>
              <a:latin typeface="Calibri"/>
              <a:ea typeface="+mn-ea"/>
              <a:cs typeface="+mn-cs"/>
            </a:endParaRPr>
          </a:p>
        </p:txBody>
      </p:sp>
      <p:sp>
        <p:nvSpPr>
          <p:cNvPr id="194" name="Text Box 49"/>
          <p:cNvSpPr txBox="1">
            <a:spLocks noChangeArrowheads="1"/>
          </p:cNvSpPr>
          <p:nvPr/>
        </p:nvSpPr>
        <p:spPr bwMode="auto">
          <a:xfrm>
            <a:off x="5868959" y="2852147"/>
            <a:ext cx="3623259" cy="369332"/>
          </a:xfrm>
          <a:prstGeom prst="rect">
            <a:avLst/>
          </a:prstGeom>
          <a:solidFill>
            <a:srgbClr val="1B5092"/>
          </a:solidFill>
          <a:ln w="9525" algn="ctr">
            <a:noFill/>
            <a:miter lim="800000"/>
            <a:headEnd/>
            <a:tailEnd/>
          </a:ln>
        </p:spPr>
        <p:txBody>
          <a:bodyPr wrap="square">
            <a:spAutoFit/>
          </a:bodyPr>
          <a:lstStyle/>
          <a:p>
            <a:pPr fontAlgn="auto">
              <a:spcBef>
                <a:spcPts val="0"/>
              </a:spcBef>
              <a:spcAft>
                <a:spcPts val="0"/>
              </a:spcAft>
            </a:pPr>
            <a:r>
              <a:rPr lang="it-IT" sz="1800" dirty="0" smtClean="0">
                <a:solidFill>
                  <a:prstClr val="white">
                    <a:lumMod val="95000"/>
                  </a:prstClr>
                </a:solidFill>
                <a:latin typeface="Calibri"/>
                <a:ea typeface="+mn-ea"/>
                <a:cs typeface="+mn-cs"/>
              </a:rPr>
              <a:t>I(t)-I(</a:t>
            </a:r>
            <a:r>
              <a:rPr lang="it-IT" sz="1800" dirty="0" err="1" smtClean="0">
                <a:solidFill>
                  <a:prstClr val="white">
                    <a:lumMod val="95000"/>
                  </a:prstClr>
                </a:solidFill>
                <a:latin typeface="Calibri"/>
                <a:ea typeface="+mn-ea"/>
                <a:cs typeface="+mn-cs"/>
              </a:rPr>
              <a:t>t+</a:t>
            </a:r>
            <a:r>
              <a:rPr lang="it-IT" sz="1800" dirty="0" smtClean="0">
                <a:solidFill>
                  <a:prstClr val="white">
                    <a:lumMod val="95000"/>
                  </a:prstClr>
                </a:solidFill>
                <a:latin typeface="Calibri"/>
                <a:ea typeface="+mn-ea"/>
                <a:cs typeface="+mn-cs"/>
                <a:sym typeface="Symbol"/>
              </a:rPr>
              <a:t></a:t>
            </a:r>
            <a:r>
              <a:rPr lang="it-IT" sz="1800" dirty="0" smtClean="0">
                <a:solidFill>
                  <a:prstClr val="white">
                    <a:lumMod val="95000"/>
                  </a:prstClr>
                </a:solidFill>
                <a:latin typeface="Calibri"/>
                <a:ea typeface="+mn-ea"/>
                <a:cs typeface="+mn-cs"/>
              </a:rPr>
              <a:t>): </a:t>
            </a:r>
            <a:r>
              <a:rPr lang="it-IT" sz="1800" dirty="0" err="1" smtClean="0">
                <a:solidFill>
                  <a:prstClr val="white">
                    <a:lumMod val="95000"/>
                  </a:prstClr>
                </a:solidFill>
                <a:latin typeface="Calibri"/>
                <a:ea typeface="+mn-ea"/>
                <a:cs typeface="+mn-cs"/>
              </a:rPr>
              <a:t>image</a:t>
            </a:r>
            <a:r>
              <a:rPr lang="it-IT" sz="1800" dirty="0" smtClean="0">
                <a:solidFill>
                  <a:prstClr val="white">
                    <a:lumMod val="95000"/>
                  </a:prstClr>
                </a:solidFill>
                <a:latin typeface="Calibri"/>
                <a:ea typeface="+mn-ea"/>
                <a:cs typeface="+mn-cs"/>
              </a:rPr>
              <a:t> </a:t>
            </a:r>
            <a:r>
              <a:rPr lang="it-IT" sz="1800" dirty="0" err="1" smtClean="0">
                <a:solidFill>
                  <a:prstClr val="white">
                    <a:lumMod val="95000"/>
                  </a:prstClr>
                </a:solidFill>
                <a:latin typeface="Calibri"/>
                <a:ea typeface="+mn-ea"/>
                <a:cs typeface="+mn-cs"/>
              </a:rPr>
              <a:t>difference</a:t>
            </a:r>
            <a:endParaRPr lang="it-IT" sz="1800" dirty="0">
              <a:solidFill>
                <a:prstClr val="white">
                  <a:lumMod val="95000"/>
                </a:prstClr>
              </a:solidFill>
              <a:latin typeface="Calibri"/>
              <a:ea typeface="+mn-ea"/>
              <a:cs typeface="+mn-cs"/>
            </a:endParaRPr>
          </a:p>
        </p:txBody>
      </p:sp>
      <p:sp>
        <p:nvSpPr>
          <p:cNvPr id="196" name="Freccia a destra 195"/>
          <p:cNvSpPr/>
          <p:nvPr/>
        </p:nvSpPr>
        <p:spPr>
          <a:xfrm>
            <a:off x="4840158" y="4479405"/>
            <a:ext cx="840129" cy="578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cxnSp>
        <p:nvCxnSpPr>
          <p:cNvPr id="197" name="Connettore 2 196"/>
          <p:cNvCxnSpPr/>
          <p:nvPr/>
        </p:nvCxnSpPr>
        <p:spPr>
          <a:xfrm>
            <a:off x="702197" y="3310362"/>
            <a:ext cx="0" cy="3368233"/>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8" name="Text Box 12"/>
          <p:cNvSpPr txBox="1">
            <a:spLocks noChangeArrowheads="1"/>
          </p:cNvSpPr>
          <p:nvPr/>
        </p:nvSpPr>
        <p:spPr bwMode="auto">
          <a:xfrm rot="5400000" flipH="1" flipV="1">
            <a:off x="109961" y="4735839"/>
            <a:ext cx="833377" cy="307777"/>
          </a:xfrm>
          <a:prstGeom prst="rect">
            <a:avLst/>
          </a:prstGeom>
          <a:noFill/>
          <a:ln w="9525">
            <a:noFill/>
            <a:miter lim="800000"/>
            <a:headEnd/>
            <a:tailEnd/>
          </a:ln>
        </p:spPr>
        <p:txBody>
          <a:bodyPr wrap="square" anchor="ctr">
            <a:spAutoFit/>
          </a:bodyPr>
          <a:lstStyle/>
          <a:p>
            <a:pPr fontAlgn="auto">
              <a:spcAft>
                <a:spcPts val="0"/>
              </a:spcAft>
            </a:pPr>
            <a:r>
              <a:rPr lang="it-IT" sz="1400" dirty="0" smtClean="0">
                <a:solidFill>
                  <a:prstClr val="black"/>
                </a:solidFill>
                <a:latin typeface="Calibri"/>
                <a:ea typeface="+mn-ea"/>
                <a:cs typeface="+mn-cs"/>
              </a:rPr>
              <a:t>9 mm</a:t>
            </a:r>
            <a:endParaRPr lang="it-IT" sz="1400" dirty="0">
              <a:solidFill>
                <a:prstClr val="black"/>
              </a:solidFill>
              <a:latin typeface="Calibri"/>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r>
              <a:rPr lang="it-IT" dirty="0" smtClean="0"/>
              <a:t>SPARC </a:t>
            </a:r>
            <a:r>
              <a:rPr lang="it-IT" dirty="0" err="1" smtClean="0"/>
              <a:t>Transverse</a:t>
            </a:r>
            <a:r>
              <a:rPr lang="it-IT" dirty="0" smtClean="0"/>
              <a:t> </a:t>
            </a:r>
            <a:r>
              <a:rPr lang="it-IT" dirty="0" err="1" smtClean="0"/>
              <a:t>Coherence</a:t>
            </a:r>
            <a:endParaRPr lang="it-IT" dirty="0" smtClean="0"/>
          </a:p>
        </p:txBody>
      </p:sp>
      <p:pic>
        <p:nvPicPr>
          <p:cNvPr id="130" name="Picture 4" descr="http://www.frascati.enea.it/SPARC/img/sparc1.gif"/>
          <p:cNvPicPr>
            <a:picLocks noChangeAspect="1" noChangeArrowheads="1"/>
          </p:cNvPicPr>
          <p:nvPr/>
        </p:nvPicPr>
        <p:blipFill>
          <a:blip r:embed="rId2" cstate="print"/>
          <a:srcRect/>
          <a:stretch>
            <a:fillRect/>
          </a:stretch>
        </p:blipFill>
        <p:spPr bwMode="auto">
          <a:xfrm>
            <a:off x="103189" y="76200"/>
            <a:ext cx="1159639" cy="355350"/>
          </a:xfrm>
          <a:prstGeom prst="rect">
            <a:avLst/>
          </a:prstGeom>
          <a:solidFill>
            <a:schemeClr val="bg1"/>
          </a:solidFill>
        </p:spPr>
      </p:pic>
      <p:grpSp>
        <p:nvGrpSpPr>
          <p:cNvPr id="2" name="Gruppo 294"/>
          <p:cNvGrpSpPr/>
          <p:nvPr/>
        </p:nvGrpSpPr>
        <p:grpSpPr>
          <a:xfrm>
            <a:off x="2689931" y="2493122"/>
            <a:ext cx="2297818" cy="1969891"/>
            <a:chOff x="375558" y="1872643"/>
            <a:chExt cx="2121063" cy="1969891"/>
          </a:xfrm>
        </p:grpSpPr>
        <p:sp>
          <p:nvSpPr>
            <p:cNvPr id="277" name="Text Box 13"/>
            <p:cNvSpPr txBox="1">
              <a:spLocks noChangeArrowheads="1"/>
            </p:cNvSpPr>
            <p:nvPr/>
          </p:nvSpPr>
          <p:spPr bwMode="auto">
            <a:xfrm>
              <a:off x="375558" y="1872643"/>
              <a:ext cx="1771741" cy="338554"/>
            </a:xfrm>
            <a:prstGeom prst="rect">
              <a:avLst/>
            </a:prstGeom>
            <a:noFill/>
            <a:ln w="9525">
              <a:noFill/>
              <a:miter lim="800000"/>
              <a:headEnd/>
              <a:tailEnd/>
            </a:ln>
          </p:spPr>
          <p:txBody>
            <a:bodyPr wrap="square" anchor="ctr">
              <a:spAutoFit/>
            </a:bodyPr>
            <a:lstStyle/>
            <a:p>
              <a:pPr algn="l" fontAlgn="auto">
                <a:spcAft>
                  <a:spcPts val="0"/>
                </a:spcAft>
              </a:pPr>
              <a:r>
                <a:rPr lang="it-IT" sz="1600" b="1" dirty="0" err="1" smtClean="0">
                  <a:solidFill>
                    <a:srgbClr val="FF0000"/>
                  </a:solidFill>
                  <a:latin typeface="Calibri"/>
                  <a:ea typeface="+mn-ea"/>
                  <a:cs typeface="+mn-cs"/>
                </a:rPr>
                <a:t>Particle</a:t>
              </a:r>
              <a:r>
                <a:rPr lang="it-IT" sz="1600" b="1" dirty="0" smtClean="0">
                  <a:solidFill>
                    <a:srgbClr val="FF0000"/>
                  </a:solidFill>
                  <a:latin typeface="Calibri"/>
                  <a:ea typeface="+mn-ea"/>
                  <a:cs typeface="+mn-cs"/>
                </a:rPr>
                <a:t> </a:t>
              </a:r>
              <a:r>
                <a:rPr lang="it-IT" sz="1600" b="1" dirty="0" err="1" smtClean="0">
                  <a:solidFill>
                    <a:srgbClr val="FF0000"/>
                  </a:solidFill>
                  <a:latin typeface="Calibri"/>
                  <a:ea typeface="+mn-ea"/>
                  <a:cs typeface="+mn-cs"/>
                </a:rPr>
                <a:t>Convection</a:t>
              </a:r>
              <a:endParaRPr lang="it-IT" sz="1600" b="1" dirty="0">
                <a:solidFill>
                  <a:srgbClr val="FF0000"/>
                </a:solidFill>
                <a:latin typeface="Calibri"/>
                <a:ea typeface="+mn-ea"/>
                <a:cs typeface="+mn-cs"/>
              </a:endParaRPr>
            </a:p>
          </p:txBody>
        </p:sp>
        <p:cxnSp>
          <p:nvCxnSpPr>
            <p:cNvPr id="292" name="Connettore 2 291"/>
            <p:cNvCxnSpPr/>
            <p:nvPr/>
          </p:nvCxnSpPr>
          <p:spPr>
            <a:xfrm>
              <a:off x="1571946" y="2486346"/>
              <a:ext cx="904126" cy="3904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4" name="Connettore 2 293"/>
            <p:cNvCxnSpPr/>
            <p:nvPr/>
          </p:nvCxnSpPr>
          <p:spPr>
            <a:xfrm rot="16200000" flipH="1">
              <a:off x="1366463" y="2712377"/>
              <a:ext cx="1345915"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96" name="Text Box 49"/>
          <p:cNvSpPr txBox="1">
            <a:spLocks noChangeArrowheads="1"/>
          </p:cNvSpPr>
          <p:nvPr/>
        </p:nvSpPr>
        <p:spPr bwMode="auto">
          <a:xfrm>
            <a:off x="2578823" y="1052736"/>
            <a:ext cx="4615978" cy="369332"/>
          </a:xfrm>
          <a:prstGeom prst="rect">
            <a:avLst/>
          </a:prstGeom>
          <a:solidFill>
            <a:srgbClr val="1B5092"/>
          </a:solidFill>
          <a:ln w="9525" algn="ctr">
            <a:noFill/>
            <a:miter lim="800000"/>
            <a:headEnd/>
            <a:tailEnd/>
          </a:ln>
        </p:spPr>
        <p:txBody>
          <a:bodyPr wrap="square">
            <a:spAutoFit/>
          </a:bodyPr>
          <a:lstStyle/>
          <a:p>
            <a:pPr fontAlgn="auto">
              <a:spcBef>
                <a:spcPts val="0"/>
              </a:spcBef>
              <a:spcAft>
                <a:spcPts val="0"/>
              </a:spcAft>
            </a:pPr>
            <a:r>
              <a:rPr lang="en-US" sz="1800" dirty="0" smtClean="0">
                <a:solidFill>
                  <a:prstClr val="white">
                    <a:lumMod val="95000"/>
                  </a:prstClr>
                </a:solidFill>
                <a:latin typeface="Calibri"/>
                <a:ea typeface="+mn-ea"/>
                <a:cs typeface="+mn-cs"/>
              </a:rPr>
              <a:t>Typical 2D Power Spectrum </a:t>
            </a:r>
            <a:endParaRPr lang="it-IT" sz="1800" dirty="0">
              <a:solidFill>
                <a:prstClr val="white">
                  <a:lumMod val="95000"/>
                </a:prstClr>
              </a:solidFill>
              <a:latin typeface="Calibri"/>
              <a:ea typeface="+mn-ea"/>
              <a:cs typeface="+mn-cs"/>
            </a:endParaRPr>
          </a:p>
        </p:txBody>
      </p:sp>
      <p:pic>
        <p:nvPicPr>
          <p:cNvPr id="541713" name="Picture 17"/>
          <p:cNvPicPr>
            <a:picLocks noChangeAspect="1" noChangeArrowheads="1"/>
          </p:cNvPicPr>
          <p:nvPr/>
        </p:nvPicPr>
        <p:blipFill>
          <a:blip r:embed="rId3" cstate="print"/>
          <a:srcRect l="8693" t="4589" r="16980" b="6224"/>
          <a:stretch>
            <a:fillRect/>
          </a:stretch>
        </p:blipFill>
        <p:spPr bwMode="auto">
          <a:xfrm>
            <a:off x="2504728" y="1629590"/>
            <a:ext cx="4694049" cy="4325420"/>
          </a:xfrm>
          <a:prstGeom prst="rect">
            <a:avLst/>
          </a:prstGeom>
          <a:noFill/>
          <a:ln w="9525">
            <a:noFill/>
            <a:miter lim="800000"/>
            <a:headEnd/>
            <a:tailEnd/>
          </a:ln>
          <a:effectLst/>
        </p:spPr>
      </p:pic>
      <p:cxnSp>
        <p:nvCxnSpPr>
          <p:cNvPr id="19" name="Connettore 2 18"/>
          <p:cNvCxnSpPr/>
          <p:nvPr/>
        </p:nvCxnSpPr>
        <p:spPr>
          <a:xfrm>
            <a:off x="7511939" y="1613432"/>
            <a:ext cx="0" cy="4328933"/>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 Box 12"/>
          <p:cNvSpPr txBox="1">
            <a:spLocks noChangeArrowheads="1"/>
          </p:cNvSpPr>
          <p:nvPr/>
        </p:nvSpPr>
        <p:spPr bwMode="auto">
          <a:xfrm>
            <a:off x="7461782" y="3548326"/>
            <a:ext cx="1203768" cy="400110"/>
          </a:xfrm>
          <a:prstGeom prst="rect">
            <a:avLst/>
          </a:prstGeom>
          <a:noFill/>
          <a:ln w="9525">
            <a:noFill/>
            <a:miter lim="800000"/>
            <a:headEnd/>
            <a:tailEnd/>
          </a:ln>
        </p:spPr>
        <p:txBody>
          <a:bodyPr wrap="square" anchor="ctr">
            <a:spAutoFit/>
          </a:bodyPr>
          <a:lstStyle/>
          <a:p>
            <a:pPr fontAlgn="auto">
              <a:spcAft>
                <a:spcPts val="0"/>
              </a:spcAft>
            </a:pPr>
            <a:r>
              <a:rPr lang="it-IT" sz="2000" dirty="0" smtClean="0">
                <a:solidFill>
                  <a:prstClr val="black"/>
                </a:solidFill>
                <a:latin typeface="Calibri"/>
                <a:ea typeface="+mn-ea"/>
                <a:cs typeface="+mn-cs"/>
              </a:rPr>
              <a:t>1200 </a:t>
            </a:r>
            <a:r>
              <a:rPr lang="it-IT" sz="2000" dirty="0" err="1" smtClean="0">
                <a:solidFill>
                  <a:prstClr val="black"/>
                </a:solidFill>
                <a:latin typeface="Calibri"/>
                <a:ea typeface="+mn-ea"/>
                <a:cs typeface="+mn-cs"/>
              </a:rPr>
              <a:t>px</a:t>
            </a:r>
            <a:endParaRPr lang="it-IT" sz="2000" dirty="0">
              <a:solidFill>
                <a:prstClr val="black"/>
              </a:solidFill>
              <a:latin typeface="Calibri"/>
              <a:ea typeface="+mn-ea"/>
              <a:cs typeface="+mn-cs"/>
            </a:endParaRPr>
          </a:p>
        </p:txBody>
      </p:sp>
      <p:cxnSp>
        <p:nvCxnSpPr>
          <p:cNvPr id="22" name="Connettore 2 21"/>
          <p:cNvCxnSpPr/>
          <p:nvPr/>
        </p:nvCxnSpPr>
        <p:spPr>
          <a:xfrm flipH="1">
            <a:off x="4891240" y="6081259"/>
            <a:ext cx="2319759"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 Box 12"/>
          <p:cNvSpPr txBox="1">
            <a:spLocks noChangeArrowheads="1"/>
          </p:cNvSpPr>
          <p:nvPr/>
        </p:nvSpPr>
        <p:spPr bwMode="auto">
          <a:xfrm>
            <a:off x="5656132" y="6092050"/>
            <a:ext cx="1203768" cy="400110"/>
          </a:xfrm>
          <a:prstGeom prst="rect">
            <a:avLst/>
          </a:prstGeom>
          <a:noFill/>
          <a:ln w="9525">
            <a:noFill/>
            <a:miter lim="800000"/>
            <a:headEnd/>
            <a:tailEnd/>
          </a:ln>
        </p:spPr>
        <p:txBody>
          <a:bodyPr wrap="square" anchor="ctr">
            <a:spAutoFit/>
          </a:bodyPr>
          <a:lstStyle/>
          <a:p>
            <a:pPr fontAlgn="auto">
              <a:spcAft>
                <a:spcPts val="0"/>
              </a:spcAft>
            </a:pPr>
            <a:r>
              <a:rPr lang="it-IT" sz="2000" dirty="0" smtClean="0">
                <a:solidFill>
                  <a:prstClr val="black"/>
                </a:solidFill>
                <a:latin typeface="Calibri"/>
                <a:ea typeface="+mn-ea"/>
                <a:cs typeface="+mn-cs"/>
              </a:rPr>
              <a:t>600 </a:t>
            </a:r>
            <a:r>
              <a:rPr lang="it-IT" sz="2000" dirty="0" err="1" smtClean="0">
                <a:solidFill>
                  <a:prstClr val="black"/>
                </a:solidFill>
                <a:latin typeface="Calibri"/>
                <a:ea typeface="+mn-ea"/>
                <a:cs typeface="+mn-cs"/>
              </a:rPr>
              <a:t>px</a:t>
            </a:r>
            <a:endParaRPr lang="it-IT" sz="2000" dirty="0">
              <a:solidFill>
                <a:prstClr val="black"/>
              </a:solidFill>
              <a:latin typeface="Calibri"/>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01" y="1719748"/>
            <a:ext cx="6836172"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14"/>
          <p:cNvGrpSpPr>
            <a:grpSpLocks/>
          </p:cNvGrpSpPr>
          <p:nvPr/>
        </p:nvGrpSpPr>
        <p:grpSpPr bwMode="auto">
          <a:xfrm>
            <a:off x="7477656" y="2367516"/>
            <a:ext cx="1638962" cy="720725"/>
            <a:chOff x="6903046" y="2276538"/>
            <a:chExt cx="1512168" cy="720080"/>
          </a:xfrm>
        </p:grpSpPr>
        <p:sp>
          <p:nvSpPr>
            <p:cNvPr id="7" name="CasellaDiTesto 7"/>
            <p:cNvSpPr txBox="1"/>
            <p:nvPr/>
          </p:nvSpPr>
          <p:spPr>
            <a:xfrm>
              <a:off x="6903046" y="2276538"/>
              <a:ext cx="1512168" cy="399752"/>
            </a:xfrm>
            <a:prstGeom prst="rect">
              <a:avLst/>
            </a:prstGeom>
            <a:solidFill>
              <a:schemeClr val="tx2">
                <a:lumMod val="20000"/>
                <a:lumOff val="80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a:solidFill>
                    <a:prstClr val="white"/>
                  </a:solidFill>
                  <a:latin typeface="Calibri"/>
                  <a:ea typeface="ヒラギノ明朝 Pro W3"/>
                  <a:cs typeface="ヒラギノ明朝 Pro W3"/>
                </a:rPr>
                <a:t>THz source</a:t>
              </a:r>
            </a:p>
          </p:txBody>
        </p:sp>
        <p:cxnSp>
          <p:nvCxnSpPr>
            <p:cNvPr id="8" name="Connettore 2 8"/>
            <p:cNvCxnSpPr/>
            <p:nvPr/>
          </p:nvCxnSpPr>
          <p:spPr>
            <a:xfrm>
              <a:off x="7407631" y="2676230"/>
              <a:ext cx="179303" cy="3203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grpSp>
        <p:nvGrpSpPr>
          <p:cNvPr id="9" name="Gruppo 10"/>
          <p:cNvGrpSpPr>
            <a:grpSpLocks/>
          </p:cNvGrpSpPr>
          <p:nvPr/>
        </p:nvGrpSpPr>
        <p:grpSpPr bwMode="auto">
          <a:xfrm>
            <a:off x="7477656" y="3907323"/>
            <a:ext cx="1638962" cy="1452898"/>
            <a:chOff x="6903046" y="3815472"/>
            <a:chExt cx="1512168" cy="1454140"/>
          </a:xfrm>
        </p:grpSpPr>
        <p:cxnSp>
          <p:nvCxnSpPr>
            <p:cNvPr id="10" name="Connettore 2 6"/>
            <p:cNvCxnSpPr/>
            <p:nvPr/>
          </p:nvCxnSpPr>
          <p:spPr>
            <a:xfrm flipV="1">
              <a:off x="7586933" y="3815472"/>
              <a:ext cx="323696" cy="981909"/>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11" name="CasellaDiTesto 11"/>
            <p:cNvSpPr txBox="1"/>
            <p:nvPr/>
          </p:nvSpPr>
          <p:spPr>
            <a:xfrm>
              <a:off x="6903046" y="4869160"/>
              <a:ext cx="1512168" cy="400452"/>
            </a:xfrm>
            <a:prstGeom prst="rect">
              <a:avLst/>
            </a:prstGeom>
            <a:solidFill>
              <a:schemeClr val="bg2">
                <a:lumMod val="50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a:solidFill>
                    <a:prstClr val="white"/>
                  </a:solidFill>
                  <a:latin typeface="Calibri"/>
                  <a:ea typeface="ヒラギノ明朝 Pro W3"/>
                  <a:cs typeface="ヒラギノ明朝 Pro W3"/>
                </a:rPr>
                <a:t>FEL source</a:t>
              </a:r>
            </a:p>
          </p:txBody>
        </p:sp>
      </p:grpSp>
      <p:grpSp>
        <p:nvGrpSpPr>
          <p:cNvPr id="12" name="Gruppo 26"/>
          <p:cNvGrpSpPr>
            <a:grpSpLocks/>
          </p:cNvGrpSpPr>
          <p:nvPr/>
        </p:nvGrpSpPr>
        <p:grpSpPr bwMode="auto">
          <a:xfrm>
            <a:off x="3422386" y="1791237"/>
            <a:ext cx="2495418" cy="776287"/>
            <a:chOff x="3158630" y="1700474"/>
            <a:chExt cx="2304256" cy="774936"/>
          </a:xfrm>
        </p:grpSpPr>
        <p:sp>
          <p:nvSpPr>
            <p:cNvPr id="13" name="CasellaDiTesto 12"/>
            <p:cNvSpPr txBox="1"/>
            <p:nvPr/>
          </p:nvSpPr>
          <p:spPr>
            <a:xfrm>
              <a:off x="3158630" y="1700474"/>
              <a:ext cx="2304256" cy="399414"/>
            </a:xfrm>
            <a:prstGeom prst="rect">
              <a:avLst/>
            </a:prstGeom>
            <a:solidFill>
              <a:schemeClr val="accent4">
                <a:lumMod val="60000"/>
                <a:lumOff val="40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a:solidFill>
                    <a:prstClr val="white"/>
                  </a:solidFill>
                  <a:latin typeface="Calibri"/>
                  <a:ea typeface="ヒラギノ明朝 Pro W3"/>
                  <a:cs typeface="ヒラギノ明朝 Pro W3"/>
                </a:rPr>
                <a:t>Thomson source</a:t>
              </a:r>
            </a:p>
          </p:txBody>
        </p:sp>
        <p:cxnSp>
          <p:nvCxnSpPr>
            <p:cNvPr id="14" name="Connettore 2 13"/>
            <p:cNvCxnSpPr/>
            <p:nvPr/>
          </p:nvCxnSpPr>
          <p:spPr>
            <a:xfrm>
              <a:off x="4886425" y="2155293"/>
              <a:ext cx="431949" cy="320117"/>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grpSp>
        <p:nvGrpSpPr>
          <p:cNvPr id="15" name="Gruppo 28"/>
          <p:cNvGrpSpPr>
            <a:grpSpLocks/>
          </p:cNvGrpSpPr>
          <p:nvPr/>
        </p:nvGrpSpPr>
        <p:grpSpPr bwMode="auto">
          <a:xfrm>
            <a:off x="3047479" y="2767494"/>
            <a:ext cx="2870333" cy="707886"/>
            <a:chOff x="2812698" y="2676648"/>
            <a:chExt cx="2650188" cy="707750"/>
          </a:xfrm>
        </p:grpSpPr>
        <p:sp>
          <p:nvSpPr>
            <p:cNvPr id="16" name="CasellaDiTesto 15"/>
            <p:cNvSpPr txBox="1"/>
            <p:nvPr/>
          </p:nvSpPr>
          <p:spPr>
            <a:xfrm>
              <a:off x="2812698" y="2676648"/>
              <a:ext cx="1512168" cy="707750"/>
            </a:xfrm>
            <a:prstGeom prst="rect">
              <a:avLst/>
            </a:prstGeom>
            <a:solidFill>
              <a:schemeClr val="accent5">
                <a:lumMod val="75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a:solidFill>
                    <a:prstClr val="white"/>
                  </a:solidFill>
                  <a:latin typeface="Calibri"/>
                  <a:ea typeface="ヒラギノ明朝 Pro W3"/>
                  <a:cs typeface="ヒラギノ明朝 Pro W3"/>
                </a:rPr>
                <a:t>Plasma acceleration</a:t>
              </a:r>
            </a:p>
          </p:txBody>
        </p:sp>
        <p:cxnSp>
          <p:nvCxnSpPr>
            <p:cNvPr id="17" name="Connettore 2 16"/>
            <p:cNvCxnSpPr/>
            <p:nvPr/>
          </p:nvCxnSpPr>
          <p:spPr>
            <a:xfrm flipV="1">
              <a:off x="4324369" y="2836955"/>
              <a:ext cx="1138517" cy="223793"/>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grpSp>
        <p:nvGrpSpPr>
          <p:cNvPr id="18" name="Gruppo 9"/>
          <p:cNvGrpSpPr>
            <a:grpSpLocks/>
          </p:cNvGrpSpPr>
          <p:nvPr/>
        </p:nvGrpSpPr>
        <p:grpSpPr bwMode="auto">
          <a:xfrm>
            <a:off x="5761302" y="5642508"/>
            <a:ext cx="2633002" cy="400110"/>
            <a:chOff x="5318870" y="5550871"/>
            <a:chExt cx="2430271" cy="400169"/>
          </a:xfrm>
        </p:grpSpPr>
        <p:sp>
          <p:nvSpPr>
            <p:cNvPr id="19" name="CasellaDiTesto 24"/>
            <p:cNvSpPr txBox="1"/>
            <p:nvPr/>
          </p:nvSpPr>
          <p:spPr>
            <a:xfrm>
              <a:off x="6092959" y="5550871"/>
              <a:ext cx="1656182" cy="400169"/>
            </a:xfrm>
            <a:prstGeom prst="rect">
              <a:avLst/>
            </a:prstGeom>
            <a:solidFill>
              <a:schemeClr val="tx2">
                <a:lumMod val="75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err="1">
                  <a:solidFill>
                    <a:prstClr val="white"/>
                  </a:solidFill>
                  <a:latin typeface="Calibri"/>
                  <a:ea typeface="ヒラギノ明朝 Pro W3"/>
                  <a:cs typeface="ヒラギノ明朝 Pro W3"/>
                </a:rPr>
                <a:t>Photoinjector</a:t>
              </a:r>
              <a:endParaRPr lang="en-US" sz="2000" b="1" dirty="0">
                <a:solidFill>
                  <a:prstClr val="white"/>
                </a:solidFill>
                <a:latin typeface="Calibri"/>
                <a:ea typeface="ヒラギノ明朝 Pro W3"/>
                <a:cs typeface="ヒラギノ明朝 Pro W3"/>
              </a:endParaRPr>
            </a:p>
          </p:txBody>
        </p:sp>
        <p:cxnSp>
          <p:nvCxnSpPr>
            <p:cNvPr id="20" name="Connettore 2 25"/>
            <p:cNvCxnSpPr/>
            <p:nvPr/>
          </p:nvCxnSpPr>
          <p:spPr>
            <a:xfrm flipH="1">
              <a:off x="5318870" y="5804909"/>
              <a:ext cx="711144" cy="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pic>
        <p:nvPicPr>
          <p:cNvPr id="21" name="Picture 20"/>
          <p:cNvPicPr>
            <a:picLocks noChangeAspect="1"/>
          </p:cNvPicPr>
          <p:nvPr/>
        </p:nvPicPr>
        <p:blipFill rotWithShape="1">
          <a:blip r:embed="rId4"/>
          <a:srcRect l="56701" t="25754" r="12794" b="12850"/>
          <a:stretch/>
        </p:blipFill>
        <p:spPr>
          <a:xfrm>
            <a:off x="128473" y="2439811"/>
            <a:ext cx="2605242" cy="3602036"/>
          </a:xfrm>
          <a:prstGeom prst="rect">
            <a:avLst/>
          </a:prstGeom>
        </p:spPr>
      </p:pic>
      <p:sp>
        <p:nvSpPr>
          <p:cNvPr id="24" name="Text Box 2"/>
          <p:cNvSpPr txBox="1">
            <a:spLocks noChangeArrowheads="1"/>
          </p:cNvSpPr>
          <p:nvPr/>
        </p:nvSpPr>
        <p:spPr bwMode="auto">
          <a:xfrm>
            <a:off x="61555" y="188654"/>
            <a:ext cx="9740900" cy="77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5707" tIns="47853" rIns="95707" bIns="47853">
            <a:spAutoFit/>
          </a:bodyPr>
          <a:lstStyle>
            <a:lvl1pPr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742950" indent="-28575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marL="11430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marL="16002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marL="20574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25146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29718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34290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38862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r>
              <a:rPr lang="en-US" sz="4400" b="1" dirty="0">
                <a:solidFill>
                  <a:srgbClr val="FFFF00"/>
                </a:solidFill>
                <a:latin typeface="Times New Roman" charset="0"/>
                <a:ea typeface="ＭＳ Ｐゴシック" charset="0"/>
                <a:cs typeface="ＭＳ Ｐゴシック" charset="0"/>
              </a:rPr>
              <a:t>2</a:t>
            </a:r>
            <a:r>
              <a:rPr lang="en-US" sz="4400" b="1" baseline="30000" dirty="0">
                <a:solidFill>
                  <a:srgbClr val="FFFF00"/>
                </a:solidFill>
                <a:latin typeface="Times New Roman" charset="0"/>
                <a:ea typeface="ＭＳ Ｐゴシック" charset="0"/>
                <a:cs typeface="ＭＳ Ｐゴシック" charset="0"/>
              </a:rPr>
              <a:t>nd</a:t>
            </a:r>
            <a:r>
              <a:rPr lang="en-US" sz="4400" b="1" dirty="0">
                <a:solidFill>
                  <a:srgbClr val="FFFF00"/>
                </a:solidFill>
                <a:latin typeface="Times New Roman" charset="0"/>
                <a:ea typeface="ＭＳ Ｐゴシック" charset="0"/>
                <a:cs typeface="ＭＳ Ｐゴシック" charset="0"/>
              </a:rPr>
              <a:t> SPARC_LAB PAC Meeting</a:t>
            </a:r>
          </a:p>
        </p:txBody>
      </p:sp>
      <p:sp>
        <p:nvSpPr>
          <p:cNvPr id="25" name="Text Box 22"/>
          <p:cNvSpPr txBox="1">
            <a:spLocks/>
          </p:cNvSpPr>
          <p:nvPr/>
        </p:nvSpPr>
        <p:spPr bwMode="auto">
          <a:xfrm>
            <a:off x="321900" y="6237311"/>
            <a:ext cx="9220198" cy="34495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7294" tIns="33648" rIns="67294" bIns="33648">
            <a:spAutoFit/>
          </a:bodyPr>
          <a:lstStyle>
            <a:lvl1pPr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742950" indent="-285750"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marL="1143000" indent="-228600"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marL="1600200" indent="-228600"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marL="2057400" indent="-228600" defTabSz="673100"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2514600" indent="-228600" algn="ctr" defTabSz="6731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2971800" indent="-228600" algn="ctr" defTabSz="6731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3429000" indent="-228600" algn="ctr" defTabSz="6731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3886200" indent="-228600" algn="ctr" defTabSz="6731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pPr>
              <a:spcBef>
                <a:spcPct val="50000"/>
              </a:spcBef>
            </a:pPr>
            <a:r>
              <a:rPr lang="en-US" sz="1800" b="1" dirty="0">
                <a:solidFill>
                  <a:srgbClr val="FFFF00"/>
                </a:solidFill>
                <a:latin typeface="Times New Roman" charset="0"/>
                <a:cs typeface="ＭＳ Ｐゴシック" charset="0"/>
              </a:rPr>
              <a:t>LNF- November 19, 2012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r>
              <a:rPr lang="it-IT" dirty="0" err="1" smtClean="0"/>
              <a:t>Transverse</a:t>
            </a:r>
            <a:r>
              <a:rPr lang="it-IT" dirty="0" smtClean="0"/>
              <a:t> </a:t>
            </a:r>
            <a:r>
              <a:rPr lang="it-IT" dirty="0" err="1" smtClean="0"/>
              <a:t>Complex</a:t>
            </a:r>
            <a:r>
              <a:rPr lang="it-IT" dirty="0" smtClean="0"/>
              <a:t> </a:t>
            </a:r>
            <a:r>
              <a:rPr lang="it-IT" dirty="0" err="1" smtClean="0"/>
              <a:t>Coherence</a:t>
            </a:r>
            <a:r>
              <a:rPr lang="it-IT" dirty="0" smtClean="0"/>
              <a:t> </a:t>
            </a:r>
            <a:r>
              <a:rPr lang="it-IT" dirty="0" err="1" smtClean="0"/>
              <a:t>Factor</a:t>
            </a:r>
            <a:r>
              <a:rPr lang="it-IT" dirty="0" smtClean="0"/>
              <a:t> (CCF)</a:t>
            </a:r>
          </a:p>
        </p:txBody>
      </p:sp>
      <p:pic>
        <p:nvPicPr>
          <p:cNvPr id="130" name="Picture 4" descr="http://www.frascati.enea.it/SPARC/img/sparc1.gif"/>
          <p:cNvPicPr>
            <a:picLocks noChangeAspect="1" noChangeArrowheads="1"/>
          </p:cNvPicPr>
          <p:nvPr/>
        </p:nvPicPr>
        <p:blipFill>
          <a:blip r:embed="rId2" cstate="print"/>
          <a:srcRect/>
          <a:stretch>
            <a:fillRect/>
          </a:stretch>
        </p:blipFill>
        <p:spPr bwMode="auto">
          <a:xfrm>
            <a:off x="103189" y="76200"/>
            <a:ext cx="1159639" cy="355350"/>
          </a:xfrm>
          <a:prstGeom prst="rect">
            <a:avLst/>
          </a:prstGeom>
          <a:solidFill>
            <a:schemeClr val="bg1"/>
          </a:solidFill>
        </p:spPr>
      </p:pic>
      <p:grpSp>
        <p:nvGrpSpPr>
          <p:cNvPr id="2" name="Gruppo 126"/>
          <p:cNvGrpSpPr/>
          <p:nvPr/>
        </p:nvGrpSpPr>
        <p:grpSpPr>
          <a:xfrm>
            <a:off x="211477" y="6057798"/>
            <a:ext cx="854612" cy="281358"/>
            <a:chOff x="90871" y="2064259"/>
            <a:chExt cx="1823272" cy="355201"/>
          </a:xfrm>
        </p:grpSpPr>
        <p:grpSp>
          <p:nvGrpSpPr>
            <p:cNvPr id="3" name="Gruppo 143"/>
            <p:cNvGrpSpPr/>
            <p:nvPr/>
          </p:nvGrpSpPr>
          <p:grpSpPr>
            <a:xfrm>
              <a:off x="90871" y="2064259"/>
              <a:ext cx="259038" cy="349106"/>
              <a:chOff x="150614" y="2050849"/>
              <a:chExt cx="259038" cy="349106"/>
            </a:xfrm>
          </p:grpSpPr>
          <p:sp>
            <p:nvSpPr>
              <p:cNvPr id="150"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53"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4" name="Gruppo 146"/>
            <p:cNvGrpSpPr/>
            <p:nvPr/>
          </p:nvGrpSpPr>
          <p:grpSpPr>
            <a:xfrm>
              <a:off x="398110" y="2064259"/>
              <a:ext cx="259038" cy="349106"/>
              <a:chOff x="150614" y="2050849"/>
              <a:chExt cx="259038" cy="349106"/>
            </a:xfrm>
          </p:grpSpPr>
          <p:sp>
            <p:nvSpPr>
              <p:cNvPr id="144"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7"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5" name="Gruppo 149"/>
            <p:cNvGrpSpPr/>
            <p:nvPr/>
          </p:nvGrpSpPr>
          <p:grpSpPr>
            <a:xfrm>
              <a:off x="705348" y="2064259"/>
              <a:ext cx="259038" cy="349106"/>
              <a:chOff x="150614" y="2050849"/>
              <a:chExt cx="259038" cy="349106"/>
            </a:xfrm>
          </p:grpSpPr>
          <p:sp>
            <p:nvSpPr>
              <p:cNvPr id="142"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3"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6" name="Gruppo 152"/>
            <p:cNvGrpSpPr/>
            <p:nvPr/>
          </p:nvGrpSpPr>
          <p:grpSpPr>
            <a:xfrm>
              <a:off x="1040628" y="2070354"/>
              <a:ext cx="259038" cy="349106"/>
              <a:chOff x="150614" y="2050849"/>
              <a:chExt cx="259038" cy="349106"/>
            </a:xfrm>
          </p:grpSpPr>
          <p:sp>
            <p:nvSpPr>
              <p:cNvPr id="140"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41"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7" name="Gruppo 155"/>
            <p:cNvGrpSpPr/>
            <p:nvPr/>
          </p:nvGrpSpPr>
          <p:grpSpPr>
            <a:xfrm>
              <a:off x="1347867" y="2070354"/>
              <a:ext cx="259038" cy="349106"/>
              <a:chOff x="150614" y="2050849"/>
              <a:chExt cx="259038" cy="349106"/>
            </a:xfrm>
          </p:grpSpPr>
          <p:sp>
            <p:nvSpPr>
              <p:cNvPr id="138"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39"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8" name="Gruppo 158"/>
            <p:cNvGrpSpPr/>
            <p:nvPr/>
          </p:nvGrpSpPr>
          <p:grpSpPr>
            <a:xfrm>
              <a:off x="1655105" y="2070354"/>
              <a:ext cx="259038" cy="349106"/>
              <a:chOff x="150614" y="2050849"/>
              <a:chExt cx="259038" cy="349106"/>
            </a:xfrm>
          </p:grpSpPr>
          <p:sp>
            <p:nvSpPr>
              <p:cNvPr id="136"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37"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sp>
        <p:nvSpPr>
          <p:cNvPr id="201" name="Text Box 12"/>
          <p:cNvSpPr txBox="1">
            <a:spLocks noChangeArrowheads="1"/>
          </p:cNvSpPr>
          <p:nvPr/>
        </p:nvSpPr>
        <p:spPr bwMode="auto">
          <a:xfrm>
            <a:off x="211478" y="5615738"/>
            <a:ext cx="1914418" cy="307777"/>
          </a:xfrm>
          <a:prstGeom prst="rect">
            <a:avLst/>
          </a:prstGeom>
          <a:noFill/>
          <a:ln w="9525">
            <a:noFill/>
            <a:miter lim="800000"/>
            <a:headEnd/>
            <a:tailEnd/>
          </a:ln>
        </p:spPr>
        <p:txBody>
          <a:bodyPr wrap="square" anchor="ctr">
            <a:spAutoFit/>
          </a:bodyPr>
          <a:lstStyle/>
          <a:p>
            <a:pPr fontAlgn="auto">
              <a:spcAft>
                <a:spcPts val="0"/>
              </a:spcAft>
            </a:pPr>
            <a:r>
              <a:rPr lang="it-IT" sz="1400" b="1" dirty="0" smtClean="0">
                <a:solidFill>
                  <a:prstClr val="black"/>
                </a:solidFill>
                <a:latin typeface="Calibri"/>
                <a:ea typeface="+mn-ea"/>
                <a:cs typeface="+mn-cs"/>
              </a:rPr>
              <a:t>6 UD </a:t>
            </a:r>
            <a:r>
              <a:rPr lang="it-IT" sz="1400" b="1" dirty="0" err="1" smtClean="0">
                <a:solidFill>
                  <a:prstClr val="black"/>
                </a:solidFill>
                <a:latin typeface="Calibri"/>
                <a:ea typeface="+mn-ea"/>
                <a:cs typeface="+mn-cs"/>
              </a:rPr>
              <a:t>Sections</a:t>
            </a:r>
            <a:endParaRPr lang="it-IT" sz="1400" b="1" dirty="0">
              <a:solidFill>
                <a:prstClr val="black"/>
              </a:solidFill>
              <a:latin typeface="Calibri"/>
              <a:ea typeface="+mn-ea"/>
              <a:cs typeface="+mn-cs"/>
            </a:endParaRPr>
          </a:p>
        </p:txBody>
      </p:sp>
      <p:grpSp>
        <p:nvGrpSpPr>
          <p:cNvPr id="9" name="Gruppo 201"/>
          <p:cNvGrpSpPr/>
          <p:nvPr/>
        </p:nvGrpSpPr>
        <p:grpSpPr>
          <a:xfrm>
            <a:off x="211477" y="3549512"/>
            <a:ext cx="854612" cy="281358"/>
            <a:chOff x="90871" y="2064259"/>
            <a:chExt cx="1823272" cy="355201"/>
          </a:xfrm>
        </p:grpSpPr>
        <p:grpSp>
          <p:nvGrpSpPr>
            <p:cNvPr id="10" name="Gruppo 143"/>
            <p:cNvGrpSpPr/>
            <p:nvPr/>
          </p:nvGrpSpPr>
          <p:grpSpPr>
            <a:xfrm>
              <a:off x="90871" y="2064259"/>
              <a:ext cx="259038" cy="349106"/>
              <a:chOff x="150614" y="2050849"/>
              <a:chExt cx="259038" cy="349106"/>
            </a:xfrm>
          </p:grpSpPr>
          <p:sp>
            <p:nvSpPr>
              <p:cNvPr id="219"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20"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11" name="Gruppo 146"/>
            <p:cNvGrpSpPr/>
            <p:nvPr/>
          </p:nvGrpSpPr>
          <p:grpSpPr>
            <a:xfrm>
              <a:off x="398110" y="2064259"/>
              <a:ext cx="259038" cy="349106"/>
              <a:chOff x="150614" y="2050849"/>
              <a:chExt cx="259038" cy="349106"/>
            </a:xfrm>
          </p:grpSpPr>
          <p:sp>
            <p:nvSpPr>
              <p:cNvPr id="217"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18"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12" name="Gruppo 149"/>
            <p:cNvGrpSpPr/>
            <p:nvPr/>
          </p:nvGrpSpPr>
          <p:grpSpPr>
            <a:xfrm>
              <a:off x="705348" y="2064259"/>
              <a:ext cx="259038" cy="349106"/>
              <a:chOff x="150614" y="2050849"/>
              <a:chExt cx="259038" cy="349106"/>
            </a:xfrm>
          </p:grpSpPr>
          <p:sp>
            <p:nvSpPr>
              <p:cNvPr id="215"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16"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13" name="Gruppo 152"/>
            <p:cNvGrpSpPr/>
            <p:nvPr/>
          </p:nvGrpSpPr>
          <p:grpSpPr>
            <a:xfrm>
              <a:off x="1040628" y="2070354"/>
              <a:ext cx="259038" cy="349106"/>
              <a:chOff x="150614" y="2050849"/>
              <a:chExt cx="259038" cy="349106"/>
            </a:xfrm>
          </p:grpSpPr>
          <p:sp>
            <p:nvSpPr>
              <p:cNvPr id="213"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14"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14" name="Gruppo 155"/>
            <p:cNvGrpSpPr/>
            <p:nvPr/>
          </p:nvGrpSpPr>
          <p:grpSpPr>
            <a:xfrm>
              <a:off x="1347867" y="2070354"/>
              <a:ext cx="259038" cy="349106"/>
              <a:chOff x="150614" y="2050849"/>
              <a:chExt cx="259038" cy="349106"/>
            </a:xfrm>
          </p:grpSpPr>
          <p:sp>
            <p:nvSpPr>
              <p:cNvPr id="211"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12"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15" name="Gruppo 158"/>
            <p:cNvGrpSpPr/>
            <p:nvPr/>
          </p:nvGrpSpPr>
          <p:grpSpPr>
            <a:xfrm>
              <a:off x="1655105" y="2070354"/>
              <a:ext cx="259038" cy="349106"/>
              <a:chOff x="150614" y="2050849"/>
              <a:chExt cx="259038" cy="349106"/>
            </a:xfrm>
          </p:grpSpPr>
          <p:sp>
            <p:nvSpPr>
              <p:cNvPr id="209" name="Rectangle 24" descr="Linee verticali scure"/>
              <p:cNvSpPr>
                <a:spLocks noChangeArrowheads="1"/>
              </p:cNvSpPr>
              <p:nvPr/>
            </p:nvSpPr>
            <p:spPr bwMode="auto">
              <a:xfrm>
                <a:off x="150614" y="2050849"/>
                <a:ext cx="259038" cy="139556"/>
              </a:xfrm>
              <a:prstGeom prst="rect">
                <a:avLst/>
              </a:prstGeom>
              <a:solidFill>
                <a:schemeClr val="bg1"/>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10" name="Rectangle 25" descr="Linee verticali scure"/>
              <p:cNvSpPr>
                <a:spLocks noChangeArrowheads="1"/>
              </p:cNvSpPr>
              <p:nvPr/>
            </p:nvSpPr>
            <p:spPr bwMode="auto">
              <a:xfrm>
                <a:off x="150614" y="2260399"/>
                <a:ext cx="259038" cy="139556"/>
              </a:xfrm>
              <a:prstGeom prst="rect">
                <a:avLst/>
              </a:prstGeom>
              <a:solidFill>
                <a:schemeClr val="bg1"/>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grpSp>
        <p:nvGrpSpPr>
          <p:cNvPr id="16" name="Gruppo 220"/>
          <p:cNvGrpSpPr/>
          <p:nvPr/>
        </p:nvGrpSpPr>
        <p:grpSpPr>
          <a:xfrm>
            <a:off x="211477" y="1541378"/>
            <a:ext cx="854612" cy="281358"/>
            <a:chOff x="90871" y="2064259"/>
            <a:chExt cx="1823272" cy="355201"/>
          </a:xfrm>
        </p:grpSpPr>
        <p:grpSp>
          <p:nvGrpSpPr>
            <p:cNvPr id="17" name="Gruppo 143"/>
            <p:cNvGrpSpPr/>
            <p:nvPr/>
          </p:nvGrpSpPr>
          <p:grpSpPr>
            <a:xfrm>
              <a:off x="90871" y="2064259"/>
              <a:ext cx="259038" cy="349106"/>
              <a:chOff x="150614" y="2050849"/>
              <a:chExt cx="259038" cy="349106"/>
            </a:xfrm>
          </p:grpSpPr>
          <p:sp>
            <p:nvSpPr>
              <p:cNvPr id="238"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39"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18" name="Gruppo 146"/>
            <p:cNvGrpSpPr/>
            <p:nvPr/>
          </p:nvGrpSpPr>
          <p:grpSpPr>
            <a:xfrm>
              <a:off x="398110" y="2064259"/>
              <a:ext cx="259038" cy="349106"/>
              <a:chOff x="150614" y="2050849"/>
              <a:chExt cx="259038" cy="349106"/>
            </a:xfrm>
          </p:grpSpPr>
          <p:sp>
            <p:nvSpPr>
              <p:cNvPr id="236"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37"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19" name="Gruppo 149"/>
            <p:cNvGrpSpPr/>
            <p:nvPr/>
          </p:nvGrpSpPr>
          <p:grpSpPr>
            <a:xfrm>
              <a:off x="705348" y="2064259"/>
              <a:ext cx="259038" cy="349106"/>
              <a:chOff x="150614" y="2050849"/>
              <a:chExt cx="259038" cy="349106"/>
            </a:xfrm>
          </p:grpSpPr>
          <p:sp>
            <p:nvSpPr>
              <p:cNvPr id="234"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35"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20" name="Gruppo 152"/>
            <p:cNvGrpSpPr/>
            <p:nvPr/>
          </p:nvGrpSpPr>
          <p:grpSpPr>
            <a:xfrm>
              <a:off x="1040628" y="2070354"/>
              <a:ext cx="259038" cy="349106"/>
              <a:chOff x="150614" y="2050849"/>
              <a:chExt cx="259038" cy="349106"/>
            </a:xfrm>
          </p:grpSpPr>
          <p:sp>
            <p:nvSpPr>
              <p:cNvPr id="232" name="Rectangle 24" descr="Linee verticali scure"/>
              <p:cNvSpPr>
                <a:spLocks noChangeArrowheads="1"/>
              </p:cNvSpPr>
              <p:nvPr/>
            </p:nvSpPr>
            <p:spPr bwMode="auto">
              <a:xfrm>
                <a:off x="150614" y="205084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33" name="Rectangle 25" descr="Linee verticali scure"/>
              <p:cNvSpPr>
                <a:spLocks noChangeArrowheads="1"/>
              </p:cNvSpPr>
              <p:nvPr/>
            </p:nvSpPr>
            <p:spPr bwMode="auto">
              <a:xfrm>
                <a:off x="150614" y="2260399"/>
                <a:ext cx="259038" cy="139556"/>
              </a:xfrm>
              <a:prstGeom prst="rect">
                <a:avLst/>
              </a:prstGeom>
              <a:solidFill>
                <a:schemeClr val="accent4">
                  <a:lumMod val="75000"/>
                </a:schemeClr>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21" name="Gruppo 155"/>
            <p:cNvGrpSpPr/>
            <p:nvPr/>
          </p:nvGrpSpPr>
          <p:grpSpPr>
            <a:xfrm>
              <a:off x="1347867" y="2070354"/>
              <a:ext cx="259038" cy="349106"/>
              <a:chOff x="150614" y="2050849"/>
              <a:chExt cx="259038" cy="349106"/>
            </a:xfrm>
          </p:grpSpPr>
          <p:sp>
            <p:nvSpPr>
              <p:cNvPr id="230" name="Rectangle 24" descr="Linee verticali scure"/>
              <p:cNvSpPr>
                <a:spLocks noChangeArrowheads="1"/>
              </p:cNvSpPr>
              <p:nvPr/>
            </p:nvSpPr>
            <p:spPr bwMode="auto">
              <a:xfrm>
                <a:off x="150614" y="2050849"/>
                <a:ext cx="259038" cy="139556"/>
              </a:xfrm>
              <a:prstGeom prst="rect">
                <a:avLst/>
              </a:prstGeom>
              <a:solidFill>
                <a:schemeClr val="bg1"/>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31" name="Rectangle 25" descr="Linee verticali scure"/>
              <p:cNvSpPr>
                <a:spLocks noChangeArrowheads="1"/>
              </p:cNvSpPr>
              <p:nvPr/>
            </p:nvSpPr>
            <p:spPr bwMode="auto">
              <a:xfrm>
                <a:off x="150614" y="2260399"/>
                <a:ext cx="259038" cy="139556"/>
              </a:xfrm>
              <a:prstGeom prst="rect">
                <a:avLst/>
              </a:prstGeom>
              <a:solidFill>
                <a:schemeClr val="bg1"/>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22" name="Gruppo 158"/>
            <p:cNvGrpSpPr/>
            <p:nvPr/>
          </p:nvGrpSpPr>
          <p:grpSpPr>
            <a:xfrm>
              <a:off x="1655105" y="2070354"/>
              <a:ext cx="259038" cy="349106"/>
              <a:chOff x="150614" y="2050849"/>
              <a:chExt cx="259038" cy="349106"/>
            </a:xfrm>
          </p:grpSpPr>
          <p:sp>
            <p:nvSpPr>
              <p:cNvPr id="228" name="Rectangle 24" descr="Linee verticali scure"/>
              <p:cNvSpPr>
                <a:spLocks noChangeArrowheads="1"/>
              </p:cNvSpPr>
              <p:nvPr/>
            </p:nvSpPr>
            <p:spPr bwMode="auto">
              <a:xfrm>
                <a:off x="150614" y="2050849"/>
                <a:ext cx="259038" cy="139556"/>
              </a:xfrm>
              <a:prstGeom prst="rect">
                <a:avLst/>
              </a:prstGeom>
              <a:solidFill>
                <a:schemeClr val="bg1"/>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29" name="Rectangle 25" descr="Linee verticali scure"/>
              <p:cNvSpPr>
                <a:spLocks noChangeArrowheads="1"/>
              </p:cNvSpPr>
              <p:nvPr/>
            </p:nvSpPr>
            <p:spPr bwMode="auto">
              <a:xfrm>
                <a:off x="150614" y="2260399"/>
                <a:ext cx="259038" cy="139556"/>
              </a:xfrm>
              <a:prstGeom prst="rect">
                <a:avLst/>
              </a:prstGeom>
              <a:solidFill>
                <a:schemeClr val="bg1"/>
              </a:solidFill>
              <a:ln w="12700" algn="ctr">
                <a:solidFill>
                  <a:srgbClr val="FF0000"/>
                </a:solidFill>
                <a:miter lim="800000"/>
                <a:headEnd/>
                <a:tailEnd/>
              </a:ln>
            </p:spPr>
            <p:txBody>
              <a:bodyPr wrap="none"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grpSp>
      <p:sp>
        <p:nvSpPr>
          <p:cNvPr id="240" name="Text Box 12"/>
          <p:cNvSpPr txBox="1">
            <a:spLocks noChangeArrowheads="1"/>
          </p:cNvSpPr>
          <p:nvPr/>
        </p:nvSpPr>
        <p:spPr bwMode="auto">
          <a:xfrm>
            <a:off x="211478" y="3183652"/>
            <a:ext cx="1578769" cy="307777"/>
          </a:xfrm>
          <a:prstGeom prst="rect">
            <a:avLst/>
          </a:prstGeom>
          <a:noFill/>
          <a:ln w="9525">
            <a:noFill/>
            <a:miter lim="800000"/>
            <a:headEnd/>
            <a:tailEnd/>
          </a:ln>
        </p:spPr>
        <p:txBody>
          <a:bodyPr wrap="square" anchor="ctr">
            <a:spAutoFit/>
          </a:bodyPr>
          <a:lstStyle/>
          <a:p>
            <a:pPr fontAlgn="auto">
              <a:spcAft>
                <a:spcPts val="0"/>
              </a:spcAft>
            </a:pPr>
            <a:r>
              <a:rPr lang="it-IT" sz="1400" b="1" dirty="0" smtClean="0">
                <a:solidFill>
                  <a:prstClr val="black"/>
                </a:solidFill>
                <a:latin typeface="Calibri"/>
                <a:ea typeface="+mn-ea"/>
                <a:cs typeface="+mn-cs"/>
              </a:rPr>
              <a:t>5 UD </a:t>
            </a:r>
            <a:r>
              <a:rPr lang="it-IT" sz="1400" b="1" dirty="0" err="1" smtClean="0">
                <a:solidFill>
                  <a:prstClr val="black"/>
                </a:solidFill>
                <a:latin typeface="Calibri"/>
                <a:ea typeface="+mn-ea"/>
                <a:cs typeface="+mn-cs"/>
              </a:rPr>
              <a:t>Sections</a:t>
            </a:r>
            <a:endParaRPr lang="it-IT" sz="1400" b="1" dirty="0">
              <a:solidFill>
                <a:prstClr val="black"/>
              </a:solidFill>
              <a:latin typeface="Calibri"/>
              <a:ea typeface="+mn-ea"/>
              <a:cs typeface="+mn-cs"/>
            </a:endParaRPr>
          </a:p>
        </p:txBody>
      </p:sp>
      <p:sp>
        <p:nvSpPr>
          <p:cNvPr id="241" name="Text Box 12"/>
          <p:cNvSpPr txBox="1">
            <a:spLocks noChangeArrowheads="1"/>
          </p:cNvSpPr>
          <p:nvPr/>
        </p:nvSpPr>
        <p:spPr bwMode="auto">
          <a:xfrm>
            <a:off x="211477" y="1162639"/>
            <a:ext cx="1434306" cy="307777"/>
          </a:xfrm>
          <a:prstGeom prst="rect">
            <a:avLst/>
          </a:prstGeom>
          <a:noFill/>
          <a:ln w="9525">
            <a:noFill/>
            <a:miter lim="800000"/>
            <a:headEnd/>
            <a:tailEnd/>
          </a:ln>
        </p:spPr>
        <p:txBody>
          <a:bodyPr wrap="square" anchor="ctr">
            <a:spAutoFit/>
          </a:bodyPr>
          <a:lstStyle/>
          <a:p>
            <a:pPr fontAlgn="auto">
              <a:spcAft>
                <a:spcPts val="0"/>
              </a:spcAft>
            </a:pPr>
            <a:r>
              <a:rPr lang="it-IT" sz="1400" b="1" dirty="0" smtClean="0">
                <a:solidFill>
                  <a:prstClr val="black"/>
                </a:solidFill>
                <a:latin typeface="Calibri"/>
                <a:ea typeface="+mn-ea"/>
                <a:cs typeface="+mn-cs"/>
              </a:rPr>
              <a:t>4 UD </a:t>
            </a:r>
            <a:r>
              <a:rPr lang="it-IT" sz="1400" b="1" dirty="0" err="1" smtClean="0">
                <a:solidFill>
                  <a:prstClr val="black"/>
                </a:solidFill>
                <a:latin typeface="Calibri"/>
                <a:ea typeface="+mn-ea"/>
                <a:cs typeface="+mn-cs"/>
              </a:rPr>
              <a:t>Sections</a:t>
            </a:r>
            <a:endParaRPr lang="it-IT" sz="1400" b="1" dirty="0">
              <a:solidFill>
                <a:prstClr val="black"/>
              </a:solidFill>
              <a:latin typeface="Calibri"/>
              <a:ea typeface="+mn-ea"/>
              <a:cs typeface="+mn-cs"/>
            </a:endParaRPr>
          </a:p>
        </p:txBody>
      </p:sp>
      <p:grpSp>
        <p:nvGrpSpPr>
          <p:cNvPr id="23" name="Gruppo 73"/>
          <p:cNvGrpSpPr/>
          <p:nvPr/>
        </p:nvGrpSpPr>
        <p:grpSpPr>
          <a:xfrm>
            <a:off x="1349298" y="1622713"/>
            <a:ext cx="231208" cy="135878"/>
            <a:chOff x="5750360" y="2484120"/>
            <a:chExt cx="1199080" cy="883920"/>
          </a:xfrm>
        </p:grpSpPr>
        <p:sp>
          <p:nvSpPr>
            <p:cNvPr id="243" name="Triangolo isoscele 242"/>
            <p:cNvSpPr/>
            <p:nvPr/>
          </p:nvSpPr>
          <p:spPr>
            <a:xfrm rot="5400000">
              <a:off x="5853102" y="2568716"/>
              <a:ext cx="518843" cy="72432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244" name="Rettangolo 243"/>
            <p:cNvSpPr/>
            <p:nvPr/>
          </p:nvSpPr>
          <p:spPr>
            <a:xfrm>
              <a:off x="6027420" y="2484120"/>
              <a:ext cx="922020" cy="8839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grpSp>
        <p:nvGrpSpPr>
          <p:cNvPr id="24" name="Gruppo 73"/>
          <p:cNvGrpSpPr/>
          <p:nvPr/>
        </p:nvGrpSpPr>
        <p:grpSpPr>
          <a:xfrm>
            <a:off x="1349298" y="3624462"/>
            <a:ext cx="231208" cy="135878"/>
            <a:chOff x="5750360" y="2484120"/>
            <a:chExt cx="1199080" cy="883920"/>
          </a:xfrm>
        </p:grpSpPr>
        <p:sp>
          <p:nvSpPr>
            <p:cNvPr id="246" name="Triangolo isoscele 245"/>
            <p:cNvSpPr/>
            <p:nvPr/>
          </p:nvSpPr>
          <p:spPr>
            <a:xfrm rot="5400000">
              <a:off x="5853102" y="2568716"/>
              <a:ext cx="518843" cy="72432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247" name="Rettangolo 246"/>
            <p:cNvSpPr/>
            <p:nvPr/>
          </p:nvSpPr>
          <p:spPr>
            <a:xfrm>
              <a:off x="6027420" y="2484120"/>
              <a:ext cx="922020" cy="8839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grpSp>
        <p:nvGrpSpPr>
          <p:cNvPr id="25" name="Gruppo 73"/>
          <p:cNvGrpSpPr/>
          <p:nvPr/>
        </p:nvGrpSpPr>
        <p:grpSpPr>
          <a:xfrm>
            <a:off x="1349298" y="6141631"/>
            <a:ext cx="231208" cy="135878"/>
            <a:chOff x="5750360" y="2484120"/>
            <a:chExt cx="1199080" cy="883920"/>
          </a:xfrm>
        </p:grpSpPr>
        <p:sp>
          <p:nvSpPr>
            <p:cNvPr id="249" name="Triangolo isoscele 248"/>
            <p:cNvSpPr/>
            <p:nvPr/>
          </p:nvSpPr>
          <p:spPr>
            <a:xfrm rot="5400000">
              <a:off x="5853102" y="2568716"/>
              <a:ext cx="518843" cy="72432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250" name="Rettangolo 249"/>
            <p:cNvSpPr/>
            <p:nvPr/>
          </p:nvSpPr>
          <p:spPr>
            <a:xfrm>
              <a:off x="6027420" y="2484120"/>
              <a:ext cx="922020" cy="8839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sp>
        <p:nvSpPr>
          <p:cNvPr id="251" name="Figura a mano libera 250"/>
          <p:cNvSpPr/>
          <p:nvPr/>
        </p:nvSpPr>
        <p:spPr>
          <a:xfrm>
            <a:off x="1109037" y="1520575"/>
            <a:ext cx="67534" cy="313268"/>
          </a:xfrm>
          <a:custGeom>
            <a:avLst/>
            <a:gdLst>
              <a:gd name="connsiteX0" fmla="*/ 694 w 62339"/>
              <a:gd name="connsiteY0" fmla="*/ 0 h 313268"/>
              <a:gd name="connsiteX1" fmla="*/ 41791 w 62339"/>
              <a:gd name="connsiteY1" fmla="*/ 102742 h 313268"/>
              <a:gd name="connsiteX2" fmla="*/ 62339 w 62339"/>
              <a:gd name="connsiteY2" fmla="*/ 133564 h 313268"/>
              <a:gd name="connsiteX3" fmla="*/ 41791 w 62339"/>
              <a:gd name="connsiteY3" fmla="*/ 164387 h 313268"/>
              <a:gd name="connsiteX4" fmla="*/ 21242 w 62339"/>
              <a:gd name="connsiteY4" fmla="*/ 226032 h 313268"/>
              <a:gd name="connsiteX5" fmla="*/ 41791 w 62339"/>
              <a:gd name="connsiteY5" fmla="*/ 246580 h 313268"/>
              <a:gd name="connsiteX6" fmla="*/ 52065 w 62339"/>
              <a:gd name="connsiteY6" fmla="*/ 297951 h 31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39" h="313268">
                <a:moveTo>
                  <a:pt x="694" y="0"/>
                </a:moveTo>
                <a:cubicBezTo>
                  <a:pt x="14393" y="34247"/>
                  <a:pt x="26334" y="69251"/>
                  <a:pt x="41791" y="102742"/>
                </a:cubicBezTo>
                <a:cubicBezTo>
                  <a:pt x="46965" y="113953"/>
                  <a:pt x="62339" y="121216"/>
                  <a:pt x="62339" y="133564"/>
                </a:cubicBezTo>
                <a:cubicBezTo>
                  <a:pt x="62339" y="145912"/>
                  <a:pt x="46806" y="153103"/>
                  <a:pt x="41791" y="164387"/>
                </a:cubicBezTo>
                <a:cubicBezTo>
                  <a:pt x="32994" y="184180"/>
                  <a:pt x="21242" y="226032"/>
                  <a:pt x="21242" y="226032"/>
                </a:cubicBezTo>
                <a:cubicBezTo>
                  <a:pt x="28092" y="232881"/>
                  <a:pt x="39891" y="237081"/>
                  <a:pt x="41791" y="246580"/>
                </a:cubicBezTo>
                <a:cubicBezTo>
                  <a:pt x="55130" y="313268"/>
                  <a:pt x="0" y="245886"/>
                  <a:pt x="52065" y="297951"/>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252" name="Figura a mano libera 251"/>
          <p:cNvSpPr/>
          <p:nvPr/>
        </p:nvSpPr>
        <p:spPr>
          <a:xfrm>
            <a:off x="1201906" y="1506288"/>
            <a:ext cx="67534" cy="313268"/>
          </a:xfrm>
          <a:custGeom>
            <a:avLst/>
            <a:gdLst>
              <a:gd name="connsiteX0" fmla="*/ 694 w 62339"/>
              <a:gd name="connsiteY0" fmla="*/ 0 h 313268"/>
              <a:gd name="connsiteX1" fmla="*/ 41791 w 62339"/>
              <a:gd name="connsiteY1" fmla="*/ 102742 h 313268"/>
              <a:gd name="connsiteX2" fmla="*/ 62339 w 62339"/>
              <a:gd name="connsiteY2" fmla="*/ 133564 h 313268"/>
              <a:gd name="connsiteX3" fmla="*/ 41791 w 62339"/>
              <a:gd name="connsiteY3" fmla="*/ 164387 h 313268"/>
              <a:gd name="connsiteX4" fmla="*/ 21242 w 62339"/>
              <a:gd name="connsiteY4" fmla="*/ 226032 h 313268"/>
              <a:gd name="connsiteX5" fmla="*/ 41791 w 62339"/>
              <a:gd name="connsiteY5" fmla="*/ 246580 h 313268"/>
              <a:gd name="connsiteX6" fmla="*/ 52065 w 62339"/>
              <a:gd name="connsiteY6" fmla="*/ 297951 h 31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39" h="313268">
                <a:moveTo>
                  <a:pt x="694" y="0"/>
                </a:moveTo>
                <a:cubicBezTo>
                  <a:pt x="14393" y="34247"/>
                  <a:pt x="26334" y="69251"/>
                  <a:pt x="41791" y="102742"/>
                </a:cubicBezTo>
                <a:cubicBezTo>
                  <a:pt x="46965" y="113953"/>
                  <a:pt x="62339" y="121216"/>
                  <a:pt x="62339" y="133564"/>
                </a:cubicBezTo>
                <a:cubicBezTo>
                  <a:pt x="62339" y="145912"/>
                  <a:pt x="46806" y="153103"/>
                  <a:pt x="41791" y="164387"/>
                </a:cubicBezTo>
                <a:cubicBezTo>
                  <a:pt x="32994" y="184180"/>
                  <a:pt x="21242" y="226032"/>
                  <a:pt x="21242" y="226032"/>
                </a:cubicBezTo>
                <a:cubicBezTo>
                  <a:pt x="28092" y="232881"/>
                  <a:pt x="39891" y="237081"/>
                  <a:pt x="41791" y="246580"/>
                </a:cubicBezTo>
                <a:cubicBezTo>
                  <a:pt x="55130" y="313268"/>
                  <a:pt x="0" y="245886"/>
                  <a:pt x="52065" y="297951"/>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255" name="Figura a mano libera 254"/>
          <p:cNvSpPr/>
          <p:nvPr/>
        </p:nvSpPr>
        <p:spPr>
          <a:xfrm>
            <a:off x="1124516" y="3539875"/>
            <a:ext cx="67534" cy="313268"/>
          </a:xfrm>
          <a:custGeom>
            <a:avLst/>
            <a:gdLst>
              <a:gd name="connsiteX0" fmla="*/ 694 w 62339"/>
              <a:gd name="connsiteY0" fmla="*/ 0 h 313268"/>
              <a:gd name="connsiteX1" fmla="*/ 41791 w 62339"/>
              <a:gd name="connsiteY1" fmla="*/ 102742 h 313268"/>
              <a:gd name="connsiteX2" fmla="*/ 62339 w 62339"/>
              <a:gd name="connsiteY2" fmla="*/ 133564 h 313268"/>
              <a:gd name="connsiteX3" fmla="*/ 41791 w 62339"/>
              <a:gd name="connsiteY3" fmla="*/ 164387 h 313268"/>
              <a:gd name="connsiteX4" fmla="*/ 21242 w 62339"/>
              <a:gd name="connsiteY4" fmla="*/ 226032 h 313268"/>
              <a:gd name="connsiteX5" fmla="*/ 41791 w 62339"/>
              <a:gd name="connsiteY5" fmla="*/ 246580 h 313268"/>
              <a:gd name="connsiteX6" fmla="*/ 52065 w 62339"/>
              <a:gd name="connsiteY6" fmla="*/ 297951 h 31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39" h="313268">
                <a:moveTo>
                  <a:pt x="694" y="0"/>
                </a:moveTo>
                <a:cubicBezTo>
                  <a:pt x="14393" y="34247"/>
                  <a:pt x="26334" y="69251"/>
                  <a:pt x="41791" y="102742"/>
                </a:cubicBezTo>
                <a:cubicBezTo>
                  <a:pt x="46965" y="113953"/>
                  <a:pt x="62339" y="121216"/>
                  <a:pt x="62339" y="133564"/>
                </a:cubicBezTo>
                <a:cubicBezTo>
                  <a:pt x="62339" y="145912"/>
                  <a:pt x="46806" y="153103"/>
                  <a:pt x="41791" y="164387"/>
                </a:cubicBezTo>
                <a:cubicBezTo>
                  <a:pt x="32994" y="184180"/>
                  <a:pt x="21242" y="226032"/>
                  <a:pt x="21242" y="226032"/>
                </a:cubicBezTo>
                <a:cubicBezTo>
                  <a:pt x="28092" y="232881"/>
                  <a:pt x="39891" y="237081"/>
                  <a:pt x="41791" y="246580"/>
                </a:cubicBezTo>
                <a:cubicBezTo>
                  <a:pt x="55130" y="313268"/>
                  <a:pt x="0" y="245886"/>
                  <a:pt x="52065" y="297951"/>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256" name="Figura a mano libera 255"/>
          <p:cNvSpPr/>
          <p:nvPr/>
        </p:nvSpPr>
        <p:spPr>
          <a:xfrm>
            <a:off x="1217383" y="3525588"/>
            <a:ext cx="67534" cy="313268"/>
          </a:xfrm>
          <a:custGeom>
            <a:avLst/>
            <a:gdLst>
              <a:gd name="connsiteX0" fmla="*/ 694 w 62339"/>
              <a:gd name="connsiteY0" fmla="*/ 0 h 313268"/>
              <a:gd name="connsiteX1" fmla="*/ 41791 w 62339"/>
              <a:gd name="connsiteY1" fmla="*/ 102742 h 313268"/>
              <a:gd name="connsiteX2" fmla="*/ 62339 w 62339"/>
              <a:gd name="connsiteY2" fmla="*/ 133564 h 313268"/>
              <a:gd name="connsiteX3" fmla="*/ 41791 w 62339"/>
              <a:gd name="connsiteY3" fmla="*/ 164387 h 313268"/>
              <a:gd name="connsiteX4" fmla="*/ 21242 w 62339"/>
              <a:gd name="connsiteY4" fmla="*/ 226032 h 313268"/>
              <a:gd name="connsiteX5" fmla="*/ 41791 w 62339"/>
              <a:gd name="connsiteY5" fmla="*/ 246580 h 313268"/>
              <a:gd name="connsiteX6" fmla="*/ 52065 w 62339"/>
              <a:gd name="connsiteY6" fmla="*/ 297951 h 31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39" h="313268">
                <a:moveTo>
                  <a:pt x="694" y="0"/>
                </a:moveTo>
                <a:cubicBezTo>
                  <a:pt x="14393" y="34247"/>
                  <a:pt x="26334" y="69251"/>
                  <a:pt x="41791" y="102742"/>
                </a:cubicBezTo>
                <a:cubicBezTo>
                  <a:pt x="46965" y="113953"/>
                  <a:pt x="62339" y="121216"/>
                  <a:pt x="62339" y="133564"/>
                </a:cubicBezTo>
                <a:cubicBezTo>
                  <a:pt x="62339" y="145912"/>
                  <a:pt x="46806" y="153103"/>
                  <a:pt x="41791" y="164387"/>
                </a:cubicBezTo>
                <a:cubicBezTo>
                  <a:pt x="32994" y="184180"/>
                  <a:pt x="21242" y="226032"/>
                  <a:pt x="21242" y="226032"/>
                </a:cubicBezTo>
                <a:cubicBezTo>
                  <a:pt x="28092" y="232881"/>
                  <a:pt x="39891" y="237081"/>
                  <a:pt x="41791" y="246580"/>
                </a:cubicBezTo>
                <a:cubicBezTo>
                  <a:pt x="55130" y="313268"/>
                  <a:pt x="0" y="245886"/>
                  <a:pt x="52065" y="297951"/>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257" name="Figura a mano libera 256"/>
          <p:cNvSpPr/>
          <p:nvPr/>
        </p:nvSpPr>
        <p:spPr>
          <a:xfrm>
            <a:off x="1100782" y="6046855"/>
            <a:ext cx="67534" cy="313268"/>
          </a:xfrm>
          <a:custGeom>
            <a:avLst/>
            <a:gdLst>
              <a:gd name="connsiteX0" fmla="*/ 694 w 62339"/>
              <a:gd name="connsiteY0" fmla="*/ 0 h 313268"/>
              <a:gd name="connsiteX1" fmla="*/ 41791 w 62339"/>
              <a:gd name="connsiteY1" fmla="*/ 102742 h 313268"/>
              <a:gd name="connsiteX2" fmla="*/ 62339 w 62339"/>
              <a:gd name="connsiteY2" fmla="*/ 133564 h 313268"/>
              <a:gd name="connsiteX3" fmla="*/ 41791 w 62339"/>
              <a:gd name="connsiteY3" fmla="*/ 164387 h 313268"/>
              <a:gd name="connsiteX4" fmla="*/ 21242 w 62339"/>
              <a:gd name="connsiteY4" fmla="*/ 226032 h 313268"/>
              <a:gd name="connsiteX5" fmla="*/ 41791 w 62339"/>
              <a:gd name="connsiteY5" fmla="*/ 246580 h 313268"/>
              <a:gd name="connsiteX6" fmla="*/ 52065 w 62339"/>
              <a:gd name="connsiteY6" fmla="*/ 297951 h 31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39" h="313268">
                <a:moveTo>
                  <a:pt x="694" y="0"/>
                </a:moveTo>
                <a:cubicBezTo>
                  <a:pt x="14393" y="34247"/>
                  <a:pt x="26334" y="69251"/>
                  <a:pt x="41791" y="102742"/>
                </a:cubicBezTo>
                <a:cubicBezTo>
                  <a:pt x="46965" y="113953"/>
                  <a:pt x="62339" y="121216"/>
                  <a:pt x="62339" y="133564"/>
                </a:cubicBezTo>
                <a:cubicBezTo>
                  <a:pt x="62339" y="145912"/>
                  <a:pt x="46806" y="153103"/>
                  <a:pt x="41791" y="164387"/>
                </a:cubicBezTo>
                <a:cubicBezTo>
                  <a:pt x="32994" y="184180"/>
                  <a:pt x="21242" y="226032"/>
                  <a:pt x="21242" y="226032"/>
                </a:cubicBezTo>
                <a:cubicBezTo>
                  <a:pt x="28092" y="232881"/>
                  <a:pt x="39891" y="237081"/>
                  <a:pt x="41791" y="246580"/>
                </a:cubicBezTo>
                <a:cubicBezTo>
                  <a:pt x="55130" y="313268"/>
                  <a:pt x="0" y="245886"/>
                  <a:pt x="52065" y="297951"/>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258" name="Figura a mano libera 257"/>
          <p:cNvSpPr/>
          <p:nvPr/>
        </p:nvSpPr>
        <p:spPr>
          <a:xfrm>
            <a:off x="1193651" y="6032568"/>
            <a:ext cx="67534" cy="313268"/>
          </a:xfrm>
          <a:custGeom>
            <a:avLst/>
            <a:gdLst>
              <a:gd name="connsiteX0" fmla="*/ 694 w 62339"/>
              <a:gd name="connsiteY0" fmla="*/ 0 h 313268"/>
              <a:gd name="connsiteX1" fmla="*/ 41791 w 62339"/>
              <a:gd name="connsiteY1" fmla="*/ 102742 h 313268"/>
              <a:gd name="connsiteX2" fmla="*/ 62339 w 62339"/>
              <a:gd name="connsiteY2" fmla="*/ 133564 h 313268"/>
              <a:gd name="connsiteX3" fmla="*/ 41791 w 62339"/>
              <a:gd name="connsiteY3" fmla="*/ 164387 h 313268"/>
              <a:gd name="connsiteX4" fmla="*/ 21242 w 62339"/>
              <a:gd name="connsiteY4" fmla="*/ 226032 h 313268"/>
              <a:gd name="connsiteX5" fmla="*/ 41791 w 62339"/>
              <a:gd name="connsiteY5" fmla="*/ 246580 h 313268"/>
              <a:gd name="connsiteX6" fmla="*/ 52065 w 62339"/>
              <a:gd name="connsiteY6" fmla="*/ 297951 h 31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39" h="313268">
                <a:moveTo>
                  <a:pt x="694" y="0"/>
                </a:moveTo>
                <a:cubicBezTo>
                  <a:pt x="14393" y="34247"/>
                  <a:pt x="26334" y="69251"/>
                  <a:pt x="41791" y="102742"/>
                </a:cubicBezTo>
                <a:cubicBezTo>
                  <a:pt x="46965" y="113953"/>
                  <a:pt x="62339" y="121216"/>
                  <a:pt x="62339" y="133564"/>
                </a:cubicBezTo>
                <a:cubicBezTo>
                  <a:pt x="62339" y="145912"/>
                  <a:pt x="46806" y="153103"/>
                  <a:pt x="41791" y="164387"/>
                </a:cubicBezTo>
                <a:cubicBezTo>
                  <a:pt x="32994" y="184180"/>
                  <a:pt x="21242" y="226032"/>
                  <a:pt x="21242" y="226032"/>
                </a:cubicBezTo>
                <a:cubicBezTo>
                  <a:pt x="28092" y="232881"/>
                  <a:pt x="39891" y="237081"/>
                  <a:pt x="41791" y="246580"/>
                </a:cubicBezTo>
                <a:cubicBezTo>
                  <a:pt x="55130" y="313268"/>
                  <a:pt x="0" y="245886"/>
                  <a:pt x="52065" y="297951"/>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pic>
        <p:nvPicPr>
          <p:cNvPr id="733185" name="Picture 1"/>
          <p:cNvPicPr>
            <a:picLocks noChangeAspect="1" noChangeArrowheads="1"/>
          </p:cNvPicPr>
          <p:nvPr/>
        </p:nvPicPr>
        <p:blipFill>
          <a:blip r:embed="rId3" cstate="print"/>
          <a:srcRect l="2679" t="22408"/>
          <a:stretch>
            <a:fillRect/>
          </a:stretch>
        </p:blipFill>
        <p:spPr bwMode="auto">
          <a:xfrm>
            <a:off x="1938745" y="666211"/>
            <a:ext cx="4627497" cy="1862441"/>
          </a:xfrm>
          <a:prstGeom prst="rect">
            <a:avLst/>
          </a:prstGeom>
          <a:noFill/>
          <a:ln w="9525">
            <a:noFill/>
            <a:miter lim="800000"/>
            <a:headEnd/>
            <a:tailEnd/>
          </a:ln>
        </p:spPr>
      </p:pic>
      <p:pic>
        <p:nvPicPr>
          <p:cNvPr id="733187" name="Picture 3"/>
          <p:cNvPicPr>
            <a:picLocks noChangeAspect="1" noChangeArrowheads="1"/>
          </p:cNvPicPr>
          <p:nvPr/>
        </p:nvPicPr>
        <p:blipFill>
          <a:blip r:embed="rId4" cstate="print"/>
          <a:srcRect l="2500" t="22735"/>
          <a:stretch>
            <a:fillRect/>
          </a:stretch>
        </p:blipFill>
        <p:spPr bwMode="auto">
          <a:xfrm>
            <a:off x="1924595" y="4772693"/>
            <a:ext cx="4636008" cy="1854592"/>
          </a:xfrm>
          <a:prstGeom prst="rect">
            <a:avLst/>
          </a:prstGeom>
          <a:noFill/>
          <a:ln w="9525">
            <a:noFill/>
            <a:miter lim="800000"/>
            <a:headEnd/>
            <a:tailEnd/>
          </a:ln>
        </p:spPr>
      </p:pic>
      <p:sp>
        <p:nvSpPr>
          <p:cNvPr id="93" name="CasellaDiTesto 92"/>
          <p:cNvSpPr txBox="1"/>
          <p:nvPr/>
        </p:nvSpPr>
        <p:spPr>
          <a:xfrm>
            <a:off x="6764384" y="2873829"/>
            <a:ext cx="2315470" cy="1477328"/>
          </a:xfrm>
          <a:prstGeom prst="rect">
            <a:avLst/>
          </a:prstGeom>
          <a:no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rPr>
              <a:t>4U     1.64 mm       0.7</a:t>
            </a:r>
          </a:p>
          <a:p>
            <a:pPr algn="l" fontAlgn="auto">
              <a:spcBef>
                <a:spcPts val="0"/>
              </a:spcBef>
              <a:spcAft>
                <a:spcPts val="0"/>
              </a:spcAft>
            </a:pPr>
            <a:endParaRPr lang="it-IT" sz="1800" dirty="0" smtClean="0">
              <a:solidFill>
                <a:prstClr val="black"/>
              </a:solidFill>
              <a:latin typeface="Calibri"/>
              <a:ea typeface="+mn-ea"/>
              <a:cs typeface="+mn-cs"/>
            </a:endParaRPr>
          </a:p>
          <a:p>
            <a:pPr algn="l" fontAlgn="auto">
              <a:spcBef>
                <a:spcPts val="0"/>
              </a:spcBef>
              <a:spcAft>
                <a:spcPts val="0"/>
              </a:spcAft>
            </a:pPr>
            <a:r>
              <a:rPr lang="it-IT" sz="1800" dirty="0" smtClean="0">
                <a:solidFill>
                  <a:prstClr val="black"/>
                </a:solidFill>
                <a:latin typeface="Calibri"/>
                <a:ea typeface="+mn-ea"/>
                <a:cs typeface="+mn-cs"/>
              </a:rPr>
              <a:t>5U     1.50 mm       0.8</a:t>
            </a:r>
          </a:p>
          <a:p>
            <a:pPr algn="l" fontAlgn="auto">
              <a:spcBef>
                <a:spcPts val="0"/>
              </a:spcBef>
              <a:spcAft>
                <a:spcPts val="0"/>
              </a:spcAft>
            </a:pPr>
            <a:endParaRPr lang="it-IT" sz="1800" dirty="0" smtClean="0">
              <a:solidFill>
                <a:prstClr val="black"/>
              </a:solidFill>
              <a:latin typeface="Calibri"/>
              <a:ea typeface="+mn-ea"/>
              <a:cs typeface="+mn-cs"/>
            </a:endParaRPr>
          </a:p>
          <a:p>
            <a:pPr algn="l" fontAlgn="auto">
              <a:spcBef>
                <a:spcPts val="0"/>
              </a:spcBef>
              <a:spcAft>
                <a:spcPts val="0"/>
              </a:spcAft>
            </a:pPr>
            <a:r>
              <a:rPr lang="it-IT" sz="1800" dirty="0" smtClean="0">
                <a:solidFill>
                  <a:prstClr val="black"/>
                </a:solidFill>
                <a:latin typeface="Calibri"/>
                <a:ea typeface="+mn-ea"/>
                <a:cs typeface="+mn-cs"/>
              </a:rPr>
              <a:t>6U     1.62 mm       0.82</a:t>
            </a:r>
          </a:p>
        </p:txBody>
      </p:sp>
      <p:sp>
        <p:nvSpPr>
          <p:cNvPr id="94" name="CasellaDiTesto 93"/>
          <p:cNvSpPr txBox="1"/>
          <p:nvPr/>
        </p:nvSpPr>
        <p:spPr>
          <a:xfrm>
            <a:off x="7415349" y="2312125"/>
            <a:ext cx="1842497" cy="553998"/>
          </a:xfrm>
          <a:prstGeom prst="rect">
            <a:avLst/>
          </a:prstGeom>
          <a:noFill/>
        </p:spPr>
        <p:txBody>
          <a:bodyPr wrap="none" rtlCol="0">
            <a:spAutoFit/>
          </a:bodyPr>
          <a:lstStyle/>
          <a:p>
            <a:pPr algn="l" fontAlgn="auto">
              <a:spcBef>
                <a:spcPts val="0"/>
              </a:spcBef>
              <a:spcAft>
                <a:spcPts val="0"/>
              </a:spcAft>
            </a:pPr>
            <a:r>
              <a:rPr lang="it-IT" sz="1800" dirty="0" smtClean="0">
                <a:solidFill>
                  <a:prstClr val="black"/>
                </a:solidFill>
                <a:latin typeface="Calibri"/>
                <a:ea typeface="+mn-ea"/>
                <a:cs typeface="+mn-cs"/>
                <a:sym typeface="Symbol"/>
              </a:rPr>
              <a:t></a:t>
            </a:r>
            <a:r>
              <a:rPr lang="it-IT" sz="1800" baseline="-25000" dirty="0" smtClean="0">
                <a:solidFill>
                  <a:prstClr val="black"/>
                </a:solidFill>
                <a:latin typeface="Calibri"/>
                <a:ea typeface="+mn-ea"/>
                <a:cs typeface="+mn-cs"/>
                <a:sym typeface="Symbol"/>
              </a:rPr>
              <a:t>COH                 </a:t>
            </a:r>
            <a:r>
              <a:rPr lang="it-IT" sz="1800" dirty="0" smtClean="0">
                <a:solidFill>
                  <a:prstClr val="black"/>
                </a:solidFill>
                <a:latin typeface="Calibri"/>
                <a:ea typeface="+mn-ea"/>
                <a:cs typeface="+mn-cs"/>
                <a:sym typeface="Symbol"/>
              </a:rPr>
              <a:t></a:t>
            </a:r>
            <a:r>
              <a:rPr lang="it-IT" sz="1800" baseline="-25000" dirty="0" err="1" smtClean="0">
                <a:solidFill>
                  <a:prstClr val="black"/>
                </a:solidFill>
                <a:latin typeface="Calibri"/>
                <a:ea typeface="+mn-ea"/>
                <a:cs typeface="+mn-cs"/>
                <a:sym typeface="Symbol"/>
              </a:rPr>
              <a:t>COH</a:t>
            </a:r>
            <a:r>
              <a:rPr lang="it-IT" sz="1800" dirty="0" smtClean="0">
                <a:solidFill>
                  <a:prstClr val="black"/>
                </a:solidFill>
                <a:latin typeface="Calibri"/>
                <a:ea typeface="+mn-ea"/>
                <a:cs typeface="+mn-cs"/>
                <a:sym typeface="Symbol"/>
              </a:rPr>
              <a:t>/</a:t>
            </a:r>
            <a:r>
              <a:rPr lang="it-IT" sz="1800" baseline="-25000" dirty="0" smtClean="0">
                <a:solidFill>
                  <a:prstClr val="black"/>
                </a:solidFill>
                <a:latin typeface="Calibri"/>
                <a:ea typeface="+mn-ea"/>
                <a:cs typeface="+mn-cs"/>
                <a:sym typeface="Symbol"/>
              </a:rPr>
              <a:t>   </a:t>
            </a:r>
            <a:endParaRPr lang="it-IT" sz="1800" baseline="-25000" dirty="0" smtClean="0">
              <a:solidFill>
                <a:prstClr val="black"/>
              </a:solidFill>
              <a:latin typeface="Calibri"/>
              <a:ea typeface="+mn-ea"/>
              <a:cs typeface="+mn-cs"/>
            </a:endParaRPr>
          </a:p>
          <a:p>
            <a:pPr algn="l" fontAlgn="auto">
              <a:spcBef>
                <a:spcPts val="0"/>
              </a:spcBef>
              <a:spcAft>
                <a:spcPts val="0"/>
              </a:spcAft>
            </a:pPr>
            <a:endParaRPr lang="it-IT" sz="1800" baseline="-25000" dirty="0">
              <a:solidFill>
                <a:prstClr val="black"/>
              </a:solidFill>
              <a:latin typeface="Calibri"/>
              <a:ea typeface="+mn-ea"/>
              <a:cs typeface="+mn-cs"/>
            </a:endParaRPr>
          </a:p>
        </p:txBody>
      </p:sp>
      <p:cxnSp>
        <p:nvCxnSpPr>
          <p:cNvPr id="100" name="Connettore 1 99"/>
          <p:cNvCxnSpPr/>
          <p:nvPr/>
        </p:nvCxnSpPr>
        <p:spPr>
          <a:xfrm>
            <a:off x="6905897" y="2756263"/>
            <a:ext cx="2589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ttore 1 100"/>
          <p:cNvCxnSpPr/>
          <p:nvPr/>
        </p:nvCxnSpPr>
        <p:spPr>
          <a:xfrm>
            <a:off x="6905897" y="3357154"/>
            <a:ext cx="2589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6905897" y="3892731"/>
            <a:ext cx="2589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nettore 1 103"/>
          <p:cNvCxnSpPr/>
          <p:nvPr/>
        </p:nvCxnSpPr>
        <p:spPr>
          <a:xfrm>
            <a:off x="7287985" y="2390503"/>
            <a:ext cx="0" cy="19855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nettore 1 104"/>
          <p:cNvCxnSpPr/>
          <p:nvPr/>
        </p:nvCxnSpPr>
        <p:spPr>
          <a:xfrm>
            <a:off x="8434252" y="2390503"/>
            <a:ext cx="0" cy="19855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80289" name="Picture 1"/>
          <p:cNvPicPr>
            <a:picLocks noChangeAspect="1" noChangeArrowheads="1"/>
          </p:cNvPicPr>
          <p:nvPr/>
        </p:nvPicPr>
        <p:blipFill>
          <a:blip r:embed="rId5" cstate="print"/>
          <a:srcRect l="2665" t="22425"/>
          <a:stretch>
            <a:fillRect/>
          </a:stretch>
        </p:blipFill>
        <p:spPr bwMode="auto">
          <a:xfrm>
            <a:off x="1935120" y="2721935"/>
            <a:ext cx="4628174" cy="186202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6288" y="834752"/>
            <a:ext cx="8839201" cy="3962400"/>
          </a:xfrm>
          <a:prstGeom prst="rect">
            <a:avLst/>
          </a:prstGeom>
        </p:spPr>
      </p:pic>
      <p:pic>
        <p:nvPicPr>
          <p:cNvPr id="5" name="Picture 4"/>
          <p:cNvPicPr>
            <a:picLocks noChangeAspect="1"/>
          </p:cNvPicPr>
          <p:nvPr/>
        </p:nvPicPr>
        <p:blipFill>
          <a:blip r:embed="rId3"/>
          <a:stretch>
            <a:fillRect/>
          </a:stretch>
        </p:blipFill>
        <p:spPr>
          <a:xfrm>
            <a:off x="690437" y="4810844"/>
            <a:ext cx="8470900" cy="1714500"/>
          </a:xfrm>
          <a:prstGeom prst="rect">
            <a:avLst/>
          </a:prstGeom>
        </p:spPr>
      </p:pic>
      <p:sp>
        <p:nvSpPr>
          <p:cNvPr id="6" name="TextBox 5"/>
          <p:cNvSpPr txBox="1"/>
          <p:nvPr/>
        </p:nvSpPr>
        <p:spPr>
          <a:xfrm>
            <a:off x="1649523" y="188654"/>
            <a:ext cx="6552728" cy="461665"/>
          </a:xfrm>
          <a:prstGeom prst="rect">
            <a:avLst/>
          </a:prstGeom>
          <a:noFill/>
        </p:spPr>
        <p:txBody>
          <a:bodyPr wrap="square" rtlCol="0">
            <a:spAutoFit/>
          </a:bodyPr>
          <a:lstStyle/>
          <a:p>
            <a:r>
              <a:rPr lang="en-US" sz="2400" dirty="0" smtClean="0">
                <a:solidFill>
                  <a:srgbClr val="000000"/>
                </a:solidFill>
              </a:rPr>
              <a:t>2013 FEL Conference </a:t>
            </a:r>
            <a:endParaRPr lang="en-US" sz="2400" dirty="0">
              <a:solidFill>
                <a:srgbClr val="000000"/>
              </a:solidFill>
            </a:endParaRPr>
          </a:p>
        </p:txBody>
      </p:sp>
    </p:spTree>
    <p:extLst>
      <p:ext uri="{BB962C8B-B14F-4D97-AF65-F5344CB8AC3E}">
        <p14:creationId xmlns:p14="http://schemas.microsoft.com/office/powerpoint/2010/main" val="6971998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268760"/>
            <a:ext cx="9906000" cy="4251796"/>
            <a:chOff x="0" y="1841500"/>
            <a:chExt cx="8423802" cy="3161092"/>
          </a:xfrm>
        </p:grpSpPr>
        <p:pic>
          <p:nvPicPr>
            <p:cNvPr id="2" name="Picture 1"/>
            <p:cNvPicPr>
              <a:picLocks noChangeAspect="1"/>
            </p:cNvPicPr>
            <p:nvPr/>
          </p:nvPicPr>
          <p:blipFill rotWithShape="1">
            <a:blip r:embed="rId2"/>
            <a:srcRect r="76781"/>
            <a:stretch/>
          </p:blipFill>
          <p:spPr>
            <a:xfrm>
              <a:off x="0" y="1841500"/>
              <a:ext cx="2300111" cy="3157768"/>
            </a:xfrm>
            <a:prstGeom prst="rect">
              <a:avLst/>
            </a:prstGeom>
          </p:spPr>
        </p:pic>
        <p:pic>
          <p:nvPicPr>
            <p:cNvPr id="3" name="Picture 2"/>
            <p:cNvPicPr>
              <a:picLocks noChangeAspect="1"/>
            </p:cNvPicPr>
            <p:nvPr/>
          </p:nvPicPr>
          <p:blipFill rotWithShape="1">
            <a:blip r:embed="rId2"/>
            <a:srcRect l="30798"/>
            <a:stretch/>
          </p:blipFill>
          <p:spPr>
            <a:xfrm>
              <a:off x="1568624" y="1844824"/>
              <a:ext cx="6855178" cy="3157768"/>
            </a:xfrm>
            <a:prstGeom prst="rect">
              <a:avLst/>
            </a:prstGeom>
          </p:spPr>
        </p:pic>
      </p:grpSp>
      <p:sp>
        <p:nvSpPr>
          <p:cNvPr id="5" name="Oval 4"/>
          <p:cNvSpPr/>
          <p:nvPr/>
        </p:nvSpPr>
        <p:spPr bwMode="auto">
          <a:xfrm>
            <a:off x="5241032" y="2780928"/>
            <a:ext cx="3888432" cy="936104"/>
          </a:xfrm>
          <a:prstGeom prst="ellipse">
            <a:avLst/>
          </a:prstGeom>
          <a:noFill/>
          <a:ln>
            <a:solidFill>
              <a:schemeClr val="bg1"/>
            </a:solidFill>
          </a:ln>
          <a:effectLst/>
          <a:extLst/>
        </p:spPr>
        <p:txBody>
          <a:bodyPr vert="horz" wrap="square" lIns="91388" tIns="45694" rIns="91388" bIns="45694" numCol="1" spcCol="0" rtlCol="0" anchor="t" anchorCtr="0" compatLnSpc="1">
            <a:prstTxWarp prst="textNoShape">
              <a:avLst/>
            </a:prstTxWarp>
          </a:bodyPr>
          <a:lstStyle/>
          <a:p>
            <a:pPr defTabSz="913884"/>
            <a:endParaRPr lang="en-US" sz="2400">
              <a:solidFill>
                <a:srgbClr val="FF0000"/>
              </a:solidFill>
            </a:endParaRPr>
          </a:p>
        </p:txBody>
      </p:sp>
    </p:spTree>
    <p:extLst>
      <p:ext uri="{BB962C8B-B14F-4D97-AF65-F5344CB8AC3E}">
        <p14:creationId xmlns:p14="http://schemas.microsoft.com/office/powerpoint/2010/main" val="1877664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636912"/>
            <a:ext cx="8883223" cy="1473200"/>
          </a:xfrm>
        </p:spPr>
        <p:txBody>
          <a:bodyPr/>
          <a:lstStyle/>
          <a:p>
            <a:r>
              <a:rPr lang="en-US" dirty="0" smtClean="0"/>
              <a:t>COMB FEL</a:t>
            </a:r>
            <a:endParaRPr lang="en-US" dirty="0"/>
          </a:p>
        </p:txBody>
      </p:sp>
    </p:spTree>
    <p:extLst>
      <p:ext uri="{BB962C8B-B14F-4D97-AF65-F5344CB8AC3E}">
        <p14:creationId xmlns:p14="http://schemas.microsoft.com/office/powerpoint/2010/main" val="2155147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3"/>
          <p:cNvGrpSpPr>
            <a:grpSpLocks/>
          </p:cNvGrpSpPr>
          <p:nvPr/>
        </p:nvGrpSpPr>
        <p:grpSpPr bwMode="auto">
          <a:xfrm>
            <a:off x="235052" y="4154492"/>
            <a:ext cx="9420225" cy="2627312"/>
            <a:chOff x="194" y="2494"/>
            <a:chExt cx="7790" cy="2354"/>
          </a:xfrm>
        </p:grpSpPr>
        <p:grpSp>
          <p:nvGrpSpPr>
            <p:cNvPr id="63492" name="Group 4"/>
            <p:cNvGrpSpPr>
              <a:grpSpLocks/>
            </p:cNvGrpSpPr>
            <p:nvPr/>
          </p:nvGrpSpPr>
          <p:grpSpPr bwMode="auto">
            <a:xfrm>
              <a:off x="194" y="2494"/>
              <a:ext cx="2305" cy="1981"/>
              <a:chOff x="194" y="2494"/>
              <a:chExt cx="2305" cy="1981"/>
            </a:xfrm>
          </p:grpSpPr>
          <p:pic>
            <p:nvPicPr>
              <p:cNvPr id="1754117" name="Picture 5"/>
              <p:cNvPicPr>
                <a:picLocks noChangeAspect="1"/>
              </p:cNvPicPr>
              <p:nvPr/>
            </p:nvPicPr>
            <p:blipFill>
              <a:blip r:embed="rId3">
                <a:extLst>
                  <a:ext uri="{28A0092B-C50C-407E-A947-70E740481C1C}">
                    <a14:useLocalDpi xmlns:a14="http://schemas.microsoft.com/office/drawing/2010/main" val="0"/>
                  </a:ext>
                </a:extLst>
              </a:blip>
              <a:srcRect r="33415" b="21053"/>
              <a:stretch>
                <a:fillRect/>
              </a:stretch>
            </p:blipFill>
            <p:spPr bwMode="auto">
              <a:xfrm>
                <a:off x="291" y="2542"/>
                <a:ext cx="2157" cy="1916"/>
              </a:xfrm>
              <a:prstGeom prst="rect">
                <a:avLst/>
              </a:prstGeom>
              <a:noFill/>
              <a:ln>
                <a:noFill/>
              </a:ln>
              <a:effectLst/>
              <a:extLst>
                <a:ext uri="{909E8E84-426E-40dd-AFC4-6F175D3DCCD1}">
                  <a14:hiddenFill xmlns:a14="http://schemas.microsoft.com/office/drawing/2010/main">
                    <a:blipFill dpi="0" rotWithShape="0">
                      <a:blip/>
                      <a:srcRect r="33415" b="21053"/>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754118" name="Text Box 6"/>
              <p:cNvSpPr txBox="1">
                <a:spLocks/>
              </p:cNvSpPr>
              <p:nvPr/>
            </p:nvSpPr>
            <p:spPr bwMode="auto">
              <a:xfrm>
                <a:off x="240" y="2494"/>
                <a:ext cx="2259" cy="26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lvl1pPr algn="l" defTabSz="673100">
                  <a:defRPr sz="1200">
                    <a:solidFill>
                      <a:schemeClr val="tx1"/>
                    </a:solidFill>
                    <a:latin typeface="American Typewriter" charset="0"/>
                    <a:ea typeface="ＭＳ Ｐゴシック" charset="0"/>
                  </a:defRPr>
                </a:lvl1pPr>
                <a:lvl2pPr marL="336550" algn="l" defTabSz="673100">
                  <a:defRPr sz="1200">
                    <a:solidFill>
                      <a:schemeClr val="tx1"/>
                    </a:solidFill>
                    <a:latin typeface="American Typewriter" charset="0"/>
                    <a:ea typeface="ＭＳ Ｐゴシック" charset="0"/>
                  </a:defRPr>
                </a:lvl2pPr>
                <a:lvl3pPr marL="673100" algn="l" defTabSz="673100">
                  <a:defRPr sz="1200">
                    <a:solidFill>
                      <a:schemeClr val="tx1"/>
                    </a:solidFill>
                    <a:latin typeface="American Typewriter" charset="0"/>
                    <a:ea typeface="ＭＳ Ｐゴシック" charset="0"/>
                  </a:defRPr>
                </a:lvl3pPr>
                <a:lvl4pPr marL="1009650" algn="l" defTabSz="673100">
                  <a:defRPr sz="1200">
                    <a:solidFill>
                      <a:schemeClr val="tx1"/>
                    </a:solidFill>
                    <a:latin typeface="American Typewriter" charset="0"/>
                    <a:ea typeface="ＭＳ Ｐゴシック" charset="0"/>
                  </a:defRPr>
                </a:lvl4pPr>
                <a:lvl5pPr marL="1347788" algn="l" defTabSz="673100">
                  <a:defRPr sz="1200">
                    <a:solidFill>
                      <a:schemeClr val="tx1"/>
                    </a:solidFill>
                    <a:latin typeface="American Typewriter" charset="0"/>
                    <a:ea typeface="ＭＳ Ｐゴシック" charset="0"/>
                  </a:defRPr>
                </a:lvl5pPr>
                <a:lvl6pPr marL="1804988" defTabSz="673100" fontAlgn="base">
                  <a:spcBef>
                    <a:spcPct val="0"/>
                  </a:spcBef>
                  <a:spcAft>
                    <a:spcPct val="0"/>
                  </a:spcAft>
                  <a:defRPr sz="1200">
                    <a:solidFill>
                      <a:schemeClr val="tx1"/>
                    </a:solidFill>
                    <a:latin typeface="American Typewriter" charset="0"/>
                    <a:ea typeface="ＭＳ Ｐゴシック" charset="0"/>
                  </a:defRPr>
                </a:lvl6pPr>
                <a:lvl7pPr marL="2262188" defTabSz="673100" fontAlgn="base">
                  <a:spcBef>
                    <a:spcPct val="0"/>
                  </a:spcBef>
                  <a:spcAft>
                    <a:spcPct val="0"/>
                  </a:spcAft>
                  <a:defRPr sz="1200">
                    <a:solidFill>
                      <a:schemeClr val="tx1"/>
                    </a:solidFill>
                    <a:latin typeface="American Typewriter" charset="0"/>
                    <a:ea typeface="ＭＳ Ｐゴシック" charset="0"/>
                  </a:defRPr>
                </a:lvl7pPr>
                <a:lvl8pPr marL="2719388" defTabSz="673100" fontAlgn="base">
                  <a:spcBef>
                    <a:spcPct val="0"/>
                  </a:spcBef>
                  <a:spcAft>
                    <a:spcPct val="0"/>
                  </a:spcAft>
                  <a:defRPr sz="1200">
                    <a:solidFill>
                      <a:schemeClr val="tx1"/>
                    </a:solidFill>
                    <a:latin typeface="American Typewriter" charset="0"/>
                    <a:ea typeface="ＭＳ Ｐゴシック" charset="0"/>
                  </a:defRPr>
                </a:lvl8pPr>
                <a:lvl9pPr marL="3176588" defTabSz="673100" fontAlgn="base">
                  <a:spcBef>
                    <a:spcPct val="0"/>
                  </a:spcBef>
                  <a:spcAft>
                    <a:spcPct val="0"/>
                  </a:spcAft>
                  <a:defRPr sz="1200">
                    <a:solidFill>
                      <a:schemeClr val="tx1"/>
                    </a:solidFill>
                    <a:latin typeface="American Typewriter" charset="0"/>
                    <a:ea typeface="ＭＳ Ｐゴシック" charset="0"/>
                  </a:defRPr>
                </a:lvl9pPr>
              </a:lstStyle>
              <a:p>
                <a:pPr>
                  <a:defRPr/>
                </a:pPr>
                <a:r>
                  <a:rPr lang="it-IT" sz="1900">
                    <a:solidFill>
                      <a:srgbClr val="FFFFFF"/>
                    </a:solidFill>
                    <a:latin typeface="Tahoma" charset="0"/>
                    <a:cs typeface="Arial" charset="0"/>
                  </a:rPr>
                  <a:t>4-pulses-time-structure</a:t>
                </a:r>
                <a:endParaRPr lang="en-US" sz="1900">
                  <a:solidFill>
                    <a:srgbClr val="FFFFFF"/>
                  </a:solidFill>
                  <a:latin typeface="Tahoma" charset="0"/>
                  <a:cs typeface="Arial" charset="0"/>
                </a:endParaRPr>
              </a:p>
            </p:txBody>
          </p:sp>
          <p:sp>
            <p:nvSpPr>
              <p:cNvPr id="1754119" name="Text Box 7"/>
              <p:cNvSpPr txBox="1">
                <a:spLocks/>
              </p:cNvSpPr>
              <p:nvPr/>
            </p:nvSpPr>
            <p:spPr bwMode="auto">
              <a:xfrm rot="16200000">
                <a:off x="-385" y="3347"/>
                <a:ext cx="1391" cy="234"/>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lvl1pPr algn="l" defTabSz="673100">
                  <a:defRPr sz="1200">
                    <a:solidFill>
                      <a:schemeClr val="tx1"/>
                    </a:solidFill>
                    <a:latin typeface="American Typewriter" charset="0"/>
                    <a:ea typeface="ＭＳ Ｐゴシック" charset="0"/>
                  </a:defRPr>
                </a:lvl1pPr>
                <a:lvl2pPr marL="336550" algn="l" defTabSz="673100">
                  <a:defRPr sz="1200">
                    <a:solidFill>
                      <a:schemeClr val="tx1"/>
                    </a:solidFill>
                    <a:latin typeface="American Typewriter" charset="0"/>
                    <a:ea typeface="ＭＳ Ｐゴシック" charset="0"/>
                  </a:defRPr>
                </a:lvl2pPr>
                <a:lvl3pPr marL="673100" algn="l" defTabSz="673100">
                  <a:defRPr sz="1200">
                    <a:solidFill>
                      <a:schemeClr val="tx1"/>
                    </a:solidFill>
                    <a:latin typeface="American Typewriter" charset="0"/>
                    <a:ea typeface="ＭＳ Ｐゴシック" charset="0"/>
                  </a:defRPr>
                </a:lvl3pPr>
                <a:lvl4pPr marL="1009650" algn="l" defTabSz="673100">
                  <a:defRPr sz="1200">
                    <a:solidFill>
                      <a:schemeClr val="tx1"/>
                    </a:solidFill>
                    <a:latin typeface="American Typewriter" charset="0"/>
                    <a:ea typeface="ＭＳ Ｐゴシック" charset="0"/>
                  </a:defRPr>
                </a:lvl4pPr>
                <a:lvl5pPr marL="1347788" algn="l" defTabSz="673100">
                  <a:defRPr sz="1200">
                    <a:solidFill>
                      <a:schemeClr val="tx1"/>
                    </a:solidFill>
                    <a:latin typeface="American Typewriter" charset="0"/>
                    <a:ea typeface="ＭＳ Ｐゴシック" charset="0"/>
                  </a:defRPr>
                </a:lvl5pPr>
                <a:lvl6pPr marL="1804988" defTabSz="673100" fontAlgn="base">
                  <a:spcBef>
                    <a:spcPct val="0"/>
                  </a:spcBef>
                  <a:spcAft>
                    <a:spcPct val="0"/>
                  </a:spcAft>
                  <a:defRPr sz="1200">
                    <a:solidFill>
                      <a:schemeClr val="tx1"/>
                    </a:solidFill>
                    <a:latin typeface="American Typewriter" charset="0"/>
                    <a:ea typeface="ＭＳ Ｐゴシック" charset="0"/>
                  </a:defRPr>
                </a:lvl6pPr>
                <a:lvl7pPr marL="2262188" defTabSz="673100" fontAlgn="base">
                  <a:spcBef>
                    <a:spcPct val="0"/>
                  </a:spcBef>
                  <a:spcAft>
                    <a:spcPct val="0"/>
                  </a:spcAft>
                  <a:defRPr sz="1200">
                    <a:solidFill>
                      <a:schemeClr val="tx1"/>
                    </a:solidFill>
                    <a:latin typeface="American Typewriter" charset="0"/>
                    <a:ea typeface="ＭＳ Ｐゴシック" charset="0"/>
                  </a:defRPr>
                </a:lvl7pPr>
                <a:lvl8pPr marL="2719388" defTabSz="673100" fontAlgn="base">
                  <a:spcBef>
                    <a:spcPct val="0"/>
                  </a:spcBef>
                  <a:spcAft>
                    <a:spcPct val="0"/>
                  </a:spcAft>
                  <a:defRPr sz="1200">
                    <a:solidFill>
                      <a:schemeClr val="tx1"/>
                    </a:solidFill>
                    <a:latin typeface="American Typewriter" charset="0"/>
                    <a:ea typeface="ＭＳ Ｐゴシック" charset="0"/>
                  </a:defRPr>
                </a:lvl8pPr>
                <a:lvl9pPr marL="3176588" defTabSz="673100"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defRPr/>
                </a:pPr>
                <a:r>
                  <a:rPr lang="en-US" sz="1800">
                    <a:solidFill>
                      <a:srgbClr val="FFFFFF"/>
                    </a:solidFill>
                    <a:ea typeface="ヒラギノ明朝 Pro W3" charset="0"/>
                  </a:rPr>
                  <a:t>time</a:t>
                </a:r>
              </a:p>
            </p:txBody>
          </p:sp>
          <p:sp>
            <p:nvSpPr>
              <p:cNvPr id="1754120" name="Line 8"/>
              <p:cNvSpPr>
                <a:spLocks noChangeShapeType="1"/>
              </p:cNvSpPr>
              <p:nvPr/>
            </p:nvSpPr>
            <p:spPr bwMode="auto">
              <a:xfrm>
                <a:off x="240" y="2589"/>
                <a:ext cx="0" cy="1873"/>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p>
                <a:pPr>
                  <a:defRPr/>
                </a:pPr>
                <a:endParaRPr lang="en-US"/>
              </a:p>
            </p:txBody>
          </p:sp>
          <p:sp>
            <p:nvSpPr>
              <p:cNvPr id="1754121" name="Line 9"/>
              <p:cNvSpPr>
                <a:spLocks noChangeShapeType="1"/>
              </p:cNvSpPr>
              <p:nvPr/>
            </p:nvSpPr>
            <p:spPr bwMode="auto">
              <a:xfrm>
                <a:off x="240" y="4463"/>
                <a:ext cx="2162"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p>
                <a:pPr>
                  <a:defRPr/>
                </a:pPr>
                <a:endParaRPr lang="en-US"/>
              </a:p>
            </p:txBody>
          </p:sp>
          <p:sp>
            <p:nvSpPr>
              <p:cNvPr id="1754122" name="Text Box 10"/>
              <p:cNvSpPr txBox="1">
                <a:spLocks/>
              </p:cNvSpPr>
              <p:nvPr/>
            </p:nvSpPr>
            <p:spPr bwMode="auto">
              <a:xfrm>
                <a:off x="672" y="4222"/>
                <a:ext cx="1394" cy="253"/>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lvl1pPr algn="l" defTabSz="673100">
                  <a:defRPr sz="1200">
                    <a:solidFill>
                      <a:schemeClr val="tx1"/>
                    </a:solidFill>
                    <a:latin typeface="American Typewriter" charset="0"/>
                    <a:ea typeface="ＭＳ Ｐゴシック" charset="0"/>
                  </a:defRPr>
                </a:lvl1pPr>
                <a:lvl2pPr marL="336550" algn="l" defTabSz="673100">
                  <a:defRPr sz="1200">
                    <a:solidFill>
                      <a:schemeClr val="tx1"/>
                    </a:solidFill>
                    <a:latin typeface="American Typewriter" charset="0"/>
                    <a:ea typeface="ＭＳ Ｐゴシック" charset="0"/>
                  </a:defRPr>
                </a:lvl2pPr>
                <a:lvl3pPr marL="673100" algn="l" defTabSz="673100">
                  <a:defRPr sz="1200">
                    <a:solidFill>
                      <a:schemeClr val="tx1"/>
                    </a:solidFill>
                    <a:latin typeface="American Typewriter" charset="0"/>
                    <a:ea typeface="ＭＳ Ｐゴシック" charset="0"/>
                  </a:defRPr>
                </a:lvl3pPr>
                <a:lvl4pPr marL="1009650" algn="l" defTabSz="673100">
                  <a:defRPr sz="1200">
                    <a:solidFill>
                      <a:schemeClr val="tx1"/>
                    </a:solidFill>
                    <a:latin typeface="American Typewriter" charset="0"/>
                    <a:ea typeface="ＭＳ Ｐゴシック" charset="0"/>
                  </a:defRPr>
                </a:lvl4pPr>
                <a:lvl5pPr marL="1347788" algn="l" defTabSz="673100">
                  <a:defRPr sz="1200">
                    <a:solidFill>
                      <a:schemeClr val="tx1"/>
                    </a:solidFill>
                    <a:latin typeface="American Typewriter" charset="0"/>
                    <a:ea typeface="ＭＳ Ｐゴシック" charset="0"/>
                  </a:defRPr>
                </a:lvl5pPr>
                <a:lvl6pPr marL="1804988" defTabSz="673100" fontAlgn="base">
                  <a:spcBef>
                    <a:spcPct val="0"/>
                  </a:spcBef>
                  <a:spcAft>
                    <a:spcPct val="0"/>
                  </a:spcAft>
                  <a:defRPr sz="1200">
                    <a:solidFill>
                      <a:schemeClr val="tx1"/>
                    </a:solidFill>
                    <a:latin typeface="American Typewriter" charset="0"/>
                    <a:ea typeface="ＭＳ Ｐゴシック" charset="0"/>
                  </a:defRPr>
                </a:lvl6pPr>
                <a:lvl7pPr marL="2262188" defTabSz="673100" fontAlgn="base">
                  <a:spcBef>
                    <a:spcPct val="0"/>
                  </a:spcBef>
                  <a:spcAft>
                    <a:spcPct val="0"/>
                  </a:spcAft>
                  <a:defRPr sz="1200">
                    <a:solidFill>
                      <a:schemeClr val="tx1"/>
                    </a:solidFill>
                    <a:latin typeface="American Typewriter" charset="0"/>
                    <a:ea typeface="ＭＳ Ｐゴシック" charset="0"/>
                  </a:defRPr>
                </a:lvl7pPr>
                <a:lvl8pPr marL="2719388" defTabSz="673100" fontAlgn="base">
                  <a:spcBef>
                    <a:spcPct val="0"/>
                  </a:spcBef>
                  <a:spcAft>
                    <a:spcPct val="0"/>
                  </a:spcAft>
                  <a:defRPr sz="1200">
                    <a:solidFill>
                      <a:schemeClr val="tx1"/>
                    </a:solidFill>
                    <a:latin typeface="American Typewriter" charset="0"/>
                    <a:ea typeface="ＭＳ Ｐゴシック" charset="0"/>
                  </a:defRPr>
                </a:lvl8pPr>
                <a:lvl9pPr marL="3176588" defTabSz="673100"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defRPr/>
                </a:pPr>
                <a:r>
                  <a:rPr lang="en-US" sz="1800">
                    <a:solidFill>
                      <a:srgbClr val="FFFFFF"/>
                    </a:solidFill>
                    <a:ea typeface="ヒラギノ明朝 Pro W3" charset="0"/>
                  </a:rPr>
                  <a:t>orizontal dim</a:t>
                </a:r>
              </a:p>
            </p:txBody>
          </p:sp>
        </p:grpSp>
        <p:grpSp>
          <p:nvGrpSpPr>
            <p:cNvPr id="63493" name="Group 11"/>
            <p:cNvGrpSpPr>
              <a:grpSpLocks/>
            </p:cNvGrpSpPr>
            <p:nvPr/>
          </p:nvGrpSpPr>
          <p:grpSpPr bwMode="auto">
            <a:xfrm>
              <a:off x="2683" y="2494"/>
              <a:ext cx="2781" cy="2354"/>
              <a:chOff x="2683" y="2494"/>
              <a:chExt cx="2781" cy="2354"/>
            </a:xfrm>
          </p:grpSpPr>
          <p:grpSp>
            <p:nvGrpSpPr>
              <p:cNvPr id="63502" name="Group 12"/>
              <p:cNvGrpSpPr>
                <a:grpSpLocks/>
              </p:cNvGrpSpPr>
              <p:nvPr/>
            </p:nvGrpSpPr>
            <p:grpSpPr bwMode="auto">
              <a:xfrm>
                <a:off x="2683" y="2542"/>
                <a:ext cx="2539" cy="2306"/>
                <a:chOff x="2835" y="2208"/>
                <a:chExt cx="2539" cy="2306"/>
              </a:xfrm>
            </p:grpSpPr>
            <p:pic>
              <p:nvPicPr>
                <p:cNvPr id="1754125" name="Picture 13"/>
                <p:cNvPicPr>
                  <a:picLocks noChangeAspect="1"/>
                </p:cNvPicPr>
                <p:nvPr/>
              </p:nvPicPr>
              <p:blipFill>
                <a:blip r:embed="rId5">
                  <a:extLst>
                    <a:ext uri="{28A0092B-C50C-407E-A947-70E740481C1C}">
                      <a14:useLocalDpi xmlns:a14="http://schemas.microsoft.com/office/drawing/2010/main" val="0"/>
                    </a:ext>
                  </a:extLst>
                </a:blip>
                <a:srcRect l="32796" t="36394" r="5063" b="-12869"/>
                <a:stretch>
                  <a:fillRect/>
                </a:stretch>
              </p:blipFill>
              <p:spPr bwMode="auto">
                <a:xfrm>
                  <a:off x="2881" y="2211"/>
                  <a:ext cx="2493" cy="2303"/>
                </a:xfrm>
                <a:prstGeom prst="rect">
                  <a:avLst/>
                </a:prstGeom>
                <a:noFill/>
                <a:ln>
                  <a:noFill/>
                </a:ln>
                <a:effectLst/>
                <a:extLst>
                  <a:ext uri="{909E8E84-426E-40dd-AFC4-6F175D3DCCD1}">
                    <a14:hiddenFill xmlns:a14="http://schemas.microsoft.com/office/drawing/2010/main">
                      <a:blipFill dpi="0" rotWithShape="0">
                        <a:blip/>
                        <a:srcRect l="32796" t="36394" r="5063" b="-12869"/>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nvGrpSpPr>
                <p:cNvPr id="63505" name="Group 14"/>
                <p:cNvGrpSpPr>
                  <a:grpSpLocks/>
                </p:cNvGrpSpPr>
                <p:nvPr/>
              </p:nvGrpSpPr>
              <p:grpSpPr bwMode="auto">
                <a:xfrm>
                  <a:off x="2835" y="2208"/>
                  <a:ext cx="2490" cy="1933"/>
                  <a:chOff x="2835" y="2208"/>
                  <a:chExt cx="2490" cy="1933"/>
                </a:xfrm>
              </p:grpSpPr>
              <p:sp>
                <p:nvSpPr>
                  <p:cNvPr id="1754127" name="Line 15"/>
                  <p:cNvSpPr>
                    <a:spLocks noChangeShapeType="1"/>
                  </p:cNvSpPr>
                  <p:nvPr/>
                </p:nvSpPr>
                <p:spPr bwMode="auto">
                  <a:xfrm>
                    <a:off x="2881" y="4129"/>
                    <a:ext cx="2444"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p>
                    <a:pPr>
                      <a:defRPr/>
                    </a:pPr>
                    <a:endParaRPr lang="en-US"/>
                  </a:p>
                </p:txBody>
              </p:sp>
              <p:sp>
                <p:nvSpPr>
                  <p:cNvPr id="1754128" name="Text Box 16"/>
                  <p:cNvSpPr txBox="1">
                    <a:spLocks/>
                  </p:cNvSpPr>
                  <p:nvPr/>
                </p:nvSpPr>
                <p:spPr bwMode="auto">
                  <a:xfrm>
                    <a:off x="3455" y="3888"/>
                    <a:ext cx="1390" cy="253"/>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lvl1pPr algn="l" defTabSz="673100">
                      <a:defRPr sz="1200">
                        <a:solidFill>
                          <a:schemeClr val="tx1"/>
                        </a:solidFill>
                        <a:latin typeface="American Typewriter" charset="0"/>
                        <a:ea typeface="ＭＳ Ｐゴシック" charset="0"/>
                      </a:defRPr>
                    </a:lvl1pPr>
                    <a:lvl2pPr marL="336550" algn="l" defTabSz="673100">
                      <a:defRPr sz="1200">
                        <a:solidFill>
                          <a:schemeClr val="tx1"/>
                        </a:solidFill>
                        <a:latin typeface="American Typewriter" charset="0"/>
                        <a:ea typeface="ＭＳ Ｐゴシック" charset="0"/>
                      </a:defRPr>
                    </a:lvl2pPr>
                    <a:lvl3pPr marL="673100" algn="l" defTabSz="673100">
                      <a:defRPr sz="1200">
                        <a:solidFill>
                          <a:schemeClr val="tx1"/>
                        </a:solidFill>
                        <a:latin typeface="American Typewriter" charset="0"/>
                        <a:ea typeface="ＭＳ Ｐゴシック" charset="0"/>
                      </a:defRPr>
                    </a:lvl3pPr>
                    <a:lvl4pPr marL="1009650" algn="l" defTabSz="673100">
                      <a:defRPr sz="1200">
                        <a:solidFill>
                          <a:schemeClr val="tx1"/>
                        </a:solidFill>
                        <a:latin typeface="American Typewriter" charset="0"/>
                        <a:ea typeface="ＭＳ Ｐゴシック" charset="0"/>
                      </a:defRPr>
                    </a:lvl4pPr>
                    <a:lvl5pPr marL="1347788" algn="l" defTabSz="673100">
                      <a:defRPr sz="1200">
                        <a:solidFill>
                          <a:schemeClr val="tx1"/>
                        </a:solidFill>
                        <a:latin typeface="American Typewriter" charset="0"/>
                        <a:ea typeface="ＭＳ Ｐゴシック" charset="0"/>
                      </a:defRPr>
                    </a:lvl5pPr>
                    <a:lvl6pPr marL="1804988" defTabSz="673100" fontAlgn="base">
                      <a:spcBef>
                        <a:spcPct val="0"/>
                      </a:spcBef>
                      <a:spcAft>
                        <a:spcPct val="0"/>
                      </a:spcAft>
                      <a:defRPr sz="1200">
                        <a:solidFill>
                          <a:schemeClr val="tx1"/>
                        </a:solidFill>
                        <a:latin typeface="American Typewriter" charset="0"/>
                        <a:ea typeface="ＭＳ Ｐゴシック" charset="0"/>
                      </a:defRPr>
                    </a:lvl6pPr>
                    <a:lvl7pPr marL="2262188" defTabSz="673100" fontAlgn="base">
                      <a:spcBef>
                        <a:spcPct val="0"/>
                      </a:spcBef>
                      <a:spcAft>
                        <a:spcPct val="0"/>
                      </a:spcAft>
                      <a:defRPr sz="1200">
                        <a:solidFill>
                          <a:schemeClr val="tx1"/>
                        </a:solidFill>
                        <a:latin typeface="American Typewriter" charset="0"/>
                        <a:ea typeface="ＭＳ Ｐゴシック" charset="0"/>
                      </a:defRPr>
                    </a:lvl7pPr>
                    <a:lvl8pPr marL="2719388" defTabSz="673100" fontAlgn="base">
                      <a:spcBef>
                        <a:spcPct val="0"/>
                      </a:spcBef>
                      <a:spcAft>
                        <a:spcPct val="0"/>
                      </a:spcAft>
                      <a:defRPr sz="1200">
                        <a:solidFill>
                          <a:schemeClr val="tx1"/>
                        </a:solidFill>
                        <a:latin typeface="American Typewriter" charset="0"/>
                        <a:ea typeface="ＭＳ Ｐゴシック" charset="0"/>
                      </a:defRPr>
                    </a:lvl8pPr>
                    <a:lvl9pPr marL="3176588" defTabSz="673100"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defRPr/>
                    </a:pPr>
                    <a:r>
                      <a:rPr lang="en-US" sz="1800">
                        <a:solidFill>
                          <a:srgbClr val="FFFFFF"/>
                        </a:solidFill>
                        <a:ea typeface="ヒラギノ明朝 Pro W3" charset="0"/>
                      </a:rPr>
                      <a:t>energy</a:t>
                    </a:r>
                  </a:p>
                </p:txBody>
              </p:sp>
              <p:sp>
                <p:nvSpPr>
                  <p:cNvPr id="1754129" name="Text Box 17"/>
                  <p:cNvSpPr txBox="1">
                    <a:spLocks/>
                  </p:cNvSpPr>
                  <p:nvPr/>
                </p:nvSpPr>
                <p:spPr bwMode="auto">
                  <a:xfrm rot="16200000">
                    <a:off x="2256" y="2990"/>
                    <a:ext cx="1391" cy="234"/>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lvl1pPr algn="l" defTabSz="673100">
                      <a:defRPr sz="1200">
                        <a:solidFill>
                          <a:schemeClr val="tx1"/>
                        </a:solidFill>
                        <a:latin typeface="American Typewriter" charset="0"/>
                        <a:ea typeface="ＭＳ Ｐゴシック" charset="0"/>
                      </a:defRPr>
                    </a:lvl1pPr>
                    <a:lvl2pPr marL="336550" algn="l" defTabSz="673100">
                      <a:defRPr sz="1200">
                        <a:solidFill>
                          <a:schemeClr val="tx1"/>
                        </a:solidFill>
                        <a:latin typeface="American Typewriter" charset="0"/>
                        <a:ea typeface="ＭＳ Ｐゴシック" charset="0"/>
                      </a:defRPr>
                    </a:lvl2pPr>
                    <a:lvl3pPr marL="673100" algn="l" defTabSz="673100">
                      <a:defRPr sz="1200">
                        <a:solidFill>
                          <a:schemeClr val="tx1"/>
                        </a:solidFill>
                        <a:latin typeface="American Typewriter" charset="0"/>
                        <a:ea typeface="ＭＳ Ｐゴシック" charset="0"/>
                      </a:defRPr>
                    </a:lvl3pPr>
                    <a:lvl4pPr marL="1009650" algn="l" defTabSz="673100">
                      <a:defRPr sz="1200">
                        <a:solidFill>
                          <a:schemeClr val="tx1"/>
                        </a:solidFill>
                        <a:latin typeface="American Typewriter" charset="0"/>
                        <a:ea typeface="ＭＳ Ｐゴシック" charset="0"/>
                      </a:defRPr>
                    </a:lvl4pPr>
                    <a:lvl5pPr marL="1347788" algn="l" defTabSz="673100">
                      <a:defRPr sz="1200">
                        <a:solidFill>
                          <a:schemeClr val="tx1"/>
                        </a:solidFill>
                        <a:latin typeface="American Typewriter" charset="0"/>
                        <a:ea typeface="ＭＳ Ｐゴシック" charset="0"/>
                      </a:defRPr>
                    </a:lvl5pPr>
                    <a:lvl6pPr marL="1804988" defTabSz="673100" fontAlgn="base">
                      <a:spcBef>
                        <a:spcPct val="0"/>
                      </a:spcBef>
                      <a:spcAft>
                        <a:spcPct val="0"/>
                      </a:spcAft>
                      <a:defRPr sz="1200">
                        <a:solidFill>
                          <a:schemeClr val="tx1"/>
                        </a:solidFill>
                        <a:latin typeface="American Typewriter" charset="0"/>
                        <a:ea typeface="ＭＳ Ｐゴシック" charset="0"/>
                      </a:defRPr>
                    </a:lvl6pPr>
                    <a:lvl7pPr marL="2262188" defTabSz="673100" fontAlgn="base">
                      <a:spcBef>
                        <a:spcPct val="0"/>
                      </a:spcBef>
                      <a:spcAft>
                        <a:spcPct val="0"/>
                      </a:spcAft>
                      <a:defRPr sz="1200">
                        <a:solidFill>
                          <a:schemeClr val="tx1"/>
                        </a:solidFill>
                        <a:latin typeface="American Typewriter" charset="0"/>
                        <a:ea typeface="ＭＳ Ｐゴシック" charset="0"/>
                      </a:defRPr>
                    </a:lvl7pPr>
                    <a:lvl8pPr marL="2719388" defTabSz="673100" fontAlgn="base">
                      <a:spcBef>
                        <a:spcPct val="0"/>
                      </a:spcBef>
                      <a:spcAft>
                        <a:spcPct val="0"/>
                      </a:spcAft>
                      <a:defRPr sz="1200">
                        <a:solidFill>
                          <a:schemeClr val="tx1"/>
                        </a:solidFill>
                        <a:latin typeface="American Typewriter" charset="0"/>
                        <a:ea typeface="ＭＳ Ｐゴシック" charset="0"/>
                      </a:defRPr>
                    </a:lvl8pPr>
                    <a:lvl9pPr marL="3176588" defTabSz="673100"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defRPr/>
                    </a:pPr>
                    <a:r>
                      <a:rPr lang="en-US" sz="1800">
                        <a:solidFill>
                          <a:srgbClr val="FFFFFF"/>
                        </a:solidFill>
                        <a:ea typeface="ヒラギノ明朝 Pro W3" charset="0"/>
                      </a:rPr>
                      <a:t>vertical dim</a:t>
                    </a:r>
                  </a:p>
                </p:txBody>
              </p:sp>
              <p:sp>
                <p:nvSpPr>
                  <p:cNvPr id="1754130" name="Line 18"/>
                  <p:cNvSpPr>
                    <a:spLocks noChangeShapeType="1"/>
                  </p:cNvSpPr>
                  <p:nvPr/>
                </p:nvSpPr>
                <p:spPr bwMode="auto">
                  <a:xfrm>
                    <a:off x="2881" y="2208"/>
                    <a:ext cx="0" cy="1872"/>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p>
                    <a:pPr>
                      <a:defRPr/>
                    </a:pPr>
                    <a:endParaRPr lang="en-US"/>
                  </a:p>
                </p:txBody>
              </p:sp>
            </p:grpSp>
          </p:grpSp>
          <p:sp>
            <p:nvSpPr>
              <p:cNvPr id="1754131" name="Text Box 19"/>
              <p:cNvSpPr txBox="1">
                <a:spLocks/>
              </p:cNvSpPr>
              <p:nvPr/>
            </p:nvSpPr>
            <p:spPr bwMode="auto">
              <a:xfrm>
                <a:off x="2775" y="2494"/>
                <a:ext cx="2689" cy="26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lvl1pPr algn="l" defTabSz="673100">
                  <a:defRPr sz="1200">
                    <a:solidFill>
                      <a:schemeClr val="tx1"/>
                    </a:solidFill>
                    <a:latin typeface="American Typewriter" charset="0"/>
                    <a:ea typeface="ＭＳ Ｐゴシック" charset="0"/>
                  </a:defRPr>
                </a:lvl1pPr>
                <a:lvl2pPr marL="336550" algn="l" defTabSz="673100">
                  <a:defRPr sz="1200">
                    <a:solidFill>
                      <a:schemeClr val="tx1"/>
                    </a:solidFill>
                    <a:latin typeface="American Typewriter" charset="0"/>
                    <a:ea typeface="ＭＳ Ｐゴシック" charset="0"/>
                  </a:defRPr>
                </a:lvl2pPr>
                <a:lvl3pPr marL="673100" algn="l" defTabSz="673100">
                  <a:defRPr sz="1200">
                    <a:solidFill>
                      <a:schemeClr val="tx1"/>
                    </a:solidFill>
                    <a:latin typeface="American Typewriter" charset="0"/>
                    <a:ea typeface="ＭＳ Ｐゴシック" charset="0"/>
                  </a:defRPr>
                </a:lvl3pPr>
                <a:lvl4pPr marL="1009650" algn="l" defTabSz="673100">
                  <a:defRPr sz="1200">
                    <a:solidFill>
                      <a:schemeClr val="tx1"/>
                    </a:solidFill>
                    <a:latin typeface="American Typewriter" charset="0"/>
                    <a:ea typeface="ＭＳ Ｐゴシック" charset="0"/>
                  </a:defRPr>
                </a:lvl4pPr>
                <a:lvl5pPr marL="1347788" algn="l" defTabSz="673100">
                  <a:defRPr sz="1200">
                    <a:solidFill>
                      <a:schemeClr val="tx1"/>
                    </a:solidFill>
                    <a:latin typeface="American Typewriter" charset="0"/>
                    <a:ea typeface="ＭＳ Ｐゴシック" charset="0"/>
                  </a:defRPr>
                </a:lvl5pPr>
                <a:lvl6pPr marL="1804988" defTabSz="673100" fontAlgn="base">
                  <a:spcBef>
                    <a:spcPct val="0"/>
                  </a:spcBef>
                  <a:spcAft>
                    <a:spcPct val="0"/>
                  </a:spcAft>
                  <a:defRPr sz="1200">
                    <a:solidFill>
                      <a:schemeClr val="tx1"/>
                    </a:solidFill>
                    <a:latin typeface="American Typewriter" charset="0"/>
                    <a:ea typeface="ＭＳ Ｐゴシック" charset="0"/>
                  </a:defRPr>
                </a:lvl6pPr>
                <a:lvl7pPr marL="2262188" defTabSz="673100" fontAlgn="base">
                  <a:spcBef>
                    <a:spcPct val="0"/>
                  </a:spcBef>
                  <a:spcAft>
                    <a:spcPct val="0"/>
                  </a:spcAft>
                  <a:defRPr sz="1200">
                    <a:solidFill>
                      <a:schemeClr val="tx1"/>
                    </a:solidFill>
                    <a:latin typeface="American Typewriter" charset="0"/>
                    <a:ea typeface="ＭＳ Ｐゴシック" charset="0"/>
                  </a:defRPr>
                </a:lvl7pPr>
                <a:lvl8pPr marL="2719388" defTabSz="673100" fontAlgn="base">
                  <a:spcBef>
                    <a:spcPct val="0"/>
                  </a:spcBef>
                  <a:spcAft>
                    <a:spcPct val="0"/>
                  </a:spcAft>
                  <a:defRPr sz="1200">
                    <a:solidFill>
                      <a:schemeClr val="tx1"/>
                    </a:solidFill>
                    <a:latin typeface="American Typewriter" charset="0"/>
                    <a:ea typeface="ＭＳ Ｐゴシック" charset="0"/>
                  </a:defRPr>
                </a:lvl8pPr>
                <a:lvl9pPr marL="3176588" defTabSz="673100" fontAlgn="base">
                  <a:spcBef>
                    <a:spcPct val="0"/>
                  </a:spcBef>
                  <a:spcAft>
                    <a:spcPct val="0"/>
                  </a:spcAft>
                  <a:defRPr sz="1200">
                    <a:solidFill>
                      <a:schemeClr val="tx1"/>
                    </a:solidFill>
                    <a:latin typeface="American Typewriter" charset="0"/>
                    <a:ea typeface="ＭＳ Ｐゴシック" charset="0"/>
                  </a:defRPr>
                </a:lvl9pPr>
              </a:lstStyle>
              <a:p>
                <a:pPr>
                  <a:defRPr/>
                </a:pPr>
                <a:r>
                  <a:rPr lang="it-IT" sz="1900">
                    <a:solidFill>
                      <a:srgbClr val="FFFFFF"/>
                    </a:solidFill>
                    <a:latin typeface="Tahoma" charset="0"/>
                    <a:cs typeface="Arial" charset="0"/>
                  </a:rPr>
                  <a:t>4-levels-energy-spectrum</a:t>
                </a:r>
                <a:endParaRPr lang="en-US" sz="1900">
                  <a:solidFill>
                    <a:srgbClr val="FFFFFF"/>
                  </a:solidFill>
                  <a:latin typeface="Tahoma" charset="0"/>
                  <a:cs typeface="Arial" charset="0"/>
                </a:endParaRPr>
              </a:p>
            </p:txBody>
          </p:sp>
        </p:grpSp>
        <p:grpSp>
          <p:nvGrpSpPr>
            <p:cNvPr id="63494" name="Group 20"/>
            <p:cNvGrpSpPr>
              <a:grpSpLocks/>
            </p:cNvGrpSpPr>
            <p:nvPr/>
          </p:nvGrpSpPr>
          <p:grpSpPr bwMode="auto">
            <a:xfrm>
              <a:off x="5488" y="2510"/>
              <a:ext cx="2496" cy="1971"/>
              <a:chOff x="5488" y="2510"/>
              <a:chExt cx="2496" cy="1971"/>
            </a:xfrm>
          </p:grpSpPr>
          <p:grpSp>
            <p:nvGrpSpPr>
              <p:cNvPr id="63495" name="Group 21"/>
              <p:cNvGrpSpPr>
                <a:grpSpLocks/>
              </p:cNvGrpSpPr>
              <p:nvPr/>
            </p:nvGrpSpPr>
            <p:grpSpPr bwMode="auto">
              <a:xfrm>
                <a:off x="5488" y="2510"/>
                <a:ext cx="2496" cy="1971"/>
                <a:chOff x="5488" y="2510"/>
                <a:chExt cx="2496" cy="1971"/>
              </a:xfrm>
            </p:grpSpPr>
            <p:pic>
              <p:nvPicPr>
                <p:cNvPr id="1754134" name="Picture 22"/>
                <p:cNvPicPr>
                  <a:picLocks noChangeAspect="1"/>
                </p:cNvPicPr>
                <p:nvPr/>
              </p:nvPicPr>
              <p:blipFill>
                <a:blip r:embed="rId6">
                  <a:extLst>
                    <a:ext uri="{28A0092B-C50C-407E-A947-70E740481C1C}">
                      <a14:useLocalDpi xmlns:a14="http://schemas.microsoft.com/office/drawing/2010/main" val="0"/>
                    </a:ext>
                  </a:extLst>
                </a:blip>
                <a:srcRect l="34389" b="32664"/>
                <a:stretch>
                  <a:fillRect/>
                </a:stretch>
              </p:blipFill>
              <p:spPr bwMode="auto">
                <a:xfrm>
                  <a:off x="5488" y="2561"/>
                  <a:ext cx="2496" cy="1920"/>
                </a:xfrm>
                <a:prstGeom prst="rect">
                  <a:avLst/>
                </a:prstGeom>
                <a:noFill/>
                <a:ln>
                  <a:noFill/>
                </a:ln>
                <a:effectLst/>
                <a:extLst>
                  <a:ext uri="{909E8E84-426E-40dd-AFC4-6F175D3DCCD1}">
                    <a14:hiddenFill xmlns:a14="http://schemas.microsoft.com/office/drawing/2010/main">
                      <a:blipFill dpi="0" rotWithShape="0">
                        <a:blip/>
                        <a:srcRect l="34389" b="32664"/>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754135" name="Line 23"/>
                <p:cNvSpPr>
                  <a:spLocks noChangeShapeType="1"/>
                </p:cNvSpPr>
                <p:nvPr/>
              </p:nvSpPr>
              <p:spPr bwMode="auto">
                <a:xfrm>
                  <a:off x="5488" y="4430"/>
                  <a:ext cx="2447"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p>
                  <a:pPr>
                    <a:defRPr/>
                  </a:pPr>
                  <a:endParaRPr lang="en-US"/>
                </a:p>
              </p:txBody>
            </p:sp>
            <p:sp>
              <p:nvSpPr>
                <p:cNvPr id="1754136" name="Text Box 24"/>
                <p:cNvSpPr txBox="1">
                  <a:spLocks/>
                </p:cNvSpPr>
                <p:nvPr/>
              </p:nvSpPr>
              <p:spPr bwMode="auto">
                <a:xfrm>
                  <a:off x="6065" y="4189"/>
                  <a:ext cx="1393" cy="253"/>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lvl1pPr algn="l" defTabSz="673100">
                    <a:defRPr sz="1200">
                      <a:solidFill>
                        <a:schemeClr val="tx1"/>
                      </a:solidFill>
                      <a:latin typeface="American Typewriter" charset="0"/>
                      <a:ea typeface="ＭＳ Ｐゴシック" charset="0"/>
                    </a:defRPr>
                  </a:lvl1pPr>
                  <a:lvl2pPr marL="336550" algn="l" defTabSz="673100">
                    <a:defRPr sz="1200">
                      <a:solidFill>
                        <a:schemeClr val="tx1"/>
                      </a:solidFill>
                      <a:latin typeface="American Typewriter" charset="0"/>
                      <a:ea typeface="ＭＳ Ｐゴシック" charset="0"/>
                    </a:defRPr>
                  </a:lvl2pPr>
                  <a:lvl3pPr marL="673100" algn="l" defTabSz="673100">
                    <a:defRPr sz="1200">
                      <a:solidFill>
                        <a:schemeClr val="tx1"/>
                      </a:solidFill>
                      <a:latin typeface="American Typewriter" charset="0"/>
                      <a:ea typeface="ＭＳ Ｐゴシック" charset="0"/>
                    </a:defRPr>
                  </a:lvl3pPr>
                  <a:lvl4pPr marL="1009650" algn="l" defTabSz="673100">
                    <a:defRPr sz="1200">
                      <a:solidFill>
                        <a:schemeClr val="tx1"/>
                      </a:solidFill>
                      <a:latin typeface="American Typewriter" charset="0"/>
                      <a:ea typeface="ＭＳ Ｐゴシック" charset="0"/>
                    </a:defRPr>
                  </a:lvl4pPr>
                  <a:lvl5pPr marL="1347788" algn="l" defTabSz="673100">
                    <a:defRPr sz="1200">
                      <a:solidFill>
                        <a:schemeClr val="tx1"/>
                      </a:solidFill>
                      <a:latin typeface="American Typewriter" charset="0"/>
                      <a:ea typeface="ＭＳ Ｐゴシック" charset="0"/>
                    </a:defRPr>
                  </a:lvl5pPr>
                  <a:lvl6pPr marL="1804988" defTabSz="673100" fontAlgn="base">
                    <a:spcBef>
                      <a:spcPct val="0"/>
                    </a:spcBef>
                    <a:spcAft>
                      <a:spcPct val="0"/>
                    </a:spcAft>
                    <a:defRPr sz="1200">
                      <a:solidFill>
                        <a:schemeClr val="tx1"/>
                      </a:solidFill>
                      <a:latin typeface="American Typewriter" charset="0"/>
                      <a:ea typeface="ＭＳ Ｐゴシック" charset="0"/>
                    </a:defRPr>
                  </a:lvl6pPr>
                  <a:lvl7pPr marL="2262188" defTabSz="673100" fontAlgn="base">
                    <a:spcBef>
                      <a:spcPct val="0"/>
                    </a:spcBef>
                    <a:spcAft>
                      <a:spcPct val="0"/>
                    </a:spcAft>
                    <a:defRPr sz="1200">
                      <a:solidFill>
                        <a:schemeClr val="tx1"/>
                      </a:solidFill>
                      <a:latin typeface="American Typewriter" charset="0"/>
                      <a:ea typeface="ＭＳ Ｐゴシック" charset="0"/>
                    </a:defRPr>
                  </a:lvl7pPr>
                  <a:lvl8pPr marL="2719388" defTabSz="673100" fontAlgn="base">
                    <a:spcBef>
                      <a:spcPct val="0"/>
                    </a:spcBef>
                    <a:spcAft>
                      <a:spcPct val="0"/>
                    </a:spcAft>
                    <a:defRPr sz="1200">
                      <a:solidFill>
                        <a:schemeClr val="tx1"/>
                      </a:solidFill>
                      <a:latin typeface="American Typewriter" charset="0"/>
                      <a:ea typeface="ＭＳ Ｐゴシック" charset="0"/>
                    </a:defRPr>
                  </a:lvl8pPr>
                  <a:lvl9pPr marL="3176588" defTabSz="673100"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defRPr/>
                  </a:pPr>
                  <a:r>
                    <a:rPr lang="en-US" sz="1800">
                      <a:solidFill>
                        <a:srgbClr val="FFFFFF"/>
                      </a:solidFill>
                      <a:ea typeface="ヒラギノ明朝 Pro W3" charset="0"/>
                    </a:rPr>
                    <a:t>energy</a:t>
                  </a:r>
                </a:p>
              </p:txBody>
            </p:sp>
            <p:sp>
              <p:nvSpPr>
                <p:cNvPr id="1754137" name="Line 25"/>
                <p:cNvSpPr>
                  <a:spLocks noChangeShapeType="1"/>
                </p:cNvSpPr>
                <p:nvPr/>
              </p:nvSpPr>
              <p:spPr bwMode="auto">
                <a:xfrm>
                  <a:off x="5488" y="2558"/>
                  <a:ext cx="0" cy="1872"/>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p>
                  <a:pPr>
                    <a:defRPr/>
                  </a:pPr>
                  <a:endParaRPr lang="en-US"/>
                </a:p>
              </p:txBody>
            </p:sp>
            <p:sp>
              <p:nvSpPr>
                <p:cNvPr id="1754138" name="Text Box 26"/>
                <p:cNvSpPr txBox="1">
                  <a:spLocks/>
                </p:cNvSpPr>
                <p:nvPr/>
              </p:nvSpPr>
              <p:spPr bwMode="auto">
                <a:xfrm>
                  <a:off x="5537" y="2510"/>
                  <a:ext cx="2398" cy="26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lvl1pPr algn="l" defTabSz="673100">
                    <a:defRPr sz="1200">
                      <a:solidFill>
                        <a:schemeClr val="tx1"/>
                      </a:solidFill>
                      <a:latin typeface="American Typewriter" charset="0"/>
                      <a:ea typeface="ＭＳ Ｐゴシック" charset="0"/>
                    </a:defRPr>
                  </a:lvl1pPr>
                  <a:lvl2pPr marL="336550" algn="l" defTabSz="673100">
                    <a:defRPr sz="1200">
                      <a:solidFill>
                        <a:schemeClr val="tx1"/>
                      </a:solidFill>
                      <a:latin typeface="American Typewriter" charset="0"/>
                      <a:ea typeface="ＭＳ Ｐゴシック" charset="0"/>
                    </a:defRPr>
                  </a:lvl2pPr>
                  <a:lvl3pPr marL="673100" algn="l" defTabSz="673100">
                    <a:defRPr sz="1200">
                      <a:solidFill>
                        <a:schemeClr val="tx1"/>
                      </a:solidFill>
                      <a:latin typeface="American Typewriter" charset="0"/>
                      <a:ea typeface="ＭＳ Ｐゴシック" charset="0"/>
                    </a:defRPr>
                  </a:lvl3pPr>
                  <a:lvl4pPr marL="1009650" algn="l" defTabSz="673100">
                    <a:defRPr sz="1200">
                      <a:solidFill>
                        <a:schemeClr val="tx1"/>
                      </a:solidFill>
                      <a:latin typeface="American Typewriter" charset="0"/>
                      <a:ea typeface="ＭＳ Ｐゴシック" charset="0"/>
                    </a:defRPr>
                  </a:lvl4pPr>
                  <a:lvl5pPr marL="1347788" algn="l" defTabSz="673100">
                    <a:defRPr sz="1200">
                      <a:solidFill>
                        <a:schemeClr val="tx1"/>
                      </a:solidFill>
                      <a:latin typeface="American Typewriter" charset="0"/>
                      <a:ea typeface="ＭＳ Ｐゴシック" charset="0"/>
                    </a:defRPr>
                  </a:lvl5pPr>
                  <a:lvl6pPr marL="1804988" defTabSz="673100" fontAlgn="base">
                    <a:spcBef>
                      <a:spcPct val="0"/>
                    </a:spcBef>
                    <a:spcAft>
                      <a:spcPct val="0"/>
                    </a:spcAft>
                    <a:defRPr sz="1200">
                      <a:solidFill>
                        <a:schemeClr val="tx1"/>
                      </a:solidFill>
                      <a:latin typeface="American Typewriter" charset="0"/>
                      <a:ea typeface="ＭＳ Ｐゴシック" charset="0"/>
                    </a:defRPr>
                  </a:lvl6pPr>
                  <a:lvl7pPr marL="2262188" defTabSz="673100" fontAlgn="base">
                    <a:spcBef>
                      <a:spcPct val="0"/>
                    </a:spcBef>
                    <a:spcAft>
                      <a:spcPct val="0"/>
                    </a:spcAft>
                    <a:defRPr sz="1200">
                      <a:solidFill>
                        <a:schemeClr val="tx1"/>
                      </a:solidFill>
                      <a:latin typeface="American Typewriter" charset="0"/>
                      <a:ea typeface="ＭＳ Ｐゴシック" charset="0"/>
                    </a:defRPr>
                  </a:lvl7pPr>
                  <a:lvl8pPr marL="2719388" defTabSz="673100" fontAlgn="base">
                    <a:spcBef>
                      <a:spcPct val="0"/>
                    </a:spcBef>
                    <a:spcAft>
                      <a:spcPct val="0"/>
                    </a:spcAft>
                    <a:defRPr sz="1200">
                      <a:solidFill>
                        <a:schemeClr val="tx1"/>
                      </a:solidFill>
                      <a:latin typeface="American Typewriter" charset="0"/>
                      <a:ea typeface="ＭＳ Ｐゴシック" charset="0"/>
                    </a:defRPr>
                  </a:lvl8pPr>
                  <a:lvl9pPr marL="3176588" defTabSz="673100" fontAlgn="base">
                    <a:spcBef>
                      <a:spcPct val="0"/>
                    </a:spcBef>
                    <a:spcAft>
                      <a:spcPct val="0"/>
                    </a:spcAft>
                    <a:defRPr sz="1200">
                      <a:solidFill>
                        <a:schemeClr val="tx1"/>
                      </a:solidFill>
                      <a:latin typeface="American Typewriter" charset="0"/>
                      <a:ea typeface="ＭＳ Ｐゴシック" charset="0"/>
                    </a:defRPr>
                  </a:lvl9pPr>
                </a:lstStyle>
                <a:p>
                  <a:pPr>
                    <a:defRPr/>
                  </a:pPr>
                  <a:r>
                    <a:rPr lang="it-IT" sz="1900">
                      <a:solidFill>
                        <a:srgbClr val="FFFFFF"/>
                      </a:solidFill>
                      <a:latin typeface="Tahoma" charset="0"/>
                      <a:cs typeface="Arial" charset="0"/>
                    </a:rPr>
                    <a:t>longitudinal phase space</a:t>
                  </a:r>
                  <a:endParaRPr lang="en-US" sz="1900">
                    <a:solidFill>
                      <a:srgbClr val="FFFFFF"/>
                    </a:solidFill>
                    <a:latin typeface="Tahoma" charset="0"/>
                    <a:cs typeface="Arial" charset="0"/>
                  </a:endParaRPr>
                </a:p>
              </p:txBody>
            </p:sp>
          </p:grpSp>
          <p:sp>
            <p:nvSpPr>
              <p:cNvPr id="1754139" name="Text Box 27"/>
              <p:cNvSpPr txBox="1">
                <a:spLocks/>
              </p:cNvSpPr>
              <p:nvPr/>
            </p:nvSpPr>
            <p:spPr bwMode="auto">
              <a:xfrm rot="16200000">
                <a:off x="4910" y="3417"/>
                <a:ext cx="1395" cy="234"/>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838" tIns="2918" rIns="5838" bIns="2918">
                <a:spAutoFit/>
              </a:bodyPr>
              <a:lstStyle>
                <a:lvl1pPr algn="l" defTabSz="673100">
                  <a:defRPr sz="1200">
                    <a:solidFill>
                      <a:schemeClr val="tx1"/>
                    </a:solidFill>
                    <a:latin typeface="American Typewriter" charset="0"/>
                    <a:ea typeface="ＭＳ Ｐゴシック" charset="0"/>
                  </a:defRPr>
                </a:lvl1pPr>
                <a:lvl2pPr marL="336550" algn="l" defTabSz="673100">
                  <a:defRPr sz="1200">
                    <a:solidFill>
                      <a:schemeClr val="tx1"/>
                    </a:solidFill>
                    <a:latin typeface="American Typewriter" charset="0"/>
                    <a:ea typeface="ＭＳ Ｐゴシック" charset="0"/>
                  </a:defRPr>
                </a:lvl2pPr>
                <a:lvl3pPr marL="673100" algn="l" defTabSz="673100">
                  <a:defRPr sz="1200">
                    <a:solidFill>
                      <a:schemeClr val="tx1"/>
                    </a:solidFill>
                    <a:latin typeface="American Typewriter" charset="0"/>
                    <a:ea typeface="ＭＳ Ｐゴシック" charset="0"/>
                  </a:defRPr>
                </a:lvl3pPr>
                <a:lvl4pPr marL="1009650" algn="l" defTabSz="673100">
                  <a:defRPr sz="1200">
                    <a:solidFill>
                      <a:schemeClr val="tx1"/>
                    </a:solidFill>
                    <a:latin typeface="American Typewriter" charset="0"/>
                    <a:ea typeface="ＭＳ Ｐゴシック" charset="0"/>
                  </a:defRPr>
                </a:lvl4pPr>
                <a:lvl5pPr marL="1347788" algn="l" defTabSz="673100">
                  <a:defRPr sz="1200">
                    <a:solidFill>
                      <a:schemeClr val="tx1"/>
                    </a:solidFill>
                    <a:latin typeface="American Typewriter" charset="0"/>
                    <a:ea typeface="ＭＳ Ｐゴシック" charset="0"/>
                  </a:defRPr>
                </a:lvl5pPr>
                <a:lvl6pPr marL="1804988" defTabSz="673100" fontAlgn="base">
                  <a:spcBef>
                    <a:spcPct val="0"/>
                  </a:spcBef>
                  <a:spcAft>
                    <a:spcPct val="0"/>
                  </a:spcAft>
                  <a:defRPr sz="1200">
                    <a:solidFill>
                      <a:schemeClr val="tx1"/>
                    </a:solidFill>
                    <a:latin typeface="American Typewriter" charset="0"/>
                    <a:ea typeface="ＭＳ Ｐゴシック" charset="0"/>
                  </a:defRPr>
                </a:lvl6pPr>
                <a:lvl7pPr marL="2262188" defTabSz="673100" fontAlgn="base">
                  <a:spcBef>
                    <a:spcPct val="0"/>
                  </a:spcBef>
                  <a:spcAft>
                    <a:spcPct val="0"/>
                  </a:spcAft>
                  <a:defRPr sz="1200">
                    <a:solidFill>
                      <a:schemeClr val="tx1"/>
                    </a:solidFill>
                    <a:latin typeface="American Typewriter" charset="0"/>
                    <a:ea typeface="ＭＳ Ｐゴシック" charset="0"/>
                  </a:defRPr>
                </a:lvl7pPr>
                <a:lvl8pPr marL="2719388" defTabSz="673100" fontAlgn="base">
                  <a:spcBef>
                    <a:spcPct val="0"/>
                  </a:spcBef>
                  <a:spcAft>
                    <a:spcPct val="0"/>
                  </a:spcAft>
                  <a:defRPr sz="1200">
                    <a:solidFill>
                      <a:schemeClr val="tx1"/>
                    </a:solidFill>
                    <a:latin typeface="American Typewriter" charset="0"/>
                    <a:ea typeface="ＭＳ Ｐゴシック" charset="0"/>
                  </a:defRPr>
                </a:lvl8pPr>
                <a:lvl9pPr marL="3176588" defTabSz="673100"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defRPr/>
                </a:pPr>
                <a:r>
                  <a:rPr lang="en-US" sz="1800">
                    <a:solidFill>
                      <a:srgbClr val="FFFFFF"/>
                    </a:solidFill>
                    <a:ea typeface="ヒラギノ明朝 Pro W3" charset="0"/>
                  </a:rPr>
                  <a:t>time</a:t>
                </a:r>
              </a:p>
            </p:txBody>
          </p:sp>
        </p:grpSp>
      </p:grpSp>
      <p:pic>
        <p:nvPicPr>
          <p:cNvPr id="63490" name="Picture 27" descr="LPS_animation_4pulses.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709414"/>
            <a:ext cx="43942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9" descr="4pulses.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 y="709413"/>
            <a:ext cx="51816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1640634" y="-27383"/>
            <a:ext cx="6624736" cy="707811"/>
          </a:xfrm>
          <a:prstGeom prst="rect">
            <a:avLst/>
          </a:prstGeom>
          <a:noFill/>
        </p:spPr>
        <p:txBody>
          <a:bodyPr wrap="square" lIns="91364" tIns="45683" rIns="91364" bIns="45683" rtlCol="0">
            <a:spAutoFit/>
          </a:bodyPr>
          <a:lstStyle/>
          <a:p>
            <a:r>
              <a:rPr lang="en-US" dirty="0" smtClean="0">
                <a:solidFill>
                  <a:srgbClr val="FF0000"/>
                </a:solidFill>
              </a:rPr>
              <a:t>Laser COMB technique</a:t>
            </a:r>
            <a:endParaRPr lang="en-US" dirty="0">
              <a:solidFill>
                <a:srgbClr val="FF0000"/>
              </a:solidFill>
            </a:endParaRPr>
          </a:p>
        </p:txBody>
      </p:sp>
    </p:spTree>
    <p:extLst>
      <p:ext uri="{BB962C8B-B14F-4D97-AF65-F5344CB8AC3E}">
        <p14:creationId xmlns:p14="http://schemas.microsoft.com/office/powerpoint/2010/main" val="40903085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961" y="1158974"/>
            <a:ext cx="9154451"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32" descr="21h_19m_03s Whole Bunch_Current_4_SingleImageTitti_Tste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8641" y="3425927"/>
            <a:ext cx="2811859"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28" descr="12h_52m_43s Whole Bunch_Current_4_SingleImageTitti_Tste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3869" y="1265337"/>
            <a:ext cx="2786063"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32" descr="10h_48m_36s Whole Bunch_Current_4_SingleImageTitti_Tste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525" y="1362185"/>
            <a:ext cx="27860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0154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386977" y="4000500"/>
            <a:ext cx="3869531" cy="2679700"/>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5185172" y="714424"/>
            <a:ext cx="4437063" cy="3071813"/>
          </a:xfrm>
          <a:prstGeom prst="rect">
            <a:avLst/>
          </a:prstGeom>
          <a:noFill/>
          <a:ln w="9525">
            <a:noFill/>
            <a:miter lim="800000"/>
            <a:headEnd/>
            <a:tailEnd/>
          </a:ln>
        </p:spPr>
      </p:pic>
      <p:sp>
        <p:nvSpPr>
          <p:cNvPr id="6148" name="CasellaDiTesto 5"/>
          <p:cNvSpPr txBox="1">
            <a:spLocks noChangeArrowheads="1"/>
          </p:cNvSpPr>
          <p:nvPr/>
        </p:nvSpPr>
        <p:spPr bwMode="auto">
          <a:xfrm>
            <a:off x="386962" y="142906"/>
            <a:ext cx="8283082" cy="461612"/>
          </a:xfrm>
          <a:prstGeom prst="rect">
            <a:avLst/>
          </a:prstGeom>
          <a:noFill/>
          <a:ln w="9525">
            <a:noFill/>
            <a:miter lim="800000"/>
            <a:headEnd/>
            <a:tailEnd/>
          </a:ln>
        </p:spPr>
        <p:txBody>
          <a:bodyPr wrap="none" lIns="91388" tIns="45694" rIns="91388" bIns="45694">
            <a:spAutoFit/>
          </a:bodyPr>
          <a:lstStyle/>
          <a:p>
            <a:pPr algn="l"/>
            <a:r>
              <a:rPr lang="it-IT" sz="2400" b="1" dirty="0">
                <a:solidFill>
                  <a:prstClr val="black"/>
                </a:solidFill>
                <a:latin typeface="Arial" charset="0"/>
                <a:ea typeface="+mn-ea"/>
                <a:cs typeface="Arial" charset="0"/>
              </a:rPr>
              <a:t>18 MAY: MAX. COMPRESSION-Q=180pC.Measurements</a:t>
            </a:r>
          </a:p>
        </p:txBody>
      </p:sp>
      <p:pic>
        <p:nvPicPr>
          <p:cNvPr id="6149" name="Picture 4"/>
          <p:cNvPicPr>
            <a:picLocks noChangeAspect="1" noChangeArrowheads="1"/>
          </p:cNvPicPr>
          <p:nvPr/>
        </p:nvPicPr>
        <p:blipFill>
          <a:blip r:embed="rId4" cstate="print"/>
          <a:srcRect/>
          <a:stretch>
            <a:fillRect/>
          </a:stretch>
        </p:blipFill>
        <p:spPr bwMode="auto">
          <a:xfrm>
            <a:off x="309571" y="642939"/>
            <a:ext cx="4720829" cy="3268662"/>
          </a:xfrm>
          <a:prstGeom prst="rect">
            <a:avLst/>
          </a:prstGeom>
          <a:noFill/>
          <a:ln w="9525">
            <a:noFill/>
            <a:miter lim="800000"/>
            <a:headEnd/>
            <a:tailEnd/>
          </a:ln>
        </p:spPr>
      </p:pic>
      <p:sp>
        <p:nvSpPr>
          <p:cNvPr id="6150" name="CasellaDiTesto 9"/>
          <p:cNvSpPr txBox="1">
            <a:spLocks noChangeArrowheads="1"/>
          </p:cNvSpPr>
          <p:nvPr/>
        </p:nvSpPr>
        <p:spPr bwMode="auto">
          <a:xfrm>
            <a:off x="2089567" y="1000143"/>
            <a:ext cx="1855178" cy="369279"/>
          </a:xfrm>
          <a:prstGeom prst="rect">
            <a:avLst/>
          </a:prstGeom>
          <a:noFill/>
          <a:ln w="9525">
            <a:noFill/>
            <a:miter lim="800000"/>
            <a:headEnd/>
            <a:tailEnd/>
          </a:ln>
        </p:spPr>
        <p:txBody>
          <a:bodyPr wrap="none" lIns="91388" tIns="45694" rIns="91388" bIns="45694">
            <a:spAutoFit/>
          </a:bodyPr>
          <a:lstStyle/>
          <a:p>
            <a:pPr algn="l"/>
            <a:r>
              <a:rPr lang="it-IT" sz="1800" b="1" i="1">
                <a:solidFill>
                  <a:srgbClr val="FF0000"/>
                </a:solidFill>
                <a:latin typeface="Calibri" pitchFamily="34" charset="0"/>
                <a:ea typeface="+mn-ea"/>
                <a:cs typeface="Arial" charset="0"/>
              </a:rPr>
              <a:t>CONTROL ROOM</a:t>
            </a:r>
          </a:p>
        </p:txBody>
      </p:sp>
      <p:sp>
        <p:nvSpPr>
          <p:cNvPr id="9" name="Freccia a destra 8"/>
          <p:cNvSpPr/>
          <p:nvPr/>
        </p:nvSpPr>
        <p:spPr>
          <a:xfrm rot="16200000">
            <a:off x="836414" y="2884311"/>
            <a:ext cx="571500" cy="2321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fontAlgn="auto">
              <a:spcBef>
                <a:spcPts val="0"/>
              </a:spcBef>
              <a:spcAft>
                <a:spcPts val="0"/>
              </a:spcAft>
              <a:defRPr/>
            </a:pPr>
            <a:endParaRPr lang="it-IT" sz="1800" dirty="0">
              <a:solidFill>
                <a:srgbClr val="FF0000"/>
              </a:solidFill>
              <a:latin typeface="Calibri"/>
            </a:endParaRPr>
          </a:p>
        </p:txBody>
      </p:sp>
      <p:sp>
        <p:nvSpPr>
          <p:cNvPr id="10" name="Freccia a destra 9"/>
          <p:cNvSpPr/>
          <p:nvPr/>
        </p:nvSpPr>
        <p:spPr>
          <a:xfrm>
            <a:off x="1160874" y="3286169"/>
            <a:ext cx="619125" cy="2143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fontAlgn="auto">
              <a:spcBef>
                <a:spcPts val="0"/>
              </a:spcBef>
              <a:spcAft>
                <a:spcPts val="0"/>
              </a:spcAft>
              <a:defRPr/>
            </a:pPr>
            <a:endParaRPr lang="it-IT" sz="1800" dirty="0">
              <a:solidFill>
                <a:srgbClr val="FF0000"/>
              </a:solidFill>
              <a:latin typeface="Calibri"/>
            </a:endParaRPr>
          </a:p>
        </p:txBody>
      </p:sp>
      <p:sp>
        <p:nvSpPr>
          <p:cNvPr id="6153" name="CasellaDiTesto 10"/>
          <p:cNvSpPr txBox="1">
            <a:spLocks noChangeArrowheads="1"/>
          </p:cNvSpPr>
          <p:nvPr/>
        </p:nvSpPr>
        <p:spPr bwMode="auto">
          <a:xfrm>
            <a:off x="2321740" y="3500444"/>
            <a:ext cx="900402" cy="369279"/>
          </a:xfrm>
          <a:prstGeom prst="rect">
            <a:avLst/>
          </a:prstGeom>
          <a:noFill/>
          <a:ln w="9525">
            <a:noFill/>
            <a:miter lim="800000"/>
            <a:headEnd/>
            <a:tailEnd/>
          </a:ln>
        </p:spPr>
        <p:txBody>
          <a:bodyPr wrap="none" lIns="91388" tIns="45694" rIns="91388" bIns="45694">
            <a:spAutoFit/>
          </a:bodyPr>
          <a:lstStyle/>
          <a:p>
            <a:pPr algn="l"/>
            <a:r>
              <a:rPr lang="it-IT" sz="1800" b="1" i="1">
                <a:solidFill>
                  <a:srgbClr val="FF0000"/>
                </a:solidFill>
                <a:latin typeface="Calibri" pitchFamily="34" charset="0"/>
                <a:ea typeface="+mn-ea"/>
                <a:cs typeface="Arial" charset="0"/>
              </a:rPr>
              <a:t>Energy</a:t>
            </a:r>
          </a:p>
        </p:txBody>
      </p:sp>
      <p:sp>
        <p:nvSpPr>
          <p:cNvPr id="6154" name="CasellaDiTesto 11"/>
          <p:cNvSpPr txBox="1">
            <a:spLocks noChangeArrowheads="1"/>
          </p:cNvSpPr>
          <p:nvPr/>
        </p:nvSpPr>
        <p:spPr bwMode="auto">
          <a:xfrm rot="-5400000">
            <a:off x="231865" y="1999767"/>
            <a:ext cx="710934" cy="369279"/>
          </a:xfrm>
          <a:prstGeom prst="rect">
            <a:avLst/>
          </a:prstGeom>
          <a:noFill/>
          <a:ln w="9525">
            <a:noFill/>
            <a:miter lim="800000"/>
            <a:headEnd/>
            <a:tailEnd/>
          </a:ln>
        </p:spPr>
        <p:txBody>
          <a:bodyPr wrap="none" lIns="91388" tIns="45694" rIns="91388" bIns="45694">
            <a:spAutoFit/>
          </a:bodyPr>
          <a:lstStyle/>
          <a:p>
            <a:pPr algn="l"/>
            <a:r>
              <a:rPr lang="it-IT" sz="1800" b="1" i="1">
                <a:solidFill>
                  <a:srgbClr val="FF0000"/>
                </a:solidFill>
                <a:latin typeface="Calibri" pitchFamily="34" charset="0"/>
                <a:ea typeface="+mn-ea"/>
                <a:cs typeface="Arial" charset="0"/>
              </a:rPr>
              <a:t>Time</a:t>
            </a:r>
          </a:p>
        </p:txBody>
      </p:sp>
      <p:pic>
        <p:nvPicPr>
          <p:cNvPr id="6155" name="Picture 8"/>
          <p:cNvPicPr>
            <a:picLocks noChangeAspect="1" noChangeArrowheads="1"/>
          </p:cNvPicPr>
          <p:nvPr/>
        </p:nvPicPr>
        <p:blipFill>
          <a:blip r:embed="rId5" cstate="print"/>
          <a:srcRect/>
          <a:stretch>
            <a:fillRect/>
          </a:stretch>
        </p:blipFill>
        <p:spPr bwMode="auto">
          <a:xfrm>
            <a:off x="5185176" y="3929112"/>
            <a:ext cx="4179094" cy="2744787"/>
          </a:xfrm>
          <a:prstGeom prst="rect">
            <a:avLst/>
          </a:prstGeom>
          <a:noFill/>
          <a:ln w="9525">
            <a:noFill/>
            <a:miter lim="800000"/>
            <a:headEnd/>
            <a:tailEnd/>
          </a:ln>
        </p:spPr>
      </p:pic>
      <p:sp>
        <p:nvSpPr>
          <p:cNvPr id="12" name="CasellaDiTesto 11"/>
          <p:cNvSpPr txBox="1"/>
          <p:nvPr/>
        </p:nvSpPr>
        <p:spPr>
          <a:xfrm>
            <a:off x="2786056" y="4143396"/>
            <a:ext cx="2321735" cy="923277"/>
          </a:xfrm>
          <a:prstGeom prst="rect">
            <a:avLst/>
          </a:prstGeom>
          <a:noFill/>
        </p:spPr>
        <p:txBody>
          <a:bodyPr wrap="square" lIns="91388" tIns="45694" rIns="91388" bIns="45694" rtlCol="0">
            <a:spAutoFit/>
          </a:bodyPr>
          <a:lstStyle/>
          <a:p>
            <a:pPr algn="l"/>
            <a:r>
              <a:rPr lang="it-IT" sz="1800" b="1" dirty="0">
                <a:solidFill>
                  <a:prstClr val="black"/>
                </a:solidFill>
                <a:latin typeface="Arial" charset="0"/>
                <a:ea typeface="+mn-ea"/>
                <a:cs typeface="Arial" charset="0"/>
              </a:rPr>
              <a:t>Energy separation=1.672 </a:t>
            </a:r>
            <a:r>
              <a:rPr lang="it-IT" sz="1800" b="1" dirty="0" err="1">
                <a:solidFill>
                  <a:prstClr val="black"/>
                </a:solidFill>
                <a:latin typeface="Arial" charset="0"/>
                <a:ea typeface="+mn-ea"/>
                <a:cs typeface="Arial" charset="0"/>
              </a:rPr>
              <a:t>MeV</a:t>
            </a:r>
            <a:endParaRPr lang="it-IT" sz="1800" b="1" dirty="0">
              <a:solidFill>
                <a:prstClr val="black"/>
              </a:solidFill>
              <a:latin typeface="Arial" charset="0"/>
              <a:ea typeface="+mn-ea"/>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500"/>
            <a:ext cx="9906000" cy="6718610"/>
          </a:xfrm>
          <a:prstGeom prst="rect">
            <a:avLst/>
          </a:prstGeom>
        </p:spPr>
      </p:pic>
    </p:spTree>
    <p:extLst>
      <p:ext uri="{BB962C8B-B14F-4D97-AF65-F5344CB8AC3E}">
        <p14:creationId xmlns:p14="http://schemas.microsoft.com/office/powerpoint/2010/main" val="13182735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0331" y="476674"/>
            <a:ext cx="8949189" cy="5688632"/>
          </a:xfrm>
          <a:prstGeom prst="rect">
            <a:avLst/>
          </a:prstGeom>
        </p:spPr>
      </p:pic>
    </p:spTree>
    <p:extLst>
      <p:ext uri="{BB962C8B-B14F-4D97-AF65-F5344CB8AC3E}">
        <p14:creationId xmlns:p14="http://schemas.microsoft.com/office/powerpoint/2010/main" val="629598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869"/>
          <a:stretch/>
        </p:blipFill>
        <p:spPr>
          <a:xfrm>
            <a:off x="128464" y="116678"/>
            <a:ext cx="6654800" cy="2818479"/>
          </a:xfrm>
          <a:prstGeom prst="rect">
            <a:avLst/>
          </a:prstGeom>
        </p:spPr>
      </p:pic>
      <p:grpSp>
        <p:nvGrpSpPr>
          <p:cNvPr id="5" name="Group 4"/>
          <p:cNvGrpSpPr/>
          <p:nvPr/>
        </p:nvGrpSpPr>
        <p:grpSpPr>
          <a:xfrm>
            <a:off x="1352606" y="1939072"/>
            <a:ext cx="7945170" cy="4787492"/>
            <a:chOff x="1352600" y="1939068"/>
            <a:chExt cx="7945170" cy="4787492"/>
          </a:xfrm>
        </p:grpSpPr>
        <p:pic>
          <p:nvPicPr>
            <p:cNvPr id="3" name="Picture 2"/>
            <p:cNvPicPr>
              <a:picLocks noChangeAspect="1"/>
            </p:cNvPicPr>
            <p:nvPr/>
          </p:nvPicPr>
          <p:blipFill>
            <a:blip r:embed="rId3"/>
            <a:stretch>
              <a:fillRect/>
            </a:stretch>
          </p:blipFill>
          <p:spPr>
            <a:xfrm>
              <a:off x="1352600" y="3068960"/>
              <a:ext cx="7061200" cy="3657600"/>
            </a:xfrm>
            <a:prstGeom prst="rect">
              <a:avLst/>
            </a:prstGeom>
          </p:spPr>
        </p:pic>
        <p:pic>
          <p:nvPicPr>
            <p:cNvPr id="4" name="Picture 3"/>
            <p:cNvPicPr>
              <a:picLocks noChangeAspect="1"/>
            </p:cNvPicPr>
            <p:nvPr/>
          </p:nvPicPr>
          <p:blipFill rotWithShape="1">
            <a:blip r:embed="rId2"/>
            <a:srcRect l="14463" t="76900" r="19167"/>
            <a:stretch/>
          </p:blipFill>
          <p:spPr>
            <a:xfrm>
              <a:off x="4880992" y="1939068"/>
              <a:ext cx="4416778" cy="915321"/>
            </a:xfrm>
            <a:prstGeom prst="rect">
              <a:avLst/>
            </a:prstGeom>
          </p:spPr>
        </p:pic>
      </p:grpSp>
    </p:spTree>
    <p:extLst>
      <p:ext uri="{BB962C8B-B14F-4D97-AF65-F5344CB8AC3E}">
        <p14:creationId xmlns:p14="http://schemas.microsoft.com/office/powerpoint/2010/main" val="18010605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147596" y="2564918"/>
            <a:ext cx="5829744" cy="1562847"/>
            <a:chOff x="2147596" y="2564904"/>
            <a:chExt cx="5829744" cy="1562847"/>
          </a:xfrm>
        </p:grpSpPr>
        <p:sp>
          <p:nvSpPr>
            <p:cNvPr id="1559559" name="Text Box 7"/>
            <p:cNvSpPr txBox="1">
              <a:spLocks/>
            </p:cNvSpPr>
            <p:nvPr/>
          </p:nvSpPr>
          <p:spPr bwMode="auto">
            <a:xfrm>
              <a:off x="3873748" y="2996952"/>
              <a:ext cx="1799332" cy="323701"/>
            </a:xfrm>
            <a:prstGeom prst="rect">
              <a:avLst/>
            </a:prstGeom>
            <a:noFill/>
            <a:ln w="57150" cmpd="sng">
              <a:solidFill>
                <a:srgbClr val="3366FF"/>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a:solidFill>
                    <a:srgbClr val="FFED00"/>
                  </a:solidFill>
                </a:rPr>
                <a:t>Thomson</a:t>
              </a:r>
            </a:p>
          </p:txBody>
        </p:sp>
        <p:sp>
          <p:nvSpPr>
            <p:cNvPr id="1559560" name="Line 8"/>
            <p:cNvSpPr>
              <a:spLocks noChangeShapeType="1"/>
            </p:cNvSpPr>
            <p:nvPr/>
          </p:nvSpPr>
          <p:spPr bwMode="auto">
            <a:xfrm>
              <a:off x="2147596" y="2571753"/>
              <a:ext cx="1725284" cy="56921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sp>
          <p:nvSpPr>
            <p:cNvPr id="1559561" name="Text Box 9"/>
            <p:cNvSpPr txBox="1">
              <a:spLocks/>
            </p:cNvSpPr>
            <p:nvPr/>
          </p:nvSpPr>
          <p:spPr bwMode="auto">
            <a:xfrm>
              <a:off x="3830842" y="3804050"/>
              <a:ext cx="1799332" cy="323701"/>
            </a:xfrm>
            <a:prstGeom prst="rect">
              <a:avLst/>
            </a:prstGeom>
            <a:noFill/>
            <a:ln w="12700">
              <a:solidFill>
                <a:srgbClr val="3366FF"/>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err="1">
                  <a:solidFill>
                    <a:srgbClr val="FFED00"/>
                  </a:solidFill>
                </a:rPr>
                <a:t>LWFA_Ext</a:t>
              </a:r>
              <a:endParaRPr lang="en-US" sz="1500" dirty="0">
                <a:solidFill>
                  <a:srgbClr val="FFED00"/>
                </a:solidFill>
              </a:endParaRPr>
            </a:p>
          </p:txBody>
        </p:sp>
        <p:sp>
          <p:nvSpPr>
            <p:cNvPr id="1559564" name="Line 12"/>
            <p:cNvSpPr>
              <a:spLocks noChangeShapeType="1"/>
            </p:cNvSpPr>
            <p:nvPr/>
          </p:nvSpPr>
          <p:spPr bwMode="auto">
            <a:xfrm>
              <a:off x="2147596" y="2571759"/>
              <a:ext cx="1625203" cy="139303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sp>
          <p:nvSpPr>
            <p:cNvPr id="1559566" name="Line 14"/>
            <p:cNvSpPr>
              <a:spLocks noChangeShapeType="1"/>
            </p:cNvSpPr>
            <p:nvPr/>
          </p:nvSpPr>
          <p:spPr bwMode="auto">
            <a:xfrm flipH="1">
              <a:off x="5673080" y="2564904"/>
              <a:ext cx="2304260" cy="504056"/>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sp>
          <p:nvSpPr>
            <p:cNvPr id="1559575" name="Line 23"/>
            <p:cNvSpPr>
              <a:spLocks noChangeShapeType="1"/>
            </p:cNvSpPr>
            <p:nvPr/>
          </p:nvSpPr>
          <p:spPr bwMode="auto">
            <a:xfrm flipH="1">
              <a:off x="5673080" y="2564904"/>
              <a:ext cx="2304256" cy="1368152"/>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grpSp>
      <p:grpSp>
        <p:nvGrpSpPr>
          <p:cNvPr id="8" name="Group 7"/>
          <p:cNvGrpSpPr/>
          <p:nvPr/>
        </p:nvGrpSpPr>
        <p:grpSpPr>
          <a:xfrm>
            <a:off x="3800872" y="2420888"/>
            <a:ext cx="5975796" cy="3348037"/>
            <a:chOff x="3800872" y="2420888"/>
            <a:chExt cx="5975796" cy="3348037"/>
          </a:xfrm>
        </p:grpSpPr>
        <p:sp>
          <p:nvSpPr>
            <p:cNvPr id="1559556" name="Text Box 4"/>
            <p:cNvSpPr txBox="1">
              <a:spLocks/>
            </p:cNvSpPr>
            <p:nvPr/>
          </p:nvSpPr>
          <p:spPr bwMode="auto">
            <a:xfrm>
              <a:off x="3800872" y="5445224"/>
              <a:ext cx="1799332" cy="323701"/>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a:solidFill>
                    <a:srgbClr val="FFED00"/>
                  </a:solidFill>
                </a:rPr>
                <a:t>LILIA</a:t>
              </a:r>
            </a:p>
          </p:txBody>
        </p:sp>
        <p:sp>
          <p:nvSpPr>
            <p:cNvPr id="1559568" name="Text Box 16"/>
            <p:cNvSpPr txBox="1">
              <a:spLocks/>
            </p:cNvSpPr>
            <p:nvPr/>
          </p:nvSpPr>
          <p:spPr bwMode="auto">
            <a:xfrm>
              <a:off x="3800872" y="4653136"/>
              <a:ext cx="1799332" cy="323165"/>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a:solidFill>
                    <a:srgbClr val="FFED00"/>
                  </a:solidFill>
                  <a:latin typeface="Symbol" charset="2"/>
                  <a:cs typeface="Symbol" charset="2"/>
                </a:rPr>
                <a:t>g</a:t>
              </a:r>
              <a:r>
                <a:rPr lang="en-US" sz="1500" dirty="0">
                  <a:solidFill>
                    <a:srgbClr val="FFED00"/>
                  </a:solidFill>
                </a:rPr>
                <a:t>- </a:t>
              </a:r>
              <a:r>
                <a:rPr lang="en-US" sz="1500" dirty="0" smtClean="0">
                  <a:solidFill>
                    <a:srgbClr val="FFED00"/>
                  </a:solidFill>
                </a:rPr>
                <a:t>resist</a:t>
              </a:r>
              <a:endParaRPr lang="en-US" sz="1500" dirty="0">
                <a:solidFill>
                  <a:srgbClr val="FFED00"/>
                </a:solidFill>
              </a:endParaRPr>
            </a:p>
          </p:txBody>
        </p:sp>
        <p:sp>
          <p:nvSpPr>
            <p:cNvPr id="1559573" name="Line 21"/>
            <p:cNvSpPr>
              <a:spLocks noChangeShapeType="1"/>
            </p:cNvSpPr>
            <p:nvPr/>
          </p:nvSpPr>
          <p:spPr bwMode="auto">
            <a:xfrm flipH="1">
              <a:off x="5601070" y="2564904"/>
              <a:ext cx="2376265" cy="2376264"/>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sp>
          <p:nvSpPr>
            <p:cNvPr id="1559574" name="Text Box 22"/>
            <p:cNvSpPr txBox="1">
              <a:spLocks/>
            </p:cNvSpPr>
            <p:nvPr/>
          </p:nvSpPr>
          <p:spPr bwMode="auto">
            <a:xfrm>
              <a:off x="7977336" y="2420888"/>
              <a:ext cx="1799332" cy="323701"/>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a:solidFill>
                    <a:srgbClr val="FFED00"/>
                  </a:solidFill>
                </a:rPr>
                <a:t>FLAME</a:t>
              </a:r>
            </a:p>
          </p:txBody>
        </p:sp>
        <p:sp>
          <p:nvSpPr>
            <p:cNvPr id="1559577" name="Line 25"/>
            <p:cNvSpPr>
              <a:spLocks noChangeShapeType="1"/>
            </p:cNvSpPr>
            <p:nvPr/>
          </p:nvSpPr>
          <p:spPr bwMode="auto">
            <a:xfrm flipH="1">
              <a:off x="5601071" y="2636912"/>
              <a:ext cx="2376264" cy="2952328"/>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grpSp>
      <p:grpSp>
        <p:nvGrpSpPr>
          <p:cNvPr id="7" name="Group 6"/>
          <p:cNvGrpSpPr/>
          <p:nvPr/>
        </p:nvGrpSpPr>
        <p:grpSpPr>
          <a:xfrm>
            <a:off x="290223" y="482211"/>
            <a:ext cx="5381991" cy="2252512"/>
            <a:chOff x="290221" y="482211"/>
            <a:chExt cx="5381991" cy="2252512"/>
          </a:xfrm>
        </p:grpSpPr>
        <p:sp>
          <p:nvSpPr>
            <p:cNvPr id="1559555" name="Line 3"/>
            <p:cNvSpPr>
              <a:spLocks noChangeShapeType="1"/>
            </p:cNvSpPr>
            <p:nvPr/>
          </p:nvSpPr>
          <p:spPr bwMode="auto">
            <a:xfrm flipV="1">
              <a:off x="2147596" y="642946"/>
              <a:ext cx="1625203" cy="192881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sp>
          <p:nvSpPr>
            <p:cNvPr id="1559557" name="Text Box 5"/>
            <p:cNvSpPr txBox="1">
              <a:spLocks/>
            </p:cNvSpPr>
            <p:nvPr/>
          </p:nvSpPr>
          <p:spPr bwMode="auto">
            <a:xfrm>
              <a:off x="3800872" y="1268760"/>
              <a:ext cx="1799332" cy="323701"/>
            </a:xfrm>
            <a:prstGeom prst="rect">
              <a:avLst/>
            </a:prstGeom>
            <a:noFill/>
            <a:ln w="12700">
              <a:solidFill>
                <a:srgbClr val="FFFFFF"/>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a:solidFill>
                    <a:srgbClr val="FFED00"/>
                  </a:solidFill>
                </a:rPr>
                <a:t>THz Radiation</a:t>
              </a:r>
            </a:p>
          </p:txBody>
        </p:sp>
        <p:sp>
          <p:nvSpPr>
            <p:cNvPr id="1559558" name="Line 6"/>
            <p:cNvSpPr>
              <a:spLocks noChangeShapeType="1"/>
            </p:cNvSpPr>
            <p:nvPr/>
          </p:nvSpPr>
          <p:spPr bwMode="auto">
            <a:xfrm flipV="1">
              <a:off x="2147590" y="1340774"/>
              <a:ext cx="1653282" cy="123098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sp>
          <p:nvSpPr>
            <p:cNvPr id="1559562" name="Text Box 10"/>
            <p:cNvSpPr txBox="1">
              <a:spLocks/>
            </p:cNvSpPr>
            <p:nvPr/>
          </p:nvSpPr>
          <p:spPr bwMode="auto">
            <a:xfrm>
              <a:off x="290221" y="2411022"/>
              <a:ext cx="1857375" cy="32370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a:solidFill>
                    <a:srgbClr val="FFED00"/>
                  </a:solidFill>
                </a:rPr>
                <a:t>SPARC</a:t>
              </a:r>
            </a:p>
          </p:txBody>
        </p:sp>
        <p:sp>
          <p:nvSpPr>
            <p:cNvPr id="1559570" name="Text Box 18"/>
            <p:cNvSpPr txBox="1">
              <a:spLocks/>
            </p:cNvSpPr>
            <p:nvPr/>
          </p:nvSpPr>
          <p:spPr bwMode="auto">
            <a:xfrm>
              <a:off x="3830842" y="482211"/>
              <a:ext cx="1799332" cy="32370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a:solidFill>
                    <a:srgbClr val="FFED00"/>
                  </a:solidFill>
                </a:rPr>
                <a:t>FEL</a:t>
              </a:r>
            </a:p>
          </p:txBody>
        </p:sp>
        <p:sp>
          <p:nvSpPr>
            <p:cNvPr id="29" name="Text Box 16"/>
            <p:cNvSpPr txBox="1">
              <a:spLocks/>
            </p:cNvSpPr>
            <p:nvPr/>
          </p:nvSpPr>
          <p:spPr bwMode="auto">
            <a:xfrm>
              <a:off x="3872880" y="2132856"/>
              <a:ext cx="1799332" cy="323165"/>
            </a:xfrm>
            <a:prstGeom prst="rect">
              <a:avLst/>
            </a:prstGeom>
            <a:noFill/>
            <a:ln w="12700">
              <a:solidFill>
                <a:srgbClr val="FFFFFF"/>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a:solidFill>
                    <a:srgbClr val="FFED00"/>
                  </a:solidFill>
                  <a:latin typeface="+mj-lt"/>
                  <a:cs typeface="Symbol" charset="2"/>
                </a:rPr>
                <a:t>PWFA_COMB</a:t>
              </a:r>
              <a:endParaRPr lang="en-US" sz="1500" dirty="0">
                <a:solidFill>
                  <a:srgbClr val="FFED00"/>
                </a:solidFill>
                <a:latin typeface="+mj-lt"/>
              </a:endParaRPr>
            </a:p>
          </p:txBody>
        </p:sp>
        <p:sp>
          <p:nvSpPr>
            <p:cNvPr id="30" name="Line 6"/>
            <p:cNvSpPr>
              <a:spLocks noChangeShapeType="1"/>
            </p:cNvSpPr>
            <p:nvPr/>
          </p:nvSpPr>
          <p:spPr bwMode="auto">
            <a:xfrm flipV="1">
              <a:off x="2216696" y="2132859"/>
              <a:ext cx="1656184" cy="43204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grpSp>
      <p:grpSp>
        <p:nvGrpSpPr>
          <p:cNvPr id="6" name="Group 5"/>
          <p:cNvGrpSpPr/>
          <p:nvPr/>
        </p:nvGrpSpPr>
        <p:grpSpPr>
          <a:xfrm>
            <a:off x="344488" y="476686"/>
            <a:ext cx="1799332" cy="5292253"/>
            <a:chOff x="344488" y="476672"/>
            <a:chExt cx="1799332" cy="5292253"/>
          </a:xfrm>
        </p:grpSpPr>
        <p:sp>
          <p:nvSpPr>
            <p:cNvPr id="31" name="Text Box 18"/>
            <p:cNvSpPr txBox="1">
              <a:spLocks/>
            </p:cNvSpPr>
            <p:nvPr/>
          </p:nvSpPr>
          <p:spPr bwMode="auto">
            <a:xfrm>
              <a:off x="344488" y="476672"/>
              <a:ext cx="1799332" cy="32370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smtClean="0">
                  <a:solidFill>
                    <a:srgbClr val="FFED00"/>
                  </a:solidFill>
                </a:rPr>
                <a:t>ELI_NP</a:t>
              </a:r>
              <a:endParaRPr lang="en-US" sz="1500" dirty="0">
                <a:solidFill>
                  <a:srgbClr val="FFED00"/>
                </a:solidFill>
              </a:endParaRPr>
            </a:p>
          </p:txBody>
        </p:sp>
        <p:sp>
          <p:nvSpPr>
            <p:cNvPr id="32" name="Text Box 18"/>
            <p:cNvSpPr txBox="1">
              <a:spLocks/>
            </p:cNvSpPr>
            <p:nvPr/>
          </p:nvSpPr>
          <p:spPr bwMode="auto">
            <a:xfrm>
              <a:off x="344488" y="5445224"/>
              <a:ext cx="1799332" cy="32370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spcBef>
                  <a:spcPct val="50000"/>
                </a:spcBef>
              </a:pPr>
              <a:r>
                <a:rPr lang="en-US" sz="1500" dirty="0" err="1" smtClean="0">
                  <a:solidFill>
                    <a:srgbClr val="FFED00"/>
                  </a:solidFill>
                </a:rPr>
                <a:t>XFEL@SuperB</a:t>
              </a:r>
              <a:endParaRPr lang="en-US" sz="1500" dirty="0">
                <a:solidFill>
                  <a:srgbClr val="FFED00"/>
                </a:solidFill>
              </a:endParaRPr>
            </a:p>
          </p:txBody>
        </p:sp>
        <p:sp>
          <p:nvSpPr>
            <p:cNvPr id="33" name="Line 3"/>
            <p:cNvSpPr>
              <a:spLocks noChangeShapeType="1"/>
            </p:cNvSpPr>
            <p:nvPr/>
          </p:nvSpPr>
          <p:spPr bwMode="auto">
            <a:xfrm flipV="1">
              <a:off x="1064569" y="836711"/>
              <a:ext cx="0" cy="15687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sp>
          <p:nvSpPr>
            <p:cNvPr id="34" name="Line 3"/>
            <p:cNvSpPr>
              <a:spLocks noChangeShapeType="1"/>
            </p:cNvSpPr>
            <p:nvPr/>
          </p:nvSpPr>
          <p:spPr bwMode="auto">
            <a:xfrm>
              <a:off x="1064568" y="2780928"/>
              <a:ext cx="0" cy="25922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2900"/>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926"/>
          <a:stretch/>
        </p:blipFill>
        <p:spPr>
          <a:xfrm>
            <a:off x="1136605" y="1700854"/>
            <a:ext cx="7760013" cy="5050525"/>
          </a:xfrm>
          <a:prstGeom prst="rect">
            <a:avLst/>
          </a:prstGeom>
        </p:spPr>
      </p:pic>
      <p:pic>
        <p:nvPicPr>
          <p:cNvPr id="3" name="Picture 2"/>
          <p:cNvPicPr>
            <a:picLocks noChangeAspect="1"/>
          </p:cNvPicPr>
          <p:nvPr/>
        </p:nvPicPr>
        <p:blipFill rotWithShape="1">
          <a:blip r:embed="rId3"/>
          <a:srcRect l="14326" t="37965"/>
          <a:stretch/>
        </p:blipFill>
        <p:spPr>
          <a:xfrm>
            <a:off x="1136576" y="116645"/>
            <a:ext cx="4935358" cy="1489555"/>
          </a:xfrm>
          <a:prstGeom prst="rect">
            <a:avLst/>
          </a:prstGeom>
        </p:spPr>
      </p:pic>
    </p:spTree>
    <p:extLst>
      <p:ext uri="{BB962C8B-B14F-4D97-AF65-F5344CB8AC3E}">
        <p14:creationId xmlns:p14="http://schemas.microsoft.com/office/powerpoint/2010/main" val="838729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0"/>
          <p:cNvSpPr>
            <a:spLocks noChangeArrowheads="1"/>
          </p:cNvSpPr>
          <p:nvPr/>
        </p:nvSpPr>
        <p:spPr bwMode="auto">
          <a:xfrm>
            <a:off x="541338" y="4180801"/>
            <a:ext cx="1741487" cy="1125538"/>
          </a:xfrm>
          <a:prstGeom prst="rect">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lIns="67289" tIns="33647" rIns="67289" bIns="33647"/>
          <a:lstStyle/>
          <a:p>
            <a:pPr defTabSz="672454"/>
            <a:endParaRPr lang="en-US" sz="2900"/>
          </a:p>
        </p:txBody>
      </p:sp>
      <p:pic>
        <p:nvPicPr>
          <p:cNvPr id="180227" name="Segnaposto contenuto 4" descr="Twins_Spec 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072564"/>
            <a:ext cx="94869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28" name="Group 2"/>
          <p:cNvGrpSpPr>
            <a:grpSpLocks/>
          </p:cNvGrpSpPr>
          <p:nvPr/>
        </p:nvGrpSpPr>
        <p:grpSpPr bwMode="auto">
          <a:xfrm>
            <a:off x="1935178" y="3591905"/>
            <a:ext cx="6897687" cy="2357437"/>
            <a:chOff x="2247204" y="4495800"/>
            <a:chExt cx="10198796" cy="4705333"/>
          </a:xfrm>
        </p:grpSpPr>
        <p:sp>
          <p:nvSpPr>
            <p:cNvPr id="180229" name="Rectangle 3"/>
            <p:cNvSpPr>
              <a:spLocks noChangeArrowheads="1"/>
            </p:cNvSpPr>
            <p:nvPr/>
          </p:nvSpPr>
          <p:spPr bwMode="auto">
            <a:xfrm>
              <a:off x="3454400" y="4953000"/>
              <a:ext cx="7772400" cy="4038600"/>
            </a:xfrm>
            <a:prstGeom prst="rect">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lIns="67355" tIns="33677" rIns="67355" bIns="33677"/>
            <a:lstStyle/>
            <a:p>
              <a:pPr defTabSz="672454"/>
              <a:endParaRPr lang="en-US" sz="2900"/>
            </a:p>
          </p:txBody>
        </p:sp>
        <p:graphicFrame>
          <p:nvGraphicFramePr>
            <p:cNvPr id="180230" name="Object 3"/>
            <p:cNvGraphicFramePr>
              <a:graphicFrameLocks noChangeAspect="1"/>
            </p:cNvGraphicFramePr>
            <p:nvPr/>
          </p:nvGraphicFramePr>
          <p:xfrm>
            <a:off x="2247204" y="4495800"/>
            <a:ext cx="10198796" cy="4705333"/>
          </p:xfrm>
          <a:graphic>
            <a:graphicData uri="http://schemas.openxmlformats.org/presentationml/2006/ole">
              <mc:AlternateContent xmlns:mc="http://schemas.openxmlformats.org/markup-compatibility/2006">
                <mc:Choice xmlns:v="urn:schemas-microsoft-com:vml" Requires="v">
                  <p:oleObj spid="_x0000_s28990" r:id="rId5" imgW="4535424" imgH="3172968" progId="">
                    <p:embed/>
                  </p:oleObj>
                </mc:Choice>
                <mc:Fallback>
                  <p:oleObj r:id="rId5" imgW="4535424" imgH="317296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7204" y="4495800"/>
                          <a:ext cx="10198796" cy="470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aphicFrame>
        <p:nvGraphicFramePr>
          <p:cNvPr id="180233" name="Object 9"/>
          <p:cNvGraphicFramePr>
            <a:graphicFrameLocks noChangeAspect="1"/>
          </p:cNvGraphicFramePr>
          <p:nvPr>
            <p:extLst>
              <p:ext uri="{D42A27DB-BD31-4B8C-83A1-F6EECF244321}">
                <p14:modId xmlns:p14="http://schemas.microsoft.com/office/powerpoint/2010/main" val="2180384223"/>
              </p:ext>
            </p:extLst>
          </p:nvPr>
        </p:nvGraphicFramePr>
        <p:xfrm>
          <a:off x="711210" y="4287223"/>
          <a:ext cx="1327151" cy="884237"/>
        </p:xfrm>
        <a:graphic>
          <a:graphicData uri="http://schemas.openxmlformats.org/presentationml/2006/ole">
            <mc:AlternateContent xmlns:mc="http://schemas.openxmlformats.org/markup-compatibility/2006">
              <mc:Choice xmlns:v="urn:schemas-microsoft-com:vml" Requires="v">
                <p:oleObj spid="_x0000_s28991" name="Equation" r:id="rId7" imgW="557784" imgH="365760" progId="Equation.3">
                  <p:embed/>
                </p:oleObj>
              </mc:Choice>
              <mc:Fallback>
                <p:oleObj name="Equation" r:id="rId7" imgW="557784" imgH="3657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210" y="4287223"/>
                        <a:ext cx="1327151" cy="884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 name="TextBox 9"/>
          <p:cNvSpPr txBox="1"/>
          <p:nvPr/>
        </p:nvSpPr>
        <p:spPr>
          <a:xfrm>
            <a:off x="27175" y="6381393"/>
            <a:ext cx="5472608" cy="400035"/>
          </a:xfrm>
          <a:prstGeom prst="rect">
            <a:avLst/>
          </a:prstGeom>
          <a:noFill/>
        </p:spPr>
        <p:txBody>
          <a:bodyPr wrap="square" lIns="91364" tIns="45683" rIns="91364" bIns="45683" rtlCol="0">
            <a:spAutoFit/>
          </a:bodyPr>
          <a:lstStyle/>
          <a:p>
            <a:pPr algn="l"/>
            <a:r>
              <a:rPr lang="en-US" sz="2000" dirty="0"/>
              <a:t>Courtesy L. </a:t>
            </a:r>
            <a:r>
              <a:rPr lang="en-US" sz="2000" dirty="0" err="1"/>
              <a:t>Giannessi</a:t>
            </a:r>
            <a:r>
              <a:rPr lang="en-US" sz="2000" dirty="0"/>
              <a:t>, V. </a:t>
            </a:r>
            <a:r>
              <a:rPr lang="en-US" sz="2000" dirty="0" err="1"/>
              <a:t>Petrillo</a:t>
            </a:r>
            <a:endParaRPr lang="en-US" sz="2000" dirty="0"/>
          </a:p>
        </p:txBody>
      </p:sp>
      <p:sp>
        <p:nvSpPr>
          <p:cNvPr id="11" name="TextBox 10"/>
          <p:cNvSpPr txBox="1"/>
          <p:nvPr/>
        </p:nvSpPr>
        <p:spPr>
          <a:xfrm>
            <a:off x="1640634" y="188654"/>
            <a:ext cx="6624736" cy="707811"/>
          </a:xfrm>
          <a:prstGeom prst="rect">
            <a:avLst/>
          </a:prstGeom>
          <a:noFill/>
        </p:spPr>
        <p:txBody>
          <a:bodyPr wrap="square" lIns="91364" tIns="45683" rIns="91364" bIns="45683" rtlCol="0">
            <a:spAutoFit/>
          </a:bodyPr>
          <a:lstStyle/>
          <a:p>
            <a:r>
              <a:rPr lang="en-US" dirty="0" smtClean="0">
                <a:solidFill>
                  <a:srgbClr val="FF0000"/>
                </a:solidFill>
              </a:rPr>
              <a:t>Double FEL pulse</a:t>
            </a:r>
            <a:endParaRPr lang="en-US" dirty="0">
              <a:solidFill>
                <a:srgbClr val="FF0000"/>
              </a:solidFill>
            </a:endParaRPr>
          </a:p>
        </p:txBody>
      </p:sp>
    </p:spTree>
    <p:extLst>
      <p:ext uri="{BB962C8B-B14F-4D97-AF65-F5344CB8AC3E}">
        <p14:creationId xmlns:p14="http://schemas.microsoft.com/office/powerpoint/2010/main" val="28590161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636912"/>
            <a:ext cx="8883223" cy="1473200"/>
          </a:xfrm>
        </p:spPr>
        <p:txBody>
          <a:bodyPr/>
          <a:lstStyle/>
          <a:p>
            <a:r>
              <a:rPr lang="en-US" dirty="0" smtClean="0"/>
              <a:t>COMB PWFA</a:t>
            </a:r>
            <a:endParaRPr lang="en-US" dirty="0"/>
          </a:p>
        </p:txBody>
      </p:sp>
    </p:spTree>
    <p:extLst>
      <p:ext uri="{BB962C8B-B14F-4D97-AF65-F5344CB8AC3E}">
        <p14:creationId xmlns:p14="http://schemas.microsoft.com/office/powerpoint/2010/main" val="4262441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068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4201" y="1484784"/>
            <a:ext cx="6303797" cy="4727848"/>
          </a:xfrm>
          <a:prstGeom prst="rect">
            <a:avLst/>
          </a:prstGeom>
        </p:spPr>
      </p:pic>
      <p:sp>
        <p:nvSpPr>
          <p:cNvPr id="5" name="Title 1"/>
          <p:cNvSpPr>
            <a:spLocks noGrp="1"/>
          </p:cNvSpPr>
          <p:nvPr>
            <p:ph type="title"/>
          </p:nvPr>
        </p:nvSpPr>
        <p:spPr>
          <a:xfrm>
            <a:off x="344488" y="116632"/>
            <a:ext cx="8883223" cy="1473200"/>
          </a:xfrm>
        </p:spPr>
        <p:txBody>
          <a:bodyPr/>
          <a:lstStyle/>
          <a:p>
            <a:r>
              <a:rPr lang="en-US" dirty="0" smtClean="0"/>
              <a:t>ATF-BNL Visit</a:t>
            </a:r>
            <a:endParaRPr lang="en-US" dirty="0"/>
          </a:p>
        </p:txBody>
      </p:sp>
    </p:spTree>
    <p:extLst>
      <p:ext uri="{BB962C8B-B14F-4D97-AF65-F5344CB8AC3E}">
        <p14:creationId xmlns:p14="http://schemas.microsoft.com/office/powerpoint/2010/main" val="173827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81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300" y="1562100"/>
            <a:ext cx="9423400" cy="3733800"/>
          </a:xfrm>
          <a:prstGeom prst="rect">
            <a:avLst/>
          </a:prstGeom>
        </p:spPr>
      </p:pic>
    </p:spTree>
    <p:extLst>
      <p:ext uri="{BB962C8B-B14F-4D97-AF65-F5344CB8AC3E}">
        <p14:creationId xmlns:p14="http://schemas.microsoft.com/office/powerpoint/2010/main" val="3643304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494522" y="273644"/>
            <a:ext cx="8913840" cy="1144921"/>
          </a:xfrm>
        </p:spPr>
        <p:txBody>
          <a:bodyPr tIns="36875"/>
          <a:lstStyle/>
          <a:p>
            <a:pPr eaLnBrk="1">
              <a:tabLst>
                <a:tab pos="687858" algn="l"/>
                <a:tab pos="1375714" algn="l"/>
                <a:tab pos="2063573" algn="l"/>
                <a:tab pos="2751429" algn="l"/>
                <a:tab pos="3439287" algn="l"/>
                <a:tab pos="4127143" algn="l"/>
                <a:tab pos="4815001" algn="l"/>
                <a:tab pos="5502858" algn="l"/>
                <a:tab pos="6190716" algn="l"/>
                <a:tab pos="6878573" algn="l"/>
                <a:tab pos="7566430" algn="l"/>
                <a:tab pos="8254287" algn="l"/>
              </a:tabLst>
            </a:pPr>
            <a:r>
              <a:rPr lang="en-US">
                <a:latin typeface="Franklin Gothic Medium" charset="0"/>
                <a:cs typeface="Droid Sans Fallback" charset="0"/>
              </a:rPr>
              <a:t>EOS Optics Setup</a:t>
            </a:r>
          </a:p>
        </p:txBody>
      </p:sp>
      <p:graphicFrame>
        <p:nvGraphicFramePr>
          <p:cNvPr id="3075" name="Object 3"/>
          <p:cNvGraphicFramePr>
            <a:graphicFrameLocks noChangeAspect="1"/>
          </p:cNvGraphicFramePr>
          <p:nvPr/>
        </p:nvGraphicFramePr>
        <p:xfrm>
          <a:off x="-202800" y="946182"/>
          <a:ext cx="10327200" cy="5880137"/>
        </p:xfrm>
        <a:graphic>
          <a:graphicData uri="http://schemas.openxmlformats.org/presentationml/2006/ole">
            <mc:AlternateContent xmlns:mc="http://schemas.openxmlformats.org/markup-compatibility/2006">
              <mc:Choice xmlns:v="urn:schemas-microsoft-com:vml" Requires="v">
                <p:oleObj spid="_x0000_s52329" r:id="rId4" imgW="14185440" imgH="8736480" progId="">
                  <p:embed/>
                </p:oleObj>
              </mc:Choice>
              <mc:Fallback>
                <p:oleObj r:id="rId4" imgW="14185440" imgH="87364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00" y="946182"/>
                        <a:ext cx="10327200" cy="5880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94522" y="142575"/>
            <a:ext cx="8913840" cy="1144920"/>
          </a:xfrm>
        </p:spPr>
        <p:txBody>
          <a:bodyPr tIns="36875"/>
          <a:lstStyle/>
          <a:p>
            <a:pPr eaLnBrk="1">
              <a:tabLst>
                <a:tab pos="687858" algn="l"/>
                <a:tab pos="1375714" algn="l"/>
                <a:tab pos="2063573" algn="l"/>
                <a:tab pos="2751429" algn="l"/>
                <a:tab pos="3439287" algn="l"/>
                <a:tab pos="4127143" algn="l"/>
                <a:tab pos="4815001" algn="l"/>
                <a:tab pos="5502858" algn="l"/>
                <a:tab pos="6190716" algn="l"/>
                <a:tab pos="6878573" algn="l"/>
                <a:tab pos="7566430" algn="l"/>
                <a:tab pos="8254287" algn="l"/>
              </a:tabLst>
            </a:pPr>
            <a:r>
              <a:rPr lang="en-US" sz="3000">
                <a:latin typeface="Franklin Gothic Medium" charset="0"/>
                <a:cs typeface="Droid Sans Fallback" charset="0"/>
              </a:rPr>
              <a:t>Electro-Optical Sampling</a:t>
            </a:r>
          </a:p>
        </p:txBody>
      </p:sp>
      <p:sp>
        <p:nvSpPr>
          <p:cNvPr id="2051" name="Rectangle 2"/>
          <p:cNvSpPr>
            <a:spLocks noGrp="1" noChangeArrowheads="1"/>
          </p:cNvSpPr>
          <p:nvPr>
            <p:ph type="subTitle" idx="4294967295"/>
          </p:nvPr>
        </p:nvSpPr>
        <p:spPr>
          <a:xfrm>
            <a:off x="494520" y="3963296"/>
            <a:ext cx="8715720" cy="2775172"/>
          </a:xfrm>
        </p:spPr>
        <p:txBody>
          <a:bodyPr tIns="20114" anchor="ctr"/>
          <a:lstStyle/>
          <a:p>
            <a:pPr marL="0" indent="0" eaLnBrk="1">
              <a:spcAft>
                <a:spcPct val="0"/>
              </a:spcAft>
              <a:buSzPct val="45000"/>
              <a:buFont typeface="Wingdings" charset="0"/>
              <a:buChar char=""/>
              <a:tabLst>
                <a:tab pos="687858" algn="l"/>
                <a:tab pos="1375714" algn="l"/>
                <a:tab pos="2063573" algn="l"/>
                <a:tab pos="2751429" algn="l"/>
                <a:tab pos="3439287" algn="l"/>
                <a:tab pos="4127143" algn="l"/>
                <a:tab pos="4815001" algn="l"/>
                <a:tab pos="5502858" algn="l"/>
                <a:tab pos="6190716" algn="l"/>
                <a:tab pos="6878573" algn="l"/>
                <a:tab pos="7566430" algn="l"/>
                <a:tab pos="8254287" algn="l"/>
              </a:tabLst>
            </a:pPr>
            <a:r>
              <a:rPr lang="en-US" sz="2300">
                <a:latin typeface="Arial" charset="0"/>
                <a:cs typeface="Droid Sans Fallback" charset="0"/>
              </a:rPr>
              <a:t> </a:t>
            </a:r>
            <a:r>
              <a:rPr lang="en-US" sz="1900">
                <a:latin typeface="Franklin Gothic Medium" charset="0"/>
                <a:cs typeface="Droid Sans Fallback" charset="0"/>
              </a:rPr>
              <a:t>EOS Chamber realized and installed at the end of SPARC_LAB's 2nd line.</a:t>
            </a:r>
          </a:p>
          <a:p>
            <a:pPr marL="0" indent="0" eaLnBrk="1">
              <a:spcAft>
                <a:spcPct val="0"/>
              </a:spcAft>
              <a:buSzPct val="45000"/>
              <a:buFont typeface="Wingdings" charset="0"/>
              <a:buChar char=""/>
              <a:tabLst>
                <a:tab pos="687858" algn="l"/>
                <a:tab pos="1375714" algn="l"/>
                <a:tab pos="2063573" algn="l"/>
                <a:tab pos="2751429" algn="l"/>
                <a:tab pos="3439287" algn="l"/>
                <a:tab pos="4127143" algn="l"/>
                <a:tab pos="4815001" algn="l"/>
                <a:tab pos="5502858" algn="l"/>
                <a:tab pos="6190716" algn="l"/>
                <a:tab pos="6878573" algn="l"/>
                <a:tab pos="7566430" algn="l"/>
                <a:tab pos="8254287" algn="l"/>
              </a:tabLst>
            </a:pPr>
            <a:r>
              <a:rPr lang="en-US" sz="1900">
                <a:latin typeface="Franklin Gothic Medium" charset="0"/>
                <a:cs typeface="Droid Sans Fallback" charset="0"/>
              </a:rPr>
              <a:t> EOS actuators (target and camera's autofocus [2 axis]) installed and tested.</a:t>
            </a:r>
          </a:p>
          <a:p>
            <a:pPr marL="0" indent="0" eaLnBrk="1">
              <a:spcAft>
                <a:spcPct val="0"/>
              </a:spcAft>
              <a:buSzPct val="45000"/>
              <a:buFont typeface="Wingdings" charset="0"/>
              <a:buChar char=""/>
              <a:tabLst>
                <a:tab pos="687858" algn="l"/>
                <a:tab pos="1375714" algn="l"/>
                <a:tab pos="2063573" algn="l"/>
                <a:tab pos="2751429" algn="l"/>
                <a:tab pos="3439287" algn="l"/>
                <a:tab pos="4127143" algn="l"/>
                <a:tab pos="4815001" algn="l"/>
                <a:tab pos="5502858" algn="l"/>
                <a:tab pos="6190716" algn="l"/>
                <a:tab pos="6878573" algn="l"/>
                <a:tab pos="7566430" algn="l"/>
                <a:tab pos="8254287" algn="l"/>
              </a:tabLst>
            </a:pPr>
            <a:r>
              <a:rPr lang="en-US" sz="1900">
                <a:latin typeface="Franklin Gothic Medium" charset="0"/>
                <a:cs typeface="Droid Sans Fallback" charset="0"/>
              </a:rPr>
              <a:t> EOS Laser Transfer Line realized (12 columns with laser pipe) for IR 800nm.</a:t>
            </a:r>
          </a:p>
          <a:p>
            <a:pPr marL="0" indent="0" eaLnBrk="1">
              <a:spcAft>
                <a:spcPct val="0"/>
              </a:spcAft>
              <a:buSzPct val="45000"/>
              <a:buFont typeface="Wingdings" charset="0"/>
              <a:buChar char=""/>
              <a:tabLst>
                <a:tab pos="687858" algn="l"/>
                <a:tab pos="1375714" algn="l"/>
                <a:tab pos="2063573" algn="l"/>
                <a:tab pos="2751429" algn="l"/>
                <a:tab pos="3439287" algn="l"/>
                <a:tab pos="4127143" algn="l"/>
                <a:tab pos="4815001" algn="l"/>
                <a:tab pos="5502858" algn="l"/>
                <a:tab pos="6190716" algn="l"/>
                <a:tab pos="6878573" algn="l"/>
                <a:tab pos="7566430" algn="l"/>
                <a:tab pos="8254287" algn="l"/>
              </a:tabLst>
            </a:pPr>
            <a:r>
              <a:rPr lang="en-US" sz="1900">
                <a:latin typeface="Franklin Gothic Medium" charset="0"/>
                <a:cs typeface="Droid Sans Fallback" charset="0"/>
              </a:rPr>
              <a:t> Realization of EOS Optics Setup just started.</a:t>
            </a:r>
          </a:p>
          <a:p>
            <a:pPr marL="0" indent="0" eaLnBrk="1">
              <a:spcAft>
                <a:spcPct val="0"/>
              </a:spcAft>
              <a:buSzPct val="45000"/>
              <a:buFont typeface="Wingdings" charset="0"/>
              <a:buChar char=""/>
              <a:tabLst>
                <a:tab pos="687858" algn="l"/>
                <a:tab pos="1375714" algn="l"/>
                <a:tab pos="2063573" algn="l"/>
                <a:tab pos="2751429" algn="l"/>
                <a:tab pos="3439287" algn="l"/>
                <a:tab pos="4127143" algn="l"/>
                <a:tab pos="4815001" algn="l"/>
                <a:tab pos="5502858" algn="l"/>
                <a:tab pos="6190716" algn="l"/>
                <a:tab pos="6878573" algn="l"/>
                <a:tab pos="7566430" algn="l"/>
                <a:tab pos="8254287" algn="l"/>
              </a:tabLst>
            </a:pPr>
            <a:r>
              <a:rPr lang="en-US" sz="1900">
                <a:latin typeface="Franklin Gothic Medium" charset="0"/>
                <a:cs typeface="Droid Sans Fallback" charset="0"/>
              </a:rPr>
              <a:t> YAG and OTR Targets successful tested in EOS Chamber</a:t>
            </a:r>
          </a:p>
          <a:p>
            <a:pPr marL="0" indent="0" eaLnBrk="1">
              <a:spcAft>
                <a:spcPct val="0"/>
              </a:spcAft>
              <a:buSzPct val="45000"/>
              <a:buFont typeface="Wingdings" charset="0"/>
              <a:buChar char=""/>
              <a:tabLst>
                <a:tab pos="687858" algn="l"/>
                <a:tab pos="1375714" algn="l"/>
                <a:tab pos="2063573" algn="l"/>
                <a:tab pos="2751429" algn="l"/>
                <a:tab pos="3439287" algn="l"/>
                <a:tab pos="4127143" algn="l"/>
                <a:tab pos="4815001" algn="l"/>
                <a:tab pos="5502858" algn="l"/>
                <a:tab pos="6190716" algn="l"/>
                <a:tab pos="6878573" algn="l"/>
                <a:tab pos="7566430" algn="l"/>
                <a:tab pos="8254287" algn="l"/>
              </a:tabLst>
            </a:pPr>
            <a:r>
              <a:rPr lang="en-US" sz="1900">
                <a:latin typeface="Franklin Gothic Medium" charset="0"/>
                <a:cs typeface="Droid Sans Fallback" charset="0"/>
              </a:rPr>
              <a:t> First measure of Laser – Electrons Delay realized.</a:t>
            </a:r>
          </a:p>
        </p:txBody>
      </p:sp>
      <p:pic>
        <p:nvPicPr>
          <p:cNvPr id="20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60" y="1261588"/>
            <a:ext cx="3931200" cy="28212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720" y="1261588"/>
            <a:ext cx="4043520" cy="28212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636912"/>
            <a:ext cx="8883223" cy="1473200"/>
          </a:xfrm>
        </p:spPr>
        <p:txBody>
          <a:bodyPr/>
          <a:lstStyle/>
          <a:p>
            <a:r>
              <a:rPr lang="en-US" dirty="0" smtClean="0"/>
              <a:t>THOMSON – </a:t>
            </a:r>
            <a:r>
              <a:rPr lang="en-US" dirty="0" err="1" smtClean="0"/>
              <a:t>Sinchronization</a:t>
            </a:r>
            <a:endParaRPr lang="en-US" dirty="0"/>
          </a:p>
        </p:txBody>
      </p:sp>
    </p:spTree>
    <p:extLst>
      <p:ext uri="{BB962C8B-B14F-4D97-AF65-F5344CB8AC3E}">
        <p14:creationId xmlns:p14="http://schemas.microsoft.com/office/powerpoint/2010/main" val="4113384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QFEL"/>
          <p:cNvPicPr>
            <a:picLocks noChangeAspect="1" noChangeArrowheads="1"/>
          </p:cNvPicPr>
          <p:nvPr/>
        </p:nvPicPr>
        <p:blipFill>
          <a:blip r:embed="rId3" cstate="print"/>
          <a:srcRect/>
          <a:stretch>
            <a:fillRect/>
          </a:stretch>
        </p:blipFill>
        <p:spPr bwMode="auto">
          <a:xfrm>
            <a:off x="975123" y="2771778"/>
            <a:ext cx="7756260" cy="2601913"/>
          </a:xfrm>
          <a:prstGeom prst="rect">
            <a:avLst/>
          </a:prstGeom>
          <a:noFill/>
          <a:ln w="9525">
            <a:noFill/>
            <a:miter lim="800000"/>
            <a:headEnd/>
            <a:tailEnd/>
          </a:ln>
        </p:spPr>
      </p:pic>
      <p:sp>
        <p:nvSpPr>
          <p:cNvPr id="2052" name="Text Box 9"/>
          <p:cNvSpPr txBox="1">
            <a:spLocks noChangeArrowheads="1"/>
          </p:cNvSpPr>
          <p:nvPr/>
        </p:nvSpPr>
        <p:spPr bwMode="auto">
          <a:xfrm>
            <a:off x="7137135" y="2884491"/>
            <a:ext cx="1638962" cy="396875"/>
          </a:xfrm>
          <a:prstGeom prst="rect">
            <a:avLst/>
          </a:prstGeom>
          <a:noFill/>
          <a:ln w="9525">
            <a:noFill/>
            <a:miter lim="800000"/>
            <a:headEnd/>
            <a:tailEnd/>
          </a:ln>
        </p:spPr>
        <p:txBody>
          <a:bodyPr>
            <a:spAutoFit/>
          </a:bodyPr>
          <a:lstStyle/>
          <a:p>
            <a:pPr>
              <a:spcBef>
                <a:spcPct val="50000"/>
              </a:spcBef>
            </a:pPr>
            <a:r>
              <a:rPr lang="en-US" sz="2000" b="1">
                <a:solidFill>
                  <a:srgbClr val="33CC33"/>
                </a:solidFill>
                <a:latin typeface="Symbol" pitchFamily="18" charset="2"/>
                <a:ea typeface="+mn-ea"/>
                <a:cs typeface="+mn-cs"/>
              </a:rPr>
              <a:t>l</a:t>
            </a:r>
            <a:r>
              <a:rPr lang="en-US" sz="2000" b="1" baseline="-25000">
                <a:solidFill>
                  <a:srgbClr val="33CC33"/>
                </a:solidFill>
                <a:latin typeface="Comic Sans MS" pitchFamily="66" charset="0"/>
                <a:ea typeface="+mn-ea"/>
                <a:cs typeface="+mn-cs"/>
              </a:rPr>
              <a:t>r</a:t>
            </a:r>
            <a:endParaRPr lang="it-IT" sz="2000" b="1" baseline="-25000">
              <a:solidFill>
                <a:srgbClr val="33CC33"/>
              </a:solidFill>
              <a:latin typeface="Comic Sans MS" pitchFamily="66" charset="0"/>
              <a:ea typeface="+mn-ea"/>
              <a:cs typeface="+mn-cs"/>
            </a:endParaRPr>
          </a:p>
        </p:txBody>
      </p:sp>
      <p:sp>
        <p:nvSpPr>
          <p:cNvPr id="2053" name="Text Box 12"/>
          <p:cNvSpPr txBox="1">
            <a:spLocks noChangeArrowheads="1"/>
          </p:cNvSpPr>
          <p:nvPr/>
        </p:nvSpPr>
        <p:spPr bwMode="auto">
          <a:xfrm>
            <a:off x="4179094" y="2781303"/>
            <a:ext cx="1638962"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Symbol" pitchFamily="18" charset="2"/>
                <a:ea typeface="+mn-ea"/>
                <a:cs typeface="+mn-cs"/>
              </a:rPr>
              <a:t>l</a:t>
            </a:r>
            <a:r>
              <a:rPr lang="en-US" sz="2000" b="1" baseline="-25000">
                <a:solidFill>
                  <a:srgbClr val="FF0000"/>
                </a:solidFill>
                <a:latin typeface="Comic Sans MS" pitchFamily="66" charset="0"/>
                <a:ea typeface="+mn-ea"/>
                <a:cs typeface="+mn-cs"/>
              </a:rPr>
              <a:t>L</a:t>
            </a:r>
            <a:endParaRPr lang="it-IT" sz="2000" b="1" baseline="-25000">
              <a:solidFill>
                <a:srgbClr val="FF0000"/>
              </a:solidFill>
              <a:latin typeface="Comic Sans MS" pitchFamily="66" charset="0"/>
              <a:ea typeface="+mn-ea"/>
              <a:cs typeface="+mn-cs"/>
            </a:endParaRPr>
          </a:p>
        </p:txBody>
      </p:sp>
      <p:sp>
        <p:nvSpPr>
          <p:cNvPr id="2055" name="Rectangle 2"/>
          <p:cNvSpPr>
            <a:spLocks noChangeArrowheads="1"/>
          </p:cNvSpPr>
          <p:nvPr/>
        </p:nvSpPr>
        <p:spPr bwMode="auto">
          <a:xfrm>
            <a:off x="0" y="0"/>
            <a:ext cx="9906000" cy="609600"/>
          </a:xfrm>
          <a:prstGeom prst="rect">
            <a:avLst/>
          </a:prstGeom>
          <a:solidFill>
            <a:schemeClr val="accent2"/>
          </a:solidFill>
          <a:ln w="9525">
            <a:noFill/>
            <a:miter lim="800000"/>
            <a:headEnd/>
            <a:tailEnd/>
          </a:ln>
        </p:spPr>
        <p:txBody>
          <a:bodyPr wrap="none" anchor="ctr"/>
          <a:lstStyle/>
          <a:p>
            <a:pPr eaLnBrk="0" hangingPunct="0"/>
            <a:r>
              <a:rPr lang="en-GB" sz="2400" b="1" dirty="0" smtClean="0">
                <a:solidFill>
                  <a:prstClr val="white"/>
                </a:solidFill>
                <a:latin typeface="Calibri" pitchFamily="34" charset="0"/>
                <a:ea typeface="+mn-ea"/>
                <a:cs typeface="+mn-cs"/>
              </a:rPr>
              <a:t>Thomson/Compton back scattering</a:t>
            </a:r>
            <a:endParaRPr lang="en-US" sz="2400" b="1" dirty="0">
              <a:solidFill>
                <a:prstClr val="white"/>
              </a:solidFill>
              <a:latin typeface="Calibri" pitchFamily="34" charset="0"/>
              <a:ea typeface="+mn-ea"/>
              <a:cs typeface="+mn-cs"/>
            </a:endParaRPr>
          </a:p>
        </p:txBody>
      </p:sp>
      <p:sp>
        <p:nvSpPr>
          <p:cNvPr id="2057" name="TextBox 16"/>
          <p:cNvSpPr txBox="1">
            <a:spLocks noChangeArrowheads="1"/>
          </p:cNvSpPr>
          <p:nvPr/>
        </p:nvSpPr>
        <p:spPr bwMode="auto">
          <a:xfrm>
            <a:off x="2399110" y="1357316"/>
            <a:ext cx="4895240" cy="461665"/>
          </a:xfrm>
          <a:prstGeom prst="rect">
            <a:avLst/>
          </a:prstGeom>
          <a:noFill/>
          <a:ln w="9525">
            <a:noFill/>
            <a:miter lim="800000"/>
            <a:headEnd/>
            <a:tailEnd/>
          </a:ln>
        </p:spPr>
        <p:txBody>
          <a:bodyPr wrap="none">
            <a:spAutoFit/>
          </a:bodyPr>
          <a:lstStyle/>
          <a:p>
            <a:pPr algn="l"/>
            <a:r>
              <a:rPr lang="en-GB" sz="2400" dirty="0">
                <a:solidFill>
                  <a:prstClr val="black"/>
                </a:solidFill>
                <a:latin typeface="Calibri" pitchFamily="34" charset="0"/>
                <a:ea typeface="+mn-ea"/>
                <a:cs typeface="+mn-cs"/>
              </a:rPr>
              <a:t>High power laser + </a:t>
            </a:r>
            <a:r>
              <a:rPr lang="en-GB" sz="2400" dirty="0" smtClean="0">
                <a:solidFill>
                  <a:prstClr val="black"/>
                </a:solidFill>
                <a:latin typeface="Calibri" pitchFamily="34" charset="0"/>
                <a:ea typeface="+mn-ea"/>
                <a:cs typeface="+mn-cs"/>
              </a:rPr>
              <a:t>relativistic </a:t>
            </a:r>
            <a:r>
              <a:rPr lang="en-GB" sz="2400" dirty="0">
                <a:solidFill>
                  <a:prstClr val="black"/>
                </a:solidFill>
                <a:latin typeface="Calibri" pitchFamily="34" charset="0"/>
                <a:ea typeface="+mn-ea"/>
                <a:cs typeface="+mn-cs"/>
              </a:rPr>
              <a:t>e-beam</a:t>
            </a:r>
            <a:endParaRPr lang="en-US" sz="2400" dirty="0">
              <a:solidFill>
                <a:prstClr val="black"/>
              </a:solidFill>
              <a:latin typeface="Calibri" pitchFamily="34" charset="0"/>
              <a:ea typeface="+mn-ea"/>
              <a:cs typeface="+mn-cs"/>
            </a:endParaRPr>
          </a:p>
        </p:txBody>
      </p:sp>
      <p:sp>
        <p:nvSpPr>
          <p:cNvPr id="2058" name="Text Box 9"/>
          <p:cNvSpPr txBox="1">
            <a:spLocks noChangeArrowheads="1"/>
          </p:cNvSpPr>
          <p:nvPr/>
        </p:nvSpPr>
        <p:spPr bwMode="auto">
          <a:xfrm>
            <a:off x="7137135" y="2884491"/>
            <a:ext cx="1638962" cy="396875"/>
          </a:xfrm>
          <a:prstGeom prst="rect">
            <a:avLst/>
          </a:prstGeom>
          <a:noFill/>
          <a:ln w="9525">
            <a:noFill/>
            <a:miter lim="800000"/>
            <a:headEnd/>
            <a:tailEnd/>
          </a:ln>
        </p:spPr>
        <p:txBody>
          <a:bodyPr>
            <a:spAutoFit/>
          </a:bodyPr>
          <a:lstStyle/>
          <a:p>
            <a:pPr>
              <a:spcBef>
                <a:spcPct val="50000"/>
              </a:spcBef>
            </a:pPr>
            <a:r>
              <a:rPr lang="en-US" sz="2000" b="1">
                <a:solidFill>
                  <a:srgbClr val="33CC33"/>
                </a:solidFill>
                <a:latin typeface="Symbol" pitchFamily="18" charset="2"/>
                <a:ea typeface="+mn-ea"/>
                <a:cs typeface="+mn-cs"/>
              </a:rPr>
              <a:t>l</a:t>
            </a:r>
            <a:r>
              <a:rPr lang="en-US" sz="2000" b="1" baseline="-25000">
                <a:solidFill>
                  <a:srgbClr val="33CC33"/>
                </a:solidFill>
                <a:latin typeface="Comic Sans MS" pitchFamily="66" charset="0"/>
                <a:ea typeface="+mn-ea"/>
                <a:cs typeface="+mn-cs"/>
              </a:rPr>
              <a:t>r</a:t>
            </a:r>
            <a:endParaRPr lang="it-IT" sz="2000" b="1" baseline="-25000">
              <a:solidFill>
                <a:srgbClr val="33CC33"/>
              </a:solidFill>
              <a:latin typeface="Comic Sans MS" pitchFamily="66" charset="0"/>
              <a:ea typeface="+mn-ea"/>
              <a:cs typeface="+mn-cs"/>
            </a:endParaRPr>
          </a:p>
        </p:txBody>
      </p:sp>
      <p:sp>
        <p:nvSpPr>
          <p:cNvPr id="2059" name="Text Box 12"/>
          <p:cNvSpPr txBox="1">
            <a:spLocks noChangeArrowheads="1"/>
          </p:cNvSpPr>
          <p:nvPr/>
        </p:nvSpPr>
        <p:spPr bwMode="auto">
          <a:xfrm>
            <a:off x="4179094" y="2781303"/>
            <a:ext cx="1638962"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Symbol" pitchFamily="18" charset="2"/>
                <a:ea typeface="+mn-ea"/>
                <a:cs typeface="+mn-cs"/>
              </a:rPr>
              <a:t>l</a:t>
            </a:r>
            <a:r>
              <a:rPr lang="en-US" sz="2000" b="1" baseline="-25000">
                <a:solidFill>
                  <a:srgbClr val="FF0000"/>
                </a:solidFill>
                <a:latin typeface="Comic Sans MS" pitchFamily="66" charset="0"/>
                <a:ea typeface="+mn-ea"/>
                <a:cs typeface="+mn-cs"/>
              </a:rPr>
              <a:t>L</a:t>
            </a:r>
            <a:endParaRPr lang="it-IT" sz="2000" b="1" baseline="-25000">
              <a:solidFill>
                <a:srgbClr val="FF0000"/>
              </a:solidFill>
              <a:latin typeface="Comic Sans MS" pitchFamily="66" charset="0"/>
              <a:ea typeface="+mn-ea"/>
              <a:cs typeface="+mn-cs"/>
            </a:endParaRPr>
          </a:p>
        </p:txBody>
      </p:sp>
      <p:sp>
        <p:nvSpPr>
          <p:cNvPr id="2060" name="TextBox 8"/>
          <p:cNvSpPr txBox="1">
            <a:spLocks noChangeArrowheads="1"/>
          </p:cNvSpPr>
          <p:nvPr/>
        </p:nvSpPr>
        <p:spPr bwMode="auto">
          <a:xfrm>
            <a:off x="2782623" y="2843214"/>
            <a:ext cx="1711226" cy="369332"/>
          </a:xfrm>
          <a:prstGeom prst="rect">
            <a:avLst/>
          </a:prstGeom>
          <a:noFill/>
          <a:ln w="9525">
            <a:noFill/>
            <a:miter lim="800000"/>
            <a:headEnd/>
            <a:tailEnd/>
          </a:ln>
        </p:spPr>
        <p:txBody>
          <a:bodyPr wrap="none">
            <a:spAutoFit/>
          </a:bodyPr>
          <a:lstStyle/>
          <a:p>
            <a:pPr algn="l"/>
            <a:r>
              <a:rPr lang="en-GB" sz="1800">
                <a:solidFill>
                  <a:prstClr val="black"/>
                </a:solidFill>
                <a:latin typeface="Arial" charset="0"/>
                <a:ea typeface="+mn-ea"/>
                <a:cs typeface="+mn-cs"/>
              </a:rPr>
              <a:t>Laser “wiggler”</a:t>
            </a:r>
            <a:endParaRPr lang="en-US" sz="1800">
              <a:solidFill>
                <a:prstClr val="black"/>
              </a:solidFill>
              <a:latin typeface="Arial" charset="0"/>
              <a:ea typeface="+mn-ea"/>
              <a:cs typeface="+mn-cs"/>
            </a:endParaRPr>
          </a:p>
        </p:txBody>
      </p:sp>
      <p:sp>
        <p:nvSpPr>
          <p:cNvPr id="2061" name="TextBox 9"/>
          <p:cNvSpPr txBox="1">
            <a:spLocks noChangeArrowheads="1"/>
          </p:cNvSpPr>
          <p:nvPr/>
        </p:nvSpPr>
        <p:spPr bwMode="auto">
          <a:xfrm>
            <a:off x="7147454" y="2205040"/>
            <a:ext cx="1647318" cy="646331"/>
          </a:xfrm>
          <a:prstGeom prst="rect">
            <a:avLst/>
          </a:prstGeom>
          <a:noFill/>
          <a:ln w="9525">
            <a:noFill/>
            <a:miter lim="800000"/>
            <a:headEnd/>
            <a:tailEnd/>
          </a:ln>
        </p:spPr>
        <p:txBody>
          <a:bodyPr wrap="none">
            <a:spAutoFit/>
          </a:bodyPr>
          <a:lstStyle/>
          <a:p>
            <a:pPr algn="l"/>
            <a:r>
              <a:rPr lang="en-GB" sz="1800">
                <a:solidFill>
                  <a:prstClr val="black"/>
                </a:solidFill>
                <a:latin typeface="Arial" charset="0"/>
                <a:ea typeface="+mn-ea"/>
                <a:cs typeface="+mn-cs"/>
              </a:rPr>
              <a:t>Backscattered</a:t>
            </a:r>
          </a:p>
          <a:p>
            <a:pPr algn="l"/>
            <a:r>
              <a:rPr lang="en-GB" sz="1800">
                <a:solidFill>
                  <a:prstClr val="black"/>
                </a:solidFill>
                <a:latin typeface="Arial" charset="0"/>
                <a:ea typeface="+mn-ea"/>
                <a:cs typeface="+mn-cs"/>
              </a:rPr>
              <a:t>field</a:t>
            </a:r>
            <a:endParaRPr lang="en-US" sz="1800">
              <a:solidFill>
                <a:prstClr val="black"/>
              </a:solidFill>
              <a:latin typeface="Arial" charset="0"/>
              <a:ea typeface="+mn-ea"/>
              <a:cs typeface="+mn-cs"/>
            </a:endParaRPr>
          </a:p>
        </p:txBody>
      </p:sp>
      <p:graphicFrame>
        <p:nvGraphicFramePr>
          <p:cNvPr id="2062" name="Object 9"/>
          <p:cNvGraphicFramePr>
            <a:graphicFrameLocks noChangeAspect="1"/>
          </p:cNvGraphicFramePr>
          <p:nvPr>
            <p:extLst>
              <p:ext uri="{D42A27DB-BD31-4B8C-83A1-F6EECF244321}">
                <p14:modId xmlns:p14="http://schemas.microsoft.com/office/powerpoint/2010/main" val="2270321637"/>
              </p:ext>
            </p:extLst>
          </p:nvPr>
        </p:nvGraphicFramePr>
        <p:xfrm>
          <a:off x="8121352" y="5628904"/>
          <a:ext cx="1528402" cy="508245"/>
        </p:xfrm>
        <a:graphic>
          <a:graphicData uri="http://schemas.openxmlformats.org/presentationml/2006/ole">
            <mc:AlternateContent xmlns:mc="http://schemas.openxmlformats.org/markup-compatibility/2006">
              <mc:Choice xmlns:v="urn:schemas-microsoft-com:vml" Requires="v">
                <p:oleObj spid="_x0000_s65565" name="Equazione" r:id="rId4" imgW="634680" imgH="228600" progId="Equation.3">
                  <p:embed/>
                </p:oleObj>
              </mc:Choice>
              <mc:Fallback>
                <p:oleObj name="Equazione" r:id="rId4" imgW="6346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1352" y="5628904"/>
                        <a:ext cx="1528402" cy="508245"/>
                      </a:xfrm>
                      <a:prstGeom prst="rect">
                        <a:avLst/>
                      </a:prstGeom>
                      <a:noFill/>
                    </p:spPr>
                  </p:pic>
                </p:oleObj>
              </mc:Fallback>
            </mc:AlternateContent>
          </a:graphicData>
        </a:graphic>
      </p:graphicFrame>
      <p:graphicFrame>
        <p:nvGraphicFramePr>
          <p:cNvPr id="15" name="Object 2"/>
          <p:cNvGraphicFramePr>
            <a:graphicFrameLocks noChangeAspect="1"/>
          </p:cNvGraphicFramePr>
          <p:nvPr>
            <p:extLst>
              <p:ext uri="{D42A27DB-BD31-4B8C-83A1-F6EECF244321}">
                <p14:modId xmlns:p14="http://schemas.microsoft.com/office/powerpoint/2010/main" val="360710789"/>
              </p:ext>
            </p:extLst>
          </p:nvPr>
        </p:nvGraphicFramePr>
        <p:xfrm>
          <a:off x="2432720" y="5301208"/>
          <a:ext cx="4951281" cy="1163637"/>
        </p:xfrm>
        <a:graphic>
          <a:graphicData uri="http://schemas.openxmlformats.org/presentationml/2006/ole">
            <mc:AlternateContent xmlns:mc="http://schemas.openxmlformats.org/markup-compatibility/2006">
              <mc:Choice xmlns:v="urn:schemas-microsoft-com:vml" Requires="v">
                <p:oleObj spid="_x0000_s65566" name="Equazione" r:id="rId6" imgW="1650960" imgH="419040" progId="Equation.3">
                  <p:embed/>
                </p:oleObj>
              </mc:Choice>
              <mc:Fallback>
                <p:oleObj name="Equazione" r:id="rId6" imgW="165096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2720" y="5301208"/>
                        <a:ext cx="4951281" cy="1163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l="15646" t="21968" r="1076" b="9952"/>
          <a:stretch>
            <a:fillRect/>
          </a:stretch>
        </p:blipFill>
        <p:spPr bwMode="auto">
          <a:xfrm>
            <a:off x="495303" y="1447800"/>
            <a:ext cx="8165571"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6273806" y="1382718"/>
            <a:ext cx="2507456" cy="8309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defTabSz="457140" eaLnBrk="1" hangingPunct="1"/>
            <a:r>
              <a:rPr lang="it-IT">
                <a:solidFill>
                  <a:prstClr val="black"/>
                </a:solidFill>
              </a:rPr>
              <a:t>Camera di scattering</a:t>
            </a:r>
          </a:p>
        </p:txBody>
      </p:sp>
      <p:sp>
        <p:nvSpPr>
          <p:cNvPr id="20485" name="TextBox 4"/>
          <p:cNvSpPr txBox="1">
            <a:spLocks noChangeArrowheads="1"/>
          </p:cNvSpPr>
          <p:nvPr/>
        </p:nvSpPr>
        <p:spPr bwMode="auto">
          <a:xfrm>
            <a:off x="8585200" y="3135323"/>
            <a:ext cx="1238250" cy="8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40" eaLnBrk="1" hangingPunct="1"/>
            <a:r>
              <a:rPr lang="it-IT">
                <a:solidFill>
                  <a:prstClr val="black"/>
                </a:solidFill>
              </a:rPr>
              <a:t>fascio X</a:t>
            </a:r>
          </a:p>
        </p:txBody>
      </p:sp>
      <p:sp>
        <p:nvSpPr>
          <p:cNvPr id="20486" name="TextBox 5"/>
          <p:cNvSpPr txBox="1">
            <a:spLocks noChangeArrowheads="1"/>
          </p:cNvSpPr>
          <p:nvPr/>
        </p:nvSpPr>
        <p:spPr bwMode="auto">
          <a:xfrm>
            <a:off x="8007350" y="4267214"/>
            <a:ext cx="2228850" cy="8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40" eaLnBrk="1" hangingPunct="1"/>
            <a:r>
              <a:rPr lang="it-IT">
                <a:solidFill>
                  <a:prstClr val="black"/>
                </a:solidFill>
              </a:rPr>
              <a:t>Fascio e</a:t>
            </a:r>
            <a:r>
              <a:rPr lang="it-IT" baseline="30000">
                <a:solidFill>
                  <a:prstClr val="black"/>
                </a:solidFill>
              </a:rPr>
              <a:t>-</a:t>
            </a:r>
            <a:endParaRPr lang="it-IT">
              <a:solidFill>
                <a:prstClr val="black"/>
              </a:solidFill>
            </a:endParaRPr>
          </a:p>
          <a:p>
            <a:pPr defTabSz="457140" eaLnBrk="1" hangingPunct="1"/>
            <a:r>
              <a:rPr lang="it-IT">
                <a:solidFill>
                  <a:prstClr val="black"/>
                </a:solidFill>
              </a:rPr>
              <a:t>deflesso</a:t>
            </a:r>
          </a:p>
        </p:txBody>
      </p:sp>
      <p:sp>
        <p:nvSpPr>
          <p:cNvPr id="20487" name="TextBox 6"/>
          <p:cNvSpPr txBox="1">
            <a:spLocks noChangeArrowheads="1"/>
          </p:cNvSpPr>
          <p:nvPr/>
        </p:nvSpPr>
        <p:spPr bwMode="auto">
          <a:xfrm>
            <a:off x="3342" y="4797158"/>
            <a:ext cx="3651086" cy="461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defTabSz="457140" eaLnBrk="1" hangingPunct="1"/>
            <a:r>
              <a:rPr lang="it-IT" dirty="0" smtClean="0">
                <a:solidFill>
                  <a:prstClr val="black"/>
                </a:solidFill>
                <a:latin typeface="Calibri" charset="0"/>
                <a:cs typeface="Symbol" charset="0"/>
              </a:rPr>
              <a:t>(</a:t>
            </a:r>
            <a:r>
              <a:rPr lang="it-IT" dirty="0" err="1" smtClean="0">
                <a:solidFill>
                  <a:prstClr val="black"/>
                </a:solidFill>
                <a:latin typeface="Calibri" charset="0"/>
                <a:cs typeface="Symbol" charset="0"/>
              </a:rPr>
              <a:t>h</a:t>
            </a:r>
            <a:r>
              <a:rPr lang="it-IT" dirty="0" err="1" smtClean="0">
                <a:solidFill>
                  <a:prstClr val="black"/>
                </a:solidFill>
                <a:latin typeface="Symbol" charset="0"/>
                <a:cs typeface="Symbol" charset="0"/>
              </a:rPr>
              <a:t>ν</a:t>
            </a:r>
            <a:r>
              <a:rPr lang="it-IT" dirty="0" smtClean="0">
                <a:solidFill>
                  <a:prstClr val="black"/>
                </a:solidFill>
                <a:latin typeface="Symbol" charset="0"/>
                <a:cs typeface="Symbol" charset="0"/>
              </a:rPr>
              <a:t>)</a:t>
            </a:r>
            <a:r>
              <a:rPr lang="it-IT" baseline="-25000" dirty="0" smtClean="0">
                <a:solidFill>
                  <a:prstClr val="black"/>
                </a:solidFill>
                <a:latin typeface="Calibri" charset="0"/>
                <a:cs typeface="Symbol" charset="0"/>
              </a:rPr>
              <a:t>X</a:t>
            </a:r>
            <a:r>
              <a:rPr lang="it-IT" dirty="0" smtClean="0">
                <a:solidFill>
                  <a:prstClr val="black"/>
                </a:solidFill>
              </a:rPr>
              <a:t>=4 </a:t>
            </a:r>
            <a:r>
              <a:rPr lang="it-IT" dirty="0" smtClean="0">
                <a:solidFill>
                  <a:prstClr val="black"/>
                </a:solidFill>
                <a:cs typeface="Symbol" charset="0"/>
              </a:rPr>
              <a:t>(</a:t>
            </a:r>
            <a:r>
              <a:rPr lang="it-IT" dirty="0" err="1" smtClean="0">
                <a:solidFill>
                  <a:prstClr val="black"/>
                </a:solidFill>
                <a:cs typeface="Symbol" charset="0"/>
              </a:rPr>
              <a:t>h</a:t>
            </a:r>
            <a:r>
              <a:rPr lang="it-IT" dirty="0" err="1" smtClean="0">
                <a:solidFill>
                  <a:prstClr val="black"/>
                </a:solidFill>
                <a:latin typeface="Symbol" charset="0"/>
                <a:cs typeface="Symbol" charset="0"/>
              </a:rPr>
              <a:t>ν</a:t>
            </a:r>
            <a:r>
              <a:rPr lang="it-IT" dirty="0" smtClean="0">
                <a:solidFill>
                  <a:prstClr val="black"/>
                </a:solidFill>
                <a:latin typeface="Symbol" charset="0"/>
                <a:cs typeface="Symbol" charset="0"/>
              </a:rPr>
              <a:t>)</a:t>
            </a:r>
            <a:r>
              <a:rPr lang="it-IT" baseline="-25000" dirty="0" smtClean="0">
                <a:solidFill>
                  <a:prstClr val="black"/>
                </a:solidFill>
                <a:latin typeface="Calibri" charset="0"/>
                <a:cs typeface="Symbol" charset="0"/>
              </a:rPr>
              <a:t>laser</a:t>
            </a:r>
            <a:r>
              <a:rPr lang="it-IT" dirty="0" smtClean="0">
                <a:solidFill>
                  <a:prstClr val="black"/>
                </a:solidFill>
                <a:latin typeface="Calibri" charset="0"/>
                <a:cs typeface="Symbol" charset="0"/>
              </a:rPr>
              <a:t> ( T/ 0.511)</a:t>
            </a:r>
            <a:r>
              <a:rPr lang="it-IT" baseline="30000" dirty="0" smtClean="0">
                <a:solidFill>
                  <a:prstClr val="black"/>
                </a:solidFill>
                <a:latin typeface="Calibri" charset="0"/>
                <a:cs typeface="Symbol" charset="0"/>
              </a:rPr>
              <a:t>2</a:t>
            </a:r>
            <a:r>
              <a:rPr lang="it-IT" dirty="0" smtClean="0">
                <a:solidFill>
                  <a:prstClr val="black"/>
                </a:solidFill>
              </a:rPr>
              <a:t>  </a:t>
            </a:r>
          </a:p>
        </p:txBody>
      </p:sp>
      <p:sp>
        <p:nvSpPr>
          <p:cNvPr id="20488" name="TextBox 7"/>
          <p:cNvSpPr txBox="1">
            <a:spLocks noChangeArrowheads="1"/>
          </p:cNvSpPr>
          <p:nvPr/>
        </p:nvSpPr>
        <p:spPr bwMode="auto">
          <a:xfrm>
            <a:off x="3879850" y="1458926"/>
            <a:ext cx="2228850"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40" eaLnBrk="1" hangingPunct="1"/>
            <a:r>
              <a:rPr lang="it-IT">
                <a:solidFill>
                  <a:prstClr val="black"/>
                </a:solidFill>
              </a:rPr>
              <a:t>fascio laser</a:t>
            </a:r>
          </a:p>
        </p:txBody>
      </p:sp>
      <p:sp>
        <p:nvSpPr>
          <p:cNvPr id="20489" name="TextBox 8"/>
          <p:cNvSpPr txBox="1">
            <a:spLocks noChangeArrowheads="1"/>
          </p:cNvSpPr>
          <p:nvPr/>
        </p:nvSpPr>
        <p:spPr bwMode="auto">
          <a:xfrm>
            <a:off x="6706" y="5445224"/>
            <a:ext cx="4648723" cy="120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defTabSz="457140" eaLnBrk="1" hangingPunct="1"/>
            <a:r>
              <a:rPr lang="it-IT" dirty="0">
                <a:solidFill>
                  <a:prstClr val="black"/>
                </a:solidFill>
                <a:cs typeface="Symbol" charset="0"/>
              </a:rPr>
              <a:t>(</a:t>
            </a:r>
            <a:r>
              <a:rPr lang="it-IT" dirty="0" err="1">
                <a:solidFill>
                  <a:prstClr val="black"/>
                </a:solidFill>
                <a:cs typeface="Symbol" charset="0"/>
              </a:rPr>
              <a:t>h</a:t>
            </a:r>
            <a:r>
              <a:rPr lang="it-IT" dirty="0" err="1">
                <a:solidFill>
                  <a:prstClr val="black"/>
                </a:solidFill>
                <a:latin typeface="Symbol" charset="0"/>
                <a:cs typeface="Symbol" charset="0"/>
              </a:rPr>
              <a:t>ν</a:t>
            </a:r>
            <a:r>
              <a:rPr lang="it-IT" dirty="0">
                <a:solidFill>
                  <a:prstClr val="black"/>
                </a:solidFill>
                <a:latin typeface="Symbol" charset="0"/>
                <a:cs typeface="Symbol" charset="0"/>
              </a:rPr>
              <a:t>)</a:t>
            </a:r>
            <a:r>
              <a:rPr lang="it-IT" baseline="-25000" dirty="0">
                <a:solidFill>
                  <a:prstClr val="black"/>
                </a:solidFill>
                <a:cs typeface="Symbol" charset="0"/>
              </a:rPr>
              <a:t>laser</a:t>
            </a:r>
            <a:r>
              <a:rPr lang="it-IT" dirty="0">
                <a:solidFill>
                  <a:prstClr val="black"/>
                </a:solidFill>
                <a:cs typeface="Symbol" charset="0"/>
              </a:rPr>
              <a:t> = 1.2 </a:t>
            </a:r>
            <a:r>
              <a:rPr lang="it-IT" dirty="0" err="1">
                <a:solidFill>
                  <a:prstClr val="black"/>
                </a:solidFill>
                <a:cs typeface="Symbol" charset="0"/>
              </a:rPr>
              <a:t>eV</a:t>
            </a:r>
            <a:endParaRPr lang="it-IT" dirty="0">
              <a:solidFill>
                <a:prstClr val="black"/>
              </a:solidFill>
              <a:cs typeface="Symbol" charset="0"/>
            </a:endParaRPr>
          </a:p>
          <a:p>
            <a:pPr algn="l" defTabSz="457140" eaLnBrk="1" hangingPunct="1"/>
            <a:r>
              <a:rPr lang="it-IT" dirty="0">
                <a:solidFill>
                  <a:prstClr val="black"/>
                </a:solidFill>
                <a:cs typeface="Symbol" charset="0"/>
              </a:rPr>
              <a:t>T =	30.28 </a:t>
            </a:r>
            <a:r>
              <a:rPr lang="it-IT" dirty="0" err="1">
                <a:solidFill>
                  <a:prstClr val="black"/>
                </a:solidFill>
                <a:cs typeface="Symbol" charset="0"/>
              </a:rPr>
              <a:t>MeV</a:t>
            </a:r>
            <a:r>
              <a:rPr lang="it-IT" dirty="0">
                <a:solidFill>
                  <a:prstClr val="black"/>
                </a:solidFill>
                <a:cs typeface="Symbol" charset="0"/>
              </a:rPr>
              <a:t> </a:t>
            </a:r>
          </a:p>
          <a:p>
            <a:pPr algn="l" defTabSz="457140" eaLnBrk="1" hangingPunct="1"/>
            <a:r>
              <a:rPr lang="it-IT" b="1" dirty="0">
                <a:solidFill>
                  <a:srgbClr val="FF0000"/>
                </a:solidFill>
                <a:cs typeface="Symbol" charset="0"/>
              </a:rPr>
              <a:t>(</a:t>
            </a:r>
            <a:r>
              <a:rPr lang="it-IT" b="1" dirty="0" err="1">
                <a:solidFill>
                  <a:srgbClr val="FF0000"/>
                </a:solidFill>
                <a:cs typeface="Symbol" charset="0"/>
              </a:rPr>
              <a:t>h</a:t>
            </a:r>
            <a:r>
              <a:rPr lang="it-IT" b="1" dirty="0" err="1">
                <a:solidFill>
                  <a:srgbClr val="FF0000"/>
                </a:solidFill>
                <a:latin typeface="Symbol" charset="0"/>
                <a:cs typeface="Symbol" charset="0"/>
              </a:rPr>
              <a:t>ν</a:t>
            </a:r>
            <a:r>
              <a:rPr lang="it-IT" b="1" dirty="0">
                <a:solidFill>
                  <a:srgbClr val="FF0000"/>
                </a:solidFill>
                <a:latin typeface="Symbol" charset="0"/>
                <a:cs typeface="Symbol" charset="0"/>
              </a:rPr>
              <a:t>)</a:t>
            </a:r>
            <a:r>
              <a:rPr lang="it-IT" b="1" baseline="-25000" dirty="0">
                <a:solidFill>
                  <a:srgbClr val="FF0000"/>
                </a:solidFill>
                <a:latin typeface="Calibri" charset="0"/>
                <a:cs typeface="Symbol" charset="0"/>
              </a:rPr>
              <a:t>X</a:t>
            </a:r>
            <a:r>
              <a:rPr lang="it-IT" b="1" dirty="0">
                <a:solidFill>
                  <a:srgbClr val="FF0000"/>
                </a:solidFill>
                <a:cs typeface="Symbol" charset="0"/>
              </a:rPr>
              <a:t> = 	20 </a:t>
            </a:r>
            <a:r>
              <a:rPr lang="it-IT" b="1" dirty="0" err="1">
                <a:solidFill>
                  <a:srgbClr val="FF0000"/>
                </a:solidFill>
                <a:cs typeface="Symbol" charset="0"/>
              </a:rPr>
              <a:t>keV</a:t>
            </a:r>
            <a:r>
              <a:rPr lang="it-IT" b="1" dirty="0">
                <a:solidFill>
                  <a:srgbClr val="FF0000"/>
                </a:solidFill>
                <a:cs typeface="Symbol" charset="0"/>
              </a:rPr>
              <a:t> </a:t>
            </a:r>
            <a:r>
              <a:rPr lang="it-IT" b="1" dirty="0" smtClean="0">
                <a:solidFill>
                  <a:srgbClr val="FF0000"/>
                </a:solidFill>
                <a:cs typeface="Symbol" charset="0"/>
              </a:rPr>
              <a:t>mammografia</a:t>
            </a:r>
            <a:endParaRPr lang="it-IT" b="1" dirty="0">
              <a:solidFill>
                <a:srgbClr val="FF0000"/>
              </a:solidFill>
              <a:cs typeface="Symbol" charset="0"/>
            </a:endParaRPr>
          </a:p>
        </p:txBody>
      </p:sp>
      <p:sp>
        <p:nvSpPr>
          <p:cNvPr id="20490" name="TextBox 9"/>
          <p:cNvSpPr txBox="1">
            <a:spLocks noChangeArrowheads="1"/>
          </p:cNvSpPr>
          <p:nvPr/>
        </p:nvSpPr>
        <p:spPr bwMode="auto">
          <a:xfrm>
            <a:off x="4808988" y="5157192"/>
            <a:ext cx="4990595" cy="156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defTabSz="457140" eaLnBrk="1" hangingPunct="1"/>
            <a:r>
              <a:rPr lang="it-IT" dirty="0">
                <a:solidFill>
                  <a:prstClr val="black"/>
                </a:solidFill>
              </a:rPr>
              <a:t>Impulso laser:  6 </a:t>
            </a:r>
            <a:r>
              <a:rPr lang="it-IT" dirty="0" err="1">
                <a:solidFill>
                  <a:prstClr val="black"/>
                </a:solidFill>
              </a:rPr>
              <a:t>ps</a:t>
            </a:r>
            <a:r>
              <a:rPr lang="it-IT" dirty="0">
                <a:solidFill>
                  <a:prstClr val="black"/>
                </a:solidFill>
              </a:rPr>
              <a:t>, 5 </a:t>
            </a:r>
            <a:r>
              <a:rPr lang="it-IT" dirty="0" err="1">
                <a:solidFill>
                  <a:prstClr val="black"/>
                </a:solidFill>
              </a:rPr>
              <a:t>J</a:t>
            </a:r>
            <a:endParaRPr lang="it-IT" dirty="0">
              <a:solidFill>
                <a:prstClr val="black"/>
              </a:solidFill>
            </a:endParaRPr>
          </a:p>
          <a:p>
            <a:pPr algn="l" defTabSz="457140" eaLnBrk="1" hangingPunct="1"/>
            <a:r>
              <a:rPr lang="it-IT" dirty="0">
                <a:solidFill>
                  <a:prstClr val="black"/>
                </a:solidFill>
              </a:rPr>
              <a:t>pacchetto e</a:t>
            </a:r>
            <a:r>
              <a:rPr lang="it-IT" baseline="30000" dirty="0">
                <a:solidFill>
                  <a:prstClr val="black"/>
                </a:solidFill>
              </a:rPr>
              <a:t>-</a:t>
            </a:r>
            <a:r>
              <a:rPr lang="it-IT" dirty="0">
                <a:solidFill>
                  <a:prstClr val="black"/>
                </a:solidFill>
              </a:rPr>
              <a:t> :   1 </a:t>
            </a:r>
            <a:r>
              <a:rPr lang="it-IT" dirty="0" err="1">
                <a:solidFill>
                  <a:prstClr val="black"/>
                </a:solidFill>
              </a:rPr>
              <a:t>nC</a:t>
            </a:r>
            <a:r>
              <a:rPr lang="it-IT" dirty="0">
                <a:solidFill>
                  <a:prstClr val="black"/>
                </a:solidFill>
              </a:rPr>
              <a:t> , l: 2 mm (rms)</a:t>
            </a:r>
          </a:p>
          <a:p>
            <a:pPr algn="l" defTabSz="457140" eaLnBrk="1" hangingPunct="1"/>
            <a:r>
              <a:rPr lang="it-IT" dirty="0">
                <a:solidFill>
                  <a:prstClr val="black"/>
                </a:solidFill>
              </a:rPr>
              <a:t>Impulso X:   	   10 </a:t>
            </a:r>
            <a:r>
              <a:rPr lang="it-IT" dirty="0" err="1">
                <a:solidFill>
                  <a:prstClr val="black"/>
                </a:solidFill>
              </a:rPr>
              <a:t>ps</a:t>
            </a:r>
            <a:r>
              <a:rPr lang="it-IT" dirty="0">
                <a:solidFill>
                  <a:prstClr val="black"/>
                </a:solidFill>
              </a:rPr>
              <a:t>, 10</a:t>
            </a:r>
            <a:r>
              <a:rPr lang="it-IT" baseline="30000" dirty="0">
                <a:solidFill>
                  <a:prstClr val="black"/>
                </a:solidFill>
              </a:rPr>
              <a:t>9</a:t>
            </a:r>
            <a:r>
              <a:rPr lang="it-IT" dirty="0">
                <a:solidFill>
                  <a:prstClr val="black"/>
                </a:solidFill>
              </a:rPr>
              <a:t> </a:t>
            </a:r>
            <a:r>
              <a:rPr lang="it-IT" dirty="0" smtClean="0">
                <a:solidFill>
                  <a:prstClr val="black"/>
                </a:solidFill>
              </a:rPr>
              <a:t>fotoni</a:t>
            </a:r>
            <a:endParaRPr lang="it-IT" dirty="0">
              <a:solidFill>
                <a:prstClr val="black"/>
              </a:solidFill>
            </a:endParaRPr>
          </a:p>
          <a:p>
            <a:pPr algn="l" defTabSz="457140" eaLnBrk="1" hangingPunct="1"/>
            <a:r>
              <a:rPr lang="it-IT" dirty="0">
                <a:solidFill>
                  <a:prstClr val="black"/>
                </a:solidFill>
                <a:latin typeface="Symbol" charset="0"/>
                <a:cs typeface="Symbol" charset="0"/>
              </a:rPr>
              <a:t>a </a:t>
            </a:r>
            <a:r>
              <a:rPr lang="it-IT" dirty="0">
                <a:solidFill>
                  <a:prstClr val="black"/>
                </a:solidFill>
              </a:rPr>
              <a:t>emissione:	   12 </a:t>
            </a:r>
            <a:r>
              <a:rPr lang="it-IT" dirty="0" err="1">
                <a:solidFill>
                  <a:prstClr val="black"/>
                </a:solidFill>
              </a:rPr>
              <a:t>mrad</a:t>
            </a:r>
            <a:endParaRPr lang="it-IT" dirty="0">
              <a:solidFill>
                <a:prstClr val="black"/>
              </a:solidFill>
            </a:endParaRPr>
          </a:p>
        </p:txBody>
      </p:sp>
      <p:sp>
        <p:nvSpPr>
          <p:cNvPr id="20491" name="Footer Placeholder 10"/>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716164" indent="-37469616"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40" eaLnBrk="0" fontAlgn="base" hangingPunct="0">
              <a:spcBef>
                <a:spcPct val="0"/>
              </a:spcBef>
              <a:spcAft>
                <a:spcPct val="0"/>
              </a:spcAft>
              <a:defRPr sz="2400">
                <a:solidFill>
                  <a:schemeClr val="tx1"/>
                </a:solidFill>
                <a:latin typeface="Arial" charset="0"/>
                <a:ea typeface="ＭＳ Ｐゴシック" charset="0"/>
              </a:defRPr>
            </a:lvl6pPr>
            <a:lvl7pPr marL="914280" eaLnBrk="0" fontAlgn="base" hangingPunct="0">
              <a:spcBef>
                <a:spcPct val="0"/>
              </a:spcBef>
              <a:spcAft>
                <a:spcPct val="0"/>
              </a:spcAft>
              <a:defRPr sz="2400">
                <a:solidFill>
                  <a:schemeClr val="tx1"/>
                </a:solidFill>
                <a:latin typeface="Arial" charset="0"/>
                <a:ea typeface="ＭＳ Ｐゴシック" charset="0"/>
              </a:defRPr>
            </a:lvl7pPr>
            <a:lvl8pPr marL="1371420" eaLnBrk="0" fontAlgn="base" hangingPunct="0">
              <a:spcBef>
                <a:spcPct val="0"/>
              </a:spcBef>
              <a:spcAft>
                <a:spcPct val="0"/>
              </a:spcAft>
              <a:defRPr sz="2400">
                <a:solidFill>
                  <a:schemeClr val="tx1"/>
                </a:solidFill>
                <a:latin typeface="Arial" charset="0"/>
                <a:ea typeface="ＭＳ Ｐゴシック" charset="0"/>
              </a:defRPr>
            </a:lvl8pPr>
            <a:lvl9pPr marL="182856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rgbClr val="898989"/>
                </a:solidFill>
                <a:latin typeface="Calibri" charset="0"/>
              </a:rPr>
              <a:t>M. Gmbaccini - Frascati 15/03/2011</a:t>
            </a:r>
          </a:p>
        </p:txBody>
      </p:sp>
      <p:sp>
        <p:nvSpPr>
          <p:cNvPr id="12" name="Text Box 3"/>
          <p:cNvSpPr txBox="1">
            <a:spLocks noChangeArrowheads="1"/>
          </p:cNvSpPr>
          <p:nvPr/>
        </p:nvSpPr>
        <p:spPr bwMode="auto">
          <a:xfrm>
            <a:off x="344495" y="404705"/>
            <a:ext cx="9289032" cy="71224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lIns="95755" tIns="47878" rIns="95755" bIns="47878">
            <a:spAutoFit/>
          </a:bodyPr>
          <a:lstStyle>
            <a:lvl1pPr algn="l" defTabSz="957263">
              <a:defRPr sz="1200">
                <a:solidFill>
                  <a:schemeClr val="tx1"/>
                </a:solidFill>
                <a:latin typeface="American Typewriter" charset="0"/>
                <a:ea typeface="ＭＳ Ｐゴシック" charset="0"/>
              </a:defRPr>
            </a:lvl1pPr>
            <a:lvl2pPr marL="479425" algn="l" defTabSz="957263">
              <a:defRPr sz="1200">
                <a:solidFill>
                  <a:schemeClr val="tx1"/>
                </a:solidFill>
                <a:latin typeface="American Typewriter" charset="0"/>
                <a:ea typeface="ＭＳ Ｐゴシック" charset="0"/>
              </a:defRPr>
            </a:lvl2pPr>
            <a:lvl3pPr marL="957263" algn="l" defTabSz="957263">
              <a:defRPr sz="1200">
                <a:solidFill>
                  <a:schemeClr val="tx1"/>
                </a:solidFill>
                <a:latin typeface="American Typewriter" charset="0"/>
                <a:ea typeface="ＭＳ Ｐゴシック" charset="0"/>
              </a:defRPr>
            </a:lvl3pPr>
            <a:lvl4pPr marL="1436688" algn="l" defTabSz="957263">
              <a:defRPr sz="1200">
                <a:solidFill>
                  <a:schemeClr val="tx1"/>
                </a:solidFill>
                <a:latin typeface="American Typewriter" charset="0"/>
                <a:ea typeface="ＭＳ Ｐゴシック" charset="0"/>
              </a:defRPr>
            </a:lvl4pPr>
            <a:lvl5pPr marL="1916113" algn="l" defTabSz="957263">
              <a:defRPr sz="1200">
                <a:solidFill>
                  <a:schemeClr val="tx1"/>
                </a:solidFill>
                <a:latin typeface="American Typewriter" charset="0"/>
                <a:ea typeface="ＭＳ Ｐゴシック" charset="0"/>
              </a:defRPr>
            </a:lvl5pPr>
            <a:lvl6pPr marL="2373313" defTabSz="957263" fontAlgn="base">
              <a:spcBef>
                <a:spcPct val="0"/>
              </a:spcBef>
              <a:spcAft>
                <a:spcPct val="0"/>
              </a:spcAft>
              <a:defRPr sz="1200">
                <a:solidFill>
                  <a:schemeClr val="tx1"/>
                </a:solidFill>
                <a:latin typeface="American Typewriter" charset="0"/>
                <a:ea typeface="ＭＳ Ｐゴシック" charset="0"/>
              </a:defRPr>
            </a:lvl6pPr>
            <a:lvl7pPr marL="2830513" defTabSz="957263" fontAlgn="base">
              <a:spcBef>
                <a:spcPct val="0"/>
              </a:spcBef>
              <a:spcAft>
                <a:spcPct val="0"/>
              </a:spcAft>
              <a:defRPr sz="1200">
                <a:solidFill>
                  <a:schemeClr val="tx1"/>
                </a:solidFill>
                <a:latin typeface="American Typewriter" charset="0"/>
                <a:ea typeface="ＭＳ Ｐゴシック" charset="0"/>
              </a:defRPr>
            </a:lvl7pPr>
            <a:lvl8pPr marL="3287713" defTabSz="957263" fontAlgn="base">
              <a:spcBef>
                <a:spcPct val="0"/>
              </a:spcBef>
              <a:spcAft>
                <a:spcPct val="0"/>
              </a:spcAft>
              <a:defRPr sz="1200">
                <a:solidFill>
                  <a:schemeClr val="tx1"/>
                </a:solidFill>
                <a:latin typeface="American Typewriter" charset="0"/>
                <a:ea typeface="ＭＳ Ｐゴシック" charset="0"/>
              </a:defRPr>
            </a:lvl8pPr>
            <a:lvl9pPr marL="3744913" defTabSz="957263" fontAlgn="base">
              <a:spcBef>
                <a:spcPct val="0"/>
              </a:spcBef>
              <a:spcAft>
                <a:spcPct val="0"/>
              </a:spcAft>
              <a:defRPr sz="1200">
                <a:solidFill>
                  <a:schemeClr val="tx1"/>
                </a:solidFill>
                <a:latin typeface="American Typewriter" charset="0"/>
                <a:ea typeface="ＭＳ Ｐゴシック" charset="0"/>
              </a:defRPr>
            </a:lvl9pPr>
          </a:lstStyle>
          <a:p>
            <a:pPr algn="ctr" eaLnBrk="0" hangingPunct="0"/>
            <a:r>
              <a:rPr lang="en-US" sz="4000" b="1" dirty="0">
                <a:solidFill>
                  <a:prstClr val="black"/>
                </a:solidFill>
                <a:latin typeface="Times New Roman" charset="0"/>
                <a:cs typeface="ＭＳ Ｐゴシック" charset="0"/>
              </a:rPr>
              <a:t>Thomson Interaction region (20-550 </a:t>
            </a:r>
            <a:r>
              <a:rPr lang="en-US" sz="4000" b="1" dirty="0" err="1">
                <a:solidFill>
                  <a:prstClr val="black"/>
                </a:solidFill>
                <a:latin typeface="Times New Roman" charset="0"/>
                <a:cs typeface="ＭＳ Ｐゴシック" charset="0"/>
              </a:rPr>
              <a:t>keV</a:t>
            </a:r>
            <a:r>
              <a:rPr lang="en-US" sz="4000" b="1" dirty="0">
                <a:solidFill>
                  <a:prstClr val="black"/>
                </a:solidFill>
                <a:latin typeface="Times New Roman" charset="0"/>
                <a:cs typeface="ＭＳ Ｐゴシック" charset="0"/>
              </a:rPr>
              <a:t>) </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Past activities since PAC 1</a:t>
            </a:r>
          </a:p>
          <a:p>
            <a:r>
              <a:rPr lang="en-US" dirty="0" smtClean="0"/>
              <a:t>Future activities up to PAC 3</a:t>
            </a:r>
          </a:p>
          <a:p>
            <a:r>
              <a:rPr lang="en-US" dirty="0" smtClean="0"/>
              <a:t>First PAC report comments</a:t>
            </a:r>
            <a:endParaRPr lang="en-US" dirty="0"/>
          </a:p>
        </p:txBody>
      </p:sp>
    </p:spTree>
    <p:extLst>
      <p:ext uri="{BB962C8B-B14F-4D97-AF65-F5344CB8AC3E}">
        <p14:creationId xmlns:p14="http://schemas.microsoft.com/office/powerpoint/2010/main" val="7193998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76300"/>
            <a:ext cx="9906000" cy="5092129"/>
          </a:xfrm>
          <a:prstGeom prst="rect">
            <a:avLst/>
          </a:prstGeom>
        </p:spPr>
      </p:pic>
    </p:spTree>
    <p:extLst>
      <p:ext uri="{BB962C8B-B14F-4D97-AF65-F5344CB8AC3E}">
        <p14:creationId xmlns:p14="http://schemas.microsoft.com/office/powerpoint/2010/main" val="3395345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700" y="0"/>
            <a:ext cx="9106945" cy="6858000"/>
          </a:xfrm>
          <a:prstGeom prst="rect">
            <a:avLst/>
          </a:prstGeom>
        </p:spPr>
      </p:pic>
    </p:spTree>
    <p:extLst>
      <p:ext uri="{BB962C8B-B14F-4D97-AF65-F5344CB8AC3E}">
        <p14:creationId xmlns:p14="http://schemas.microsoft.com/office/powerpoint/2010/main" val="2728286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4"/>
          <p:cNvGraphicFramePr>
            <a:graphicFrameLocks noChangeAspect="1"/>
          </p:cNvGraphicFramePr>
          <p:nvPr>
            <p:extLst>
              <p:ext uri="{D42A27DB-BD31-4B8C-83A1-F6EECF244321}">
                <p14:modId xmlns:p14="http://schemas.microsoft.com/office/powerpoint/2010/main" val="3049147715"/>
              </p:ext>
            </p:extLst>
          </p:nvPr>
        </p:nvGraphicFramePr>
        <p:xfrm>
          <a:off x="4917393" y="260648"/>
          <a:ext cx="4953561" cy="3700620"/>
        </p:xfrm>
        <a:graphic>
          <a:graphicData uri="http://schemas.openxmlformats.org/presentationml/2006/ole">
            <mc:AlternateContent xmlns:mc="http://schemas.openxmlformats.org/markup-compatibility/2006">
              <mc:Choice xmlns:v="urn:schemas-microsoft-com:vml" Requires="v">
                <p:oleObj spid="_x0000_s67609" name="Graph" r:id="rId3" imgW="4343040" imgH="3244320" progId="Origin50.Graph">
                  <p:embed/>
                </p:oleObj>
              </mc:Choice>
              <mc:Fallback>
                <p:oleObj name="Graph" r:id="rId3" imgW="4343040" imgH="32443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7393" y="260648"/>
                        <a:ext cx="4953561" cy="3700620"/>
                      </a:xfrm>
                      <a:prstGeom prst="rect">
                        <a:avLst/>
                      </a:prstGeom>
                      <a:solidFill>
                        <a:srgbClr val="FFFFFF"/>
                      </a:solidFill>
                      <a:ln>
                        <a:noFill/>
                      </a:ln>
                      <a:effectLst/>
                    </p:spPr>
                  </p:pic>
                </p:oleObj>
              </mc:Fallback>
            </mc:AlternateContent>
          </a:graphicData>
        </a:graphic>
      </p:graphicFrame>
      <p:sp>
        <p:nvSpPr>
          <p:cNvPr id="10" name="AutoShape 15"/>
          <p:cNvSpPr>
            <a:spLocks noChangeArrowheads="1"/>
          </p:cNvSpPr>
          <p:nvPr/>
        </p:nvSpPr>
        <p:spPr bwMode="auto">
          <a:xfrm>
            <a:off x="7905328" y="1556792"/>
            <a:ext cx="287337" cy="215900"/>
          </a:xfrm>
          <a:prstGeom prst="star5">
            <a:avLst/>
          </a:prstGeom>
          <a:solidFill>
            <a:srgbClr val="FF3399"/>
          </a:solidFill>
          <a:ln w="9525">
            <a:solidFill>
              <a:schemeClr val="tx1"/>
            </a:solidFill>
            <a:miter lim="800000"/>
            <a:headEnd/>
            <a:tailEnd/>
          </a:ln>
          <a:effectLst/>
        </p:spPr>
        <p:txBody>
          <a:bodyPr wrap="none" lIns="91416" tIns="45708" rIns="91416" bIns="45708" anchor="ctr"/>
          <a:lstStyle/>
          <a:p>
            <a:pPr>
              <a:defRPr/>
            </a:pPr>
            <a:endParaRPr lang="it-IT">
              <a:solidFill>
                <a:srgbClr val="000000"/>
              </a:solidFill>
              <a:latin typeface="Times" pitchFamily="-105" charset="0"/>
              <a:ea typeface="ヒラギノ明朝 Pro W3"/>
              <a:cs typeface="ヒラギノ明朝 Pro W3"/>
            </a:endParaRPr>
          </a:p>
        </p:txBody>
      </p:sp>
      <p:sp>
        <p:nvSpPr>
          <p:cNvPr id="11" name="Text Box 16"/>
          <p:cNvSpPr txBox="1">
            <a:spLocks noChangeArrowheads="1"/>
          </p:cNvSpPr>
          <p:nvPr/>
        </p:nvSpPr>
        <p:spPr bwMode="auto">
          <a:xfrm>
            <a:off x="1424614" y="4293097"/>
            <a:ext cx="7490792" cy="156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err="1">
                <a:solidFill>
                  <a:srgbClr val="FFFF00"/>
                </a:solidFill>
              </a:rPr>
              <a:t>N</a:t>
            </a:r>
            <a:r>
              <a:rPr lang="it-IT" baseline="-25000" dirty="0" err="1">
                <a:solidFill>
                  <a:srgbClr val="FFFF00"/>
                </a:solidFill>
              </a:rPr>
              <a:t>tot</a:t>
            </a:r>
            <a:r>
              <a:rPr lang="it-IT" dirty="0">
                <a:solidFill>
                  <a:srgbClr val="FFFF00"/>
                </a:solidFill>
              </a:rPr>
              <a:t>=1,69 </a:t>
            </a:r>
            <a:r>
              <a:rPr lang="it-IT" dirty="0" smtClean="0">
                <a:solidFill>
                  <a:srgbClr val="FFFF00"/>
                </a:solidFill>
              </a:rPr>
              <a:t>10</a:t>
            </a:r>
            <a:r>
              <a:rPr lang="it-IT" baseline="30000" dirty="0" smtClean="0">
                <a:solidFill>
                  <a:srgbClr val="FFFF00"/>
                </a:solidFill>
              </a:rPr>
              <a:t>9</a:t>
            </a:r>
          </a:p>
          <a:p>
            <a:endParaRPr lang="it-IT" dirty="0">
              <a:solidFill>
                <a:srgbClr val="FFFF00"/>
              </a:solidFill>
            </a:endParaRPr>
          </a:p>
          <a:p>
            <a:r>
              <a:rPr lang="it-IT" dirty="0" err="1">
                <a:solidFill>
                  <a:srgbClr val="FFFF00"/>
                </a:solidFill>
                <a:latin typeface="Symbol" charset="0"/>
              </a:rPr>
              <a:t>Dw</a:t>
            </a:r>
            <a:r>
              <a:rPr lang="it-IT" dirty="0">
                <a:solidFill>
                  <a:srgbClr val="FFFF00"/>
                </a:solidFill>
                <a:latin typeface="Symbol" charset="0"/>
              </a:rPr>
              <a:t>/</a:t>
            </a:r>
            <a:r>
              <a:rPr lang="it-IT" dirty="0" err="1">
                <a:solidFill>
                  <a:srgbClr val="FFFF00"/>
                </a:solidFill>
                <a:latin typeface="Symbol" charset="0"/>
              </a:rPr>
              <a:t>w</a:t>
            </a:r>
            <a:r>
              <a:rPr lang="it-IT" dirty="0">
                <a:solidFill>
                  <a:srgbClr val="FFFF00"/>
                </a:solidFill>
                <a:latin typeface="Symbol" charset="0"/>
              </a:rPr>
              <a:t> (</a:t>
            </a:r>
            <a:r>
              <a:rPr lang="it-IT" dirty="0">
                <a:solidFill>
                  <a:srgbClr val="FFFF00"/>
                </a:solidFill>
                <a:latin typeface="Times New Roman" charset="0"/>
                <a:cs typeface="Times New Roman" charset="0"/>
              </a:rPr>
              <a:t>FWHM</a:t>
            </a:r>
            <a:r>
              <a:rPr lang="it-IT" dirty="0">
                <a:solidFill>
                  <a:srgbClr val="FFFF00"/>
                </a:solidFill>
                <a:latin typeface="Symbol" charset="0"/>
                <a:ea typeface="Times New Roman" charset="0"/>
                <a:cs typeface="Times New Roman" charset="0"/>
              </a:rPr>
              <a:t>)</a:t>
            </a:r>
            <a:r>
              <a:rPr lang="it-IT" dirty="0">
                <a:solidFill>
                  <a:srgbClr val="FFFF00"/>
                </a:solidFill>
                <a:ea typeface="Times New Roman" charset="0"/>
                <a:cs typeface="Times New Roman" charset="0"/>
              </a:rPr>
              <a:t>=10.5 </a:t>
            </a:r>
            <a:r>
              <a:rPr lang="it-IT" dirty="0" smtClean="0">
                <a:solidFill>
                  <a:srgbClr val="FFFF00"/>
                </a:solidFill>
                <a:ea typeface="Times New Roman" charset="0"/>
                <a:cs typeface="Times New Roman" charset="0"/>
              </a:rPr>
              <a:t>%               </a:t>
            </a:r>
            <a:r>
              <a:rPr lang="it-IT" dirty="0" err="1" smtClean="0">
                <a:solidFill>
                  <a:srgbClr val="FFFF00"/>
                </a:solidFill>
                <a:latin typeface="Symbol" charset="0"/>
                <a:ea typeface="Times New Roman" charset="0"/>
                <a:cs typeface="Times New Roman" charset="0"/>
              </a:rPr>
              <a:t>Dw</a:t>
            </a:r>
            <a:r>
              <a:rPr lang="it-IT" dirty="0">
                <a:solidFill>
                  <a:srgbClr val="FFFF00"/>
                </a:solidFill>
                <a:latin typeface="Symbol" charset="0"/>
                <a:ea typeface="Times New Roman" charset="0"/>
                <a:cs typeface="Times New Roman" charset="0"/>
              </a:rPr>
              <a:t>/</a:t>
            </a:r>
            <a:r>
              <a:rPr lang="it-IT" dirty="0" err="1">
                <a:solidFill>
                  <a:srgbClr val="FFFF00"/>
                </a:solidFill>
                <a:latin typeface="Symbol" charset="0"/>
                <a:ea typeface="Times New Roman" charset="0"/>
                <a:cs typeface="Times New Roman" charset="0"/>
              </a:rPr>
              <a:t>w</a:t>
            </a:r>
            <a:r>
              <a:rPr lang="it-IT" dirty="0">
                <a:solidFill>
                  <a:srgbClr val="FFFF00"/>
                </a:solidFill>
                <a:ea typeface="Times New Roman" charset="0"/>
                <a:cs typeface="Times New Roman" charset="0"/>
              </a:rPr>
              <a:t> rms=5.2 %</a:t>
            </a:r>
          </a:p>
          <a:p>
            <a:r>
              <a:rPr lang="it-IT" dirty="0">
                <a:solidFill>
                  <a:srgbClr val="FFFF00"/>
                </a:solidFill>
                <a:ea typeface="Times New Roman" charset="0"/>
                <a:cs typeface="Times New Roman" charset="0"/>
              </a:rPr>
              <a:t>div (FWHM)= 22 </a:t>
            </a:r>
            <a:r>
              <a:rPr lang="it-IT" dirty="0" err="1" smtClean="0">
                <a:solidFill>
                  <a:srgbClr val="FFFF00"/>
                </a:solidFill>
                <a:ea typeface="Times New Roman" charset="0"/>
                <a:cs typeface="Times New Roman" charset="0"/>
              </a:rPr>
              <a:t>mrad</a:t>
            </a:r>
            <a:r>
              <a:rPr lang="it-IT" dirty="0" smtClean="0">
                <a:solidFill>
                  <a:srgbClr val="FFFF00"/>
                </a:solidFill>
                <a:ea typeface="Times New Roman" charset="0"/>
                <a:cs typeface="Times New Roman" charset="0"/>
              </a:rPr>
              <a:t>               div </a:t>
            </a:r>
            <a:r>
              <a:rPr lang="it-IT" dirty="0">
                <a:solidFill>
                  <a:srgbClr val="FFFF00"/>
                </a:solidFill>
                <a:ea typeface="Times New Roman" charset="0"/>
                <a:cs typeface="Times New Roman" charset="0"/>
              </a:rPr>
              <a:t>rms= 5.3 </a:t>
            </a:r>
            <a:r>
              <a:rPr lang="it-IT" dirty="0" err="1">
                <a:solidFill>
                  <a:srgbClr val="FFFF00"/>
                </a:solidFill>
                <a:ea typeface="Times New Roman" charset="0"/>
                <a:cs typeface="Times New Roman" charset="0"/>
              </a:rPr>
              <a:t>mrad</a:t>
            </a:r>
            <a:endParaRPr lang="it-IT" baseline="30000" dirty="0">
              <a:solidFill>
                <a:srgbClr val="FFFF00"/>
              </a:solidFill>
              <a:ea typeface="Times New Roman" charset="0"/>
              <a:cs typeface="Times New Roman" charset="0"/>
            </a:endParaRPr>
          </a:p>
        </p:txBody>
      </p:sp>
      <p:grpSp>
        <p:nvGrpSpPr>
          <p:cNvPr id="4" name="Group 3"/>
          <p:cNvGrpSpPr/>
          <p:nvPr/>
        </p:nvGrpSpPr>
        <p:grpSpPr>
          <a:xfrm>
            <a:off x="8" y="260670"/>
            <a:ext cx="4883150" cy="3705225"/>
            <a:chOff x="0" y="260650"/>
            <a:chExt cx="4883150" cy="3705225"/>
          </a:xfrm>
        </p:grpSpPr>
        <p:graphicFrame>
          <p:nvGraphicFramePr>
            <p:cNvPr id="3" name="Object 3"/>
            <p:cNvGraphicFramePr>
              <a:graphicFrameLocks noChangeAspect="1"/>
            </p:cNvGraphicFramePr>
            <p:nvPr>
              <p:extLst>
                <p:ext uri="{D42A27DB-BD31-4B8C-83A1-F6EECF244321}">
                  <p14:modId xmlns:p14="http://schemas.microsoft.com/office/powerpoint/2010/main" val="2269270849"/>
                </p:ext>
              </p:extLst>
            </p:nvPr>
          </p:nvGraphicFramePr>
          <p:xfrm>
            <a:off x="0" y="260650"/>
            <a:ext cx="4883150" cy="3705225"/>
          </p:xfrm>
          <a:graphic>
            <a:graphicData uri="http://schemas.openxmlformats.org/presentationml/2006/ole">
              <mc:AlternateContent xmlns:mc="http://schemas.openxmlformats.org/markup-compatibility/2006">
                <mc:Choice xmlns:v="urn:schemas-microsoft-com:vml" Requires="v">
                  <p:oleObj spid="_x0000_s67610" name="Graph" r:id="rId5" imgW="4091040" imgH="3104640" progId="Origin50.Graph">
                    <p:embed/>
                  </p:oleObj>
                </mc:Choice>
                <mc:Fallback>
                  <p:oleObj name="Graph" r:id="rId5" imgW="4091040" imgH="310464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0650"/>
                          <a:ext cx="4883150" cy="3705225"/>
                        </a:xfrm>
                        <a:prstGeom prst="rect">
                          <a:avLst/>
                        </a:prstGeom>
                        <a:solidFill>
                          <a:srgbClr val="FFFFFF"/>
                        </a:solidFill>
                        <a:ln>
                          <a:noFill/>
                        </a:ln>
                        <a:effectLst/>
                      </p:spPr>
                    </p:pic>
                  </p:oleObj>
                </mc:Fallback>
              </mc:AlternateContent>
            </a:graphicData>
          </a:graphic>
        </p:graphicFrame>
        <p:grpSp>
          <p:nvGrpSpPr>
            <p:cNvPr id="2" name="Group 1"/>
            <p:cNvGrpSpPr/>
            <p:nvPr/>
          </p:nvGrpSpPr>
          <p:grpSpPr>
            <a:xfrm>
              <a:off x="3008783" y="836712"/>
              <a:ext cx="1453813" cy="2087984"/>
              <a:chOff x="3008783" y="836712"/>
              <a:chExt cx="1453813" cy="2087984"/>
            </a:xfrm>
          </p:grpSpPr>
          <p:sp>
            <p:nvSpPr>
              <p:cNvPr id="5" name="Text Box 10"/>
              <p:cNvSpPr txBox="1">
                <a:spLocks noChangeArrowheads="1"/>
              </p:cNvSpPr>
              <p:nvPr/>
            </p:nvSpPr>
            <p:spPr bwMode="auto">
              <a:xfrm>
                <a:off x="3080812" y="2348880"/>
                <a:ext cx="1381784"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err="1" smtClean="0">
                    <a:solidFill>
                      <a:srgbClr val="000000"/>
                    </a:solidFill>
                    <a:latin typeface="Symbol" charset="0"/>
                  </a:rPr>
                  <a:t>f</a:t>
                </a:r>
                <a:r>
                  <a:rPr lang="it-IT" dirty="0" smtClean="0">
                    <a:solidFill>
                      <a:srgbClr val="000000"/>
                    </a:solidFill>
                  </a:rPr>
                  <a:t>=</a:t>
                </a:r>
                <a:r>
                  <a:rPr lang="it-IT" dirty="0">
                    <a:solidFill>
                      <a:srgbClr val="000000"/>
                    </a:solidFill>
                  </a:rPr>
                  <a:t>1 </a:t>
                </a:r>
                <a:r>
                  <a:rPr lang="it-IT" dirty="0" err="1">
                    <a:solidFill>
                      <a:srgbClr val="000000"/>
                    </a:solidFill>
                  </a:rPr>
                  <a:t>mrad</a:t>
                </a:r>
                <a:endParaRPr lang="it-IT" dirty="0">
                  <a:solidFill>
                    <a:srgbClr val="000000"/>
                  </a:solidFill>
                </a:endParaRPr>
              </a:p>
            </p:txBody>
          </p:sp>
          <p:sp>
            <p:nvSpPr>
              <p:cNvPr id="6" name="Line 11"/>
              <p:cNvSpPr>
                <a:spLocks noChangeShapeType="1"/>
              </p:cNvSpPr>
              <p:nvPr/>
            </p:nvSpPr>
            <p:spPr bwMode="auto">
              <a:xfrm flipH="1">
                <a:off x="3008783" y="1268760"/>
                <a:ext cx="864096" cy="143768"/>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lIns="91428" tIns="45714" rIns="91428" bIns="45714"/>
              <a:lstStyle/>
              <a:p>
                <a:endParaRPr lang="en-US">
                  <a:solidFill>
                    <a:srgbClr val="000000"/>
                  </a:solidFill>
                </a:endParaRPr>
              </a:p>
            </p:txBody>
          </p:sp>
          <p:sp>
            <p:nvSpPr>
              <p:cNvPr id="7" name="Text Box 12"/>
              <p:cNvSpPr txBox="1">
                <a:spLocks noChangeArrowheads="1"/>
              </p:cNvSpPr>
              <p:nvPr/>
            </p:nvSpPr>
            <p:spPr bwMode="auto">
              <a:xfrm>
                <a:off x="3080812" y="836712"/>
                <a:ext cx="1381784"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err="1" smtClean="0">
                    <a:solidFill>
                      <a:srgbClr val="000000"/>
                    </a:solidFill>
                    <a:latin typeface="Symbol" charset="0"/>
                  </a:rPr>
                  <a:t>f</a:t>
                </a:r>
                <a:r>
                  <a:rPr lang="it-IT" dirty="0" smtClean="0">
                    <a:solidFill>
                      <a:srgbClr val="000000"/>
                    </a:solidFill>
                  </a:rPr>
                  <a:t>=</a:t>
                </a:r>
                <a:r>
                  <a:rPr lang="it-IT" dirty="0">
                    <a:solidFill>
                      <a:srgbClr val="000000"/>
                    </a:solidFill>
                  </a:rPr>
                  <a:t>6 </a:t>
                </a:r>
                <a:r>
                  <a:rPr lang="it-IT" dirty="0" err="1">
                    <a:solidFill>
                      <a:srgbClr val="000000"/>
                    </a:solidFill>
                  </a:rPr>
                  <a:t>mrad</a:t>
                </a:r>
                <a:endParaRPr lang="it-IT" dirty="0">
                  <a:solidFill>
                    <a:srgbClr val="000000"/>
                  </a:solidFill>
                </a:endParaRPr>
              </a:p>
            </p:txBody>
          </p:sp>
          <p:sp>
            <p:nvSpPr>
              <p:cNvPr id="13" name="Line 11"/>
              <p:cNvSpPr>
                <a:spLocks noChangeShapeType="1"/>
              </p:cNvSpPr>
              <p:nvPr/>
            </p:nvSpPr>
            <p:spPr bwMode="auto">
              <a:xfrm flipH="1">
                <a:off x="3080792" y="2780928"/>
                <a:ext cx="864096" cy="14376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lIns="91428" tIns="45714" rIns="91428" bIns="45714"/>
              <a:lstStyle/>
              <a:p>
                <a:endParaRPr lang="en-US">
                  <a:solidFill>
                    <a:srgbClr val="000000"/>
                  </a:solidFill>
                </a:endParaRPr>
              </a:p>
            </p:txBody>
          </p:sp>
        </p:grpSp>
      </p:grpSp>
      <p:sp>
        <p:nvSpPr>
          <p:cNvPr id="12" name="TextBox 11"/>
          <p:cNvSpPr txBox="1"/>
          <p:nvPr/>
        </p:nvSpPr>
        <p:spPr>
          <a:xfrm>
            <a:off x="27175" y="6381349"/>
            <a:ext cx="5472608" cy="400085"/>
          </a:xfrm>
          <a:prstGeom prst="rect">
            <a:avLst/>
          </a:prstGeom>
          <a:noFill/>
        </p:spPr>
        <p:txBody>
          <a:bodyPr wrap="square" lIns="91416" tIns="45708" rIns="91416" bIns="45708" rtlCol="0">
            <a:spAutoFit/>
          </a:bodyPr>
          <a:lstStyle/>
          <a:p>
            <a:pPr algn="l"/>
            <a:r>
              <a:rPr lang="en-US" sz="2000" dirty="0"/>
              <a:t>Courtesy V. </a:t>
            </a:r>
            <a:r>
              <a:rPr lang="en-US" sz="2000" dirty="0" err="1"/>
              <a:t>Petrillo</a:t>
            </a:r>
            <a:endParaRPr lang="en-US" sz="2000" dirty="0"/>
          </a:p>
        </p:txBody>
      </p:sp>
    </p:spTree>
    <p:extLst>
      <p:ext uri="{BB962C8B-B14F-4D97-AF65-F5344CB8AC3E}">
        <p14:creationId xmlns:p14="http://schemas.microsoft.com/office/powerpoint/2010/main" val="2915527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Since the previous MAC:</a:t>
            </a:r>
            <a:endParaRPr lang="it-IT" dirty="0"/>
          </a:p>
        </p:txBody>
      </p:sp>
      <p:sp>
        <p:nvSpPr>
          <p:cNvPr id="3" name="Content Placeholder 2"/>
          <p:cNvSpPr>
            <a:spLocks noGrp="1"/>
          </p:cNvSpPr>
          <p:nvPr>
            <p:ph sz="quarter" idx="1"/>
          </p:nvPr>
        </p:nvSpPr>
        <p:spPr/>
        <p:txBody>
          <a:bodyPr/>
          <a:lstStyle/>
          <a:p>
            <a:r>
              <a:rPr lang="it-IT" dirty="0" smtClean="0"/>
              <a:t>Construction modifications </a:t>
            </a:r>
            <a:r>
              <a:rPr lang="it-IT" dirty="0" err="1" smtClean="0"/>
              <a:t>completed</a:t>
            </a:r>
            <a:r>
              <a:rPr lang="it-IT" dirty="0" smtClean="0"/>
              <a:t> </a:t>
            </a:r>
          </a:p>
          <a:p>
            <a:r>
              <a:rPr lang="it-IT" dirty="0" err="1" smtClean="0"/>
              <a:t>Vacuum</a:t>
            </a:r>
            <a:r>
              <a:rPr lang="it-IT" dirty="0" smtClean="0"/>
              <a:t> closed &amp; first alignment round</a:t>
            </a:r>
          </a:p>
          <a:p>
            <a:r>
              <a:rPr lang="it-IT" dirty="0" smtClean="0"/>
              <a:t>Magnet temperature sensors in place</a:t>
            </a:r>
          </a:p>
          <a:p>
            <a:r>
              <a:rPr lang="it-IT" dirty="0" smtClean="0"/>
              <a:t>Interaction chamber at LAB </a:t>
            </a:r>
            <a:r>
              <a:rPr lang="it-IT" dirty="0" err="1" smtClean="0"/>
              <a:t>since</a:t>
            </a:r>
            <a:r>
              <a:rPr lang="it-IT" dirty="0" smtClean="0"/>
              <a:t> </a:t>
            </a:r>
            <a:r>
              <a:rPr lang="it-IT" dirty="0" err="1" smtClean="0"/>
              <a:t>July</a:t>
            </a:r>
            <a:endParaRPr lang="it-IT" dirty="0" smtClean="0"/>
          </a:p>
          <a:p>
            <a:r>
              <a:rPr lang="it-IT" dirty="0" smtClean="0"/>
              <a:t>Last Interaction region mechanical connections &amp; supports by Nov end</a:t>
            </a:r>
          </a:p>
          <a:p>
            <a:r>
              <a:rPr lang="it-IT" dirty="0" smtClean="0"/>
              <a:t>BPM 6+3 by Jan 15</a:t>
            </a:r>
            <a:r>
              <a:rPr lang="it-IT" baseline="30000" dirty="0" smtClean="0"/>
              <a:t>th</a:t>
            </a:r>
            <a:r>
              <a:rPr lang="it-IT" dirty="0" smtClean="0"/>
              <a:t> 2013</a:t>
            </a:r>
          </a:p>
          <a:p>
            <a:r>
              <a:rPr lang="it-IT" dirty="0" smtClean="0"/>
              <a:t>Solenoid </a:t>
            </a:r>
            <a:r>
              <a:rPr lang="it-IT" dirty="0" err="1" smtClean="0"/>
              <a:t>magnet</a:t>
            </a:r>
            <a:r>
              <a:rPr lang="it-IT" dirty="0" smtClean="0"/>
              <a:t> </a:t>
            </a:r>
            <a:r>
              <a:rPr lang="it-IT" dirty="0" err="1" smtClean="0"/>
              <a:t>delivered</a:t>
            </a:r>
            <a:r>
              <a:rPr lang="it-IT" dirty="0" smtClean="0"/>
              <a:t> on Nov 12</a:t>
            </a:r>
            <a:r>
              <a:rPr lang="it-IT" baseline="30000" dirty="0" smtClean="0"/>
              <a:t>th</a:t>
            </a:r>
            <a:r>
              <a:rPr lang="it-IT" dirty="0" smtClean="0"/>
              <a:t> 2012</a:t>
            </a:r>
          </a:p>
          <a:p>
            <a:pPr marL="0" indent="0">
              <a:buNone/>
            </a:pPr>
            <a:endParaRPr lang="it-IT" dirty="0"/>
          </a:p>
        </p:txBody>
      </p:sp>
    </p:spTree>
    <p:extLst>
      <p:ext uri="{BB962C8B-B14F-4D97-AF65-F5344CB8AC3E}">
        <p14:creationId xmlns:p14="http://schemas.microsoft.com/office/powerpoint/2010/main" val="116109570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773992" y="115888"/>
            <a:ext cx="8124296" cy="1143000"/>
          </a:xfrm>
          <a:prstGeom prst="rect">
            <a:avLst/>
          </a:prstGeom>
        </p:spPr>
        <p:txBody>
          <a:bodyPr vert="horz" lIns="91388" tIns="45694" rIns="91388" bIns="45694"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mtClean="0">
                <a:solidFill>
                  <a:srgbClr val="1F497D">
                    <a:satMod val="130000"/>
                  </a:srgbClr>
                </a:solidFill>
                <a:latin typeface="Calibri"/>
              </a:rPr>
              <a:t>Synchronization issues</a:t>
            </a:r>
            <a:endParaRPr lang="it-IT" dirty="0">
              <a:solidFill>
                <a:srgbClr val="1F497D">
                  <a:satMod val="130000"/>
                </a:srgbClr>
              </a:solidFill>
              <a:latin typeface="Calibri"/>
            </a:endParaRPr>
          </a:p>
        </p:txBody>
      </p:sp>
      <p:sp>
        <p:nvSpPr>
          <p:cNvPr id="5" name="Segnaposto contenuto 7"/>
          <p:cNvSpPr txBox="1">
            <a:spLocks/>
          </p:cNvSpPr>
          <p:nvPr/>
        </p:nvSpPr>
        <p:spPr>
          <a:xfrm>
            <a:off x="349198" y="1524000"/>
            <a:ext cx="4290880" cy="5073650"/>
          </a:xfrm>
          <a:prstGeom prst="rect">
            <a:avLst/>
          </a:prstGeom>
        </p:spPr>
        <p:txBody>
          <a:bodyPr vert="horz" lIns="91388" tIns="45694" rIns="91388" bIns="45694"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5553" indent="-283303" algn="l" fontAlgn="auto">
              <a:spcAft>
                <a:spcPts val="0"/>
              </a:spcAft>
              <a:buFont typeface="Wingdings 2"/>
              <a:buChar char=""/>
              <a:defRPr/>
            </a:pPr>
            <a:r>
              <a:rPr lang="it-IT" dirty="0" smtClean="0">
                <a:solidFill>
                  <a:prstClr val="black"/>
                </a:solidFill>
                <a:latin typeface="Calibri"/>
              </a:rPr>
              <a:t>RF to laser </a:t>
            </a:r>
            <a:r>
              <a:rPr lang="it-IT" dirty="0" err="1" smtClean="0">
                <a:solidFill>
                  <a:prstClr val="black"/>
                </a:solidFill>
                <a:latin typeface="Calibri"/>
              </a:rPr>
              <a:t>pulses</a:t>
            </a:r>
            <a:endParaRPr lang="it-IT" dirty="0" smtClean="0">
              <a:solidFill>
                <a:prstClr val="black"/>
              </a:solidFill>
              <a:latin typeface="Calibri"/>
            </a:endParaRPr>
          </a:p>
          <a:p>
            <a:pPr marL="639718" lvl="1" indent="-237610" algn="l" fontAlgn="auto">
              <a:spcAft>
                <a:spcPts val="0"/>
              </a:spcAft>
              <a:buFont typeface="Verdana"/>
              <a:buChar char="◦"/>
              <a:defRPr/>
            </a:pPr>
            <a:r>
              <a:rPr lang="en-US" dirty="0" smtClean="0">
                <a:solidFill>
                  <a:prstClr val="black"/>
                </a:solidFill>
                <a:latin typeface="Calibri"/>
              </a:rPr>
              <a:t>Example</a:t>
            </a:r>
            <a:r>
              <a:rPr lang="it-IT" dirty="0" smtClean="0">
                <a:solidFill>
                  <a:prstClr val="black"/>
                </a:solidFill>
                <a:latin typeface="Calibri"/>
              </a:rPr>
              <a:t>: </a:t>
            </a:r>
            <a:r>
              <a:rPr lang="it-IT" b="1" dirty="0" smtClean="0">
                <a:solidFill>
                  <a:prstClr val="black"/>
                </a:solidFill>
                <a:latin typeface="Calibri"/>
              </a:rPr>
              <a:t>COMB</a:t>
            </a:r>
          </a:p>
          <a:p>
            <a:pPr marL="402108" lvl="1" algn="l" fontAlgn="auto">
              <a:spcAft>
                <a:spcPts val="0"/>
              </a:spcAft>
              <a:defRPr/>
            </a:pPr>
            <a:r>
              <a:rPr lang="it-IT" dirty="0" smtClean="0">
                <a:solidFill>
                  <a:prstClr val="black"/>
                </a:solidFill>
                <a:latin typeface="Calibri"/>
              </a:rPr>
              <a:t/>
            </a:r>
            <a:br>
              <a:rPr lang="it-IT" dirty="0" smtClean="0">
                <a:solidFill>
                  <a:prstClr val="black"/>
                </a:solidFill>
                <a:latin typeface="Calibri"/>
              </a:rPr>
            </a:br>
            <a:r>
              <a:rPr lang="it-IT" dirty="0" smtClean="0">
                <a:solidFill>
                  <a:prstClr val="black"/>
                </a:solidFill>
                <a:latin typeface="Calibri"/>
              </a:rPr>
              <a:t/>
            </a:r>
            <a:br>
              <a:rPr lang="it-IT" dirty="0" smtClean="0">
                <a:solidFill>
                  <a:prstClr val="black"/>
                </a:solidFill>
                <a:latin typeface="Calibri"/>
              </a:rPr>
            </a:br>
            <a:r>
              <a:rPr lang="it-IT" dirty="0" smtClean="0">
                <a:solidFill>
                  <a:prstClr val="black"/>
                </a:solidFill>
                <a:latin typeface="Calibri"/>
              </a:rPr>
              <a:t/>
            </a:r>
            <a:br>
              <a:rPr lang="it-IT" dirty="0" smtClean="0">
                <a:solidFill>
                  <a:prstClr val="black"/>
                </a:solidFill>
                <a:latin typeface="Calibri"/>
              </a:rPr>
            </a:br>
            <a:r>
              <a:rPr lang="it-IT" dirty="0" smtClean="0">
                <a:solidFill>
                  <a:prstClr val="black"/>
                </a:solidFill>
                <a:latin typeface="Calibri"/>
              </a:rPr>
              <a:t/>
            </a:r>
            <a:br>
              <a:rPr lang="it-IT" dirty="0" smtClean="0">
                <a:solidFill>
                  <a:prstClr val="black"/>
                </a:solidFill>
                <a:latin typeface="Calibri"/>
              </a:rPr>
            </a:br>
            <a:r>
              <a:rPr lang="it-IT" dirty="0" smtClean="0">
                <a:solidFill>
                  <a:prstClr val="black"/>
                </a:solidFill>
                <a:latin typeface="Calibri"/>
              </a:rPr>
              <a:t/>
            </a:r>
            <a:br>
              <a:rPr lang="it-IT" dirty="0" smtClean="0">
                <a:solidFill>
                  <a:prstClr val="black"/>
                </a:solidFill>
                <a:latin typeface="Calibri"/>
              </a:rPr>
            </a:br>
            <a:r>
              <a:rPr lang="it-IT" dirty="0" smtClean="0">
                <a:solidFill>
                  <a:prstClr val="black"/>
                </a:solidFill>
                <a:latin typeface="Calibri"/>
              </a:rPr>
              <a:t/>
            </a:r>
            <a:br>
              <a:rPr lang="it-IT" dirty="0" smtClean="0">
                <a:solidFill>
                  <a:prstClr val="black"/>
                </a:solidFill>
                <a:latin typeface="Calibri"/>
              </a:rPr>
            </a:br>
            <a:r>
              <a:rPr lang="it-IT" dirty="0" smtClean="0">
                <a:solidFill>
                  <a:prstClr val="black"/>
                </a:solidFill>
                <a:latin typeface="Calibri"/>
              </a:rPr>
              <a:t/>
            </a:r>
            <a:br>
              <a:rPr lang="it-IT" dirty="0" smtClean="0">
                <a:solidFill>
                  <a:prstClr val="black"/>
                </a:solidFill>
                <a:latin typeface="Calibri"/>
              </a:rPr>
            </a:br>
            <a:endParaRPr lang="it-IT" dirty="0" smtClean="0">
              <a:solidFill>
                <a:prstClr val="black"/>
              </a:solidFill>
              <a:latin typeface="Calibri"/>
            </a:endParaRPr>
          </a:p>
          <a:p>
            <a:pPr marL="639718" lvl="1" indent="-237610" algn="l" fontAlgn="auto">
              <a:spcAft>
                <a:spcPts val="0"/>
              </a:spcAft>
              <a:buFont typeface="Verdana"/>
              <a:buChar char="◦"/>
              <a:defRPr/>
            </a:pPr>
            <a:r>
              <a:rPr lang="it-IT" sz="2600" dirty="0">
                <a:solidFill>
                  <a:prstClr val="black"/>
                </a:solidFill>
                <a:latin typeface="Calibri"/>
              </a:rPr>
              <a:t>Multiple e-</a:t>
            </a:r>
            <a:r>
              <a:rPr lang="it-IT" sz="2600" dirty="0" err="1">
                <a:solidFill>
                  <a:prstClr val="black"/>
                </a:solidFill>
                <a:latin typeface="Calibri"/>
              </a:rPr>
              <a:t>bunches</a:t>
            </a:r>
            <a:r>
              <a:rPr lang="it-IT" sz="2600" dirty="0">
                <a:solidFill>
                  <a:prstClr val="black"/>
                </a:solidFill>
                <a:latin typeface="Calibri"/>
              </a:rPr>
              <a:t> </a:t>
            </a:r>
            <a:r>
              <a:rPr lang="it-IT" sz="2600" dirty="0" err="1">
                <a:solidFill>
                  <a:prstClr val="black"/>
                </a:solidFill>
                <a:latin typeface="Calibri"/>
              </a:rPr>
              <a:t>injected</a:t>
            </a:r>
            <a:r>
              <a:rPr lang="it-IT" sz="2600" dirty="0">
                <a:solidFill>
                  <a:prstClr val="black"/>
                </a:solidFill>
                <a:latin typeface="Calibri"/>
              </a:rPr>
              <a:t> in the </a:t>
            </a:r>
            <a:r>
              <a:rPr lang="it-IT" sz="2600" dirty="0" err="1">
                <a:solidFill>
                  <a:prstClr val="black"/>
                </a:solidFill>
                <a:latin typeface="Calibri"/>
              </a:rPr>
              <a:t>same</a:t>
            </a:r>
            <a:r>
              <a:rPr lang="it-IT" sz="2600" dirty="0">
                <a:solidFill>
                  <a:prstClr val="black"/>
                </a:solidFill>
                <a:latin typeface="Calibri"/>
              </a:rPr>
              <a:t> RF </a:t>
            </a:r>
            <a:r>
              <a:rPr lang="it-IT" sz="2600" dirty="0" err="1">
                <a:solidFill>
                  <a:prstClr val="black"/>
                </a:solidFill>
                <a:latin typeface="Calibri"/>
              </a:rPr>
              <a:t>bucket</a:t>
            </a:r>
            <a:endParaRPr lang="it-IT" sz="2600" dirty="0">
              <a:solidFill>
                <a:prstClr val="black"/>
              </a:solidFill>
              <a:latin typeface="Calibri"/>
            </a:endParaRPr>
          </a:p>
          <a:p>
            <a:pPr marL="639718" lvl="1" indent="-237610" algn="l" fontAlgn="auto">
              <a:spcAft>
                <a:spcPts val="0"/>
              </a:spcAft>
              <a:buFont typeface="Verdana"/>
              <a:buChar char="◦"/>
              <a:defRPr/>
            </a:pPr>
            <a:r>
              <a:rPr lang="it-IT" sz="2600" dirty="0">
                <a:solidFill>
                  <a:prstClr val="black"/>
                </a:solidFill>
                <a:latin typeface="Calibri"/>
              </a:rPr>
              <a:t>Critical </a:t>
            </a:r>
            <a:r>
              <a:rPr lang="it-IT" sz="2600" dirty="0" err="1">
                <a:solidFill>
                  <a:prstClr val="black"/>
                </a:solidFill>
                <a:latin typeface="Calibri"/>
              </a:rPr>
              <a:t>injection</a:t>
            </a:r>
            <a:r>
              <a:rPr lang="it-IT" sz="2600" dirty="0">
                <a:solidFill>
                  <a:prstClr val="black"/>
                </a:solidFill>
                <a:latin typeface="Calibri"/>
              </a:rPr>
              <a:t> </a:t>
            </a:r>
            <a:r>
              <a:rPr lang="it-IT" sz="2600" dirty="0" err="1">
                <a:solidFill>
                  <a:prstClr val="black"/>
                </a:solidFill>
                <a:latin typeface="Calibri"/>
              </a:rPr>
              <a:t>phase</a:t>
            </a:r>
            <a:r>
              <a:rPr lang="it-IT" sz="2600" dirty="0">
                <a:solidFill>
                  <a:prstClr val="black"/>
                </a:solidFill>
                <a:latin typeface="Calibri"/>
              </a:rPr>
              <a:t> for RF </a:t>
            </a:r>
            <a:r>
              <a:rPr lang="it-IT" sz="2600" dirty="0" err="1">
                <a:solidFill>
                  <a:prstClr val="black"/>
                </a:solidFill>
                <a:latin typeface="Calibri"/>
              </a:rPr>
              <a:t>compression</a:t>
            </a:r>
            <a:endParaRPr lang="it-IT" sz="2600" dirty="0">
              <a:solidFill>
                <a:prstClr val="black"/>
              </a:solidFill>
              <a:latin typeface="Calibri"/>
            </a:endParaRPr>
          </a:p>
          <a:p>
            <a:pPr marL="639718" lvl="1" indent="-237610" algn="l" fontAlgn="auto">
              <a:spcAft>
                <a:spcPts val="0"/>
              </a:spcAft>
              <a:buFont typeface="Verdana"/>
              <a:buChar char="◦"/>
              <a:defRPr/>
            </a:pPr>
            <a:r>
              <a:rPr lang="en-US" dirty="0" smtClean="0">
                <a:solidFill>
                  <a:srgbClr val="FF0000"/>
                </a:solidFill>
                <a:latin typeface="Calibri"/>
              </a:rPr>
              <a:t>Request: Δt</a:t>
            </a:r>
            <a:r>
              <a:rPr lang="en-US" baseline="-25000" dirty="0" smtClean="0">
                <a:solidFill>
                  <a:srgbClr val="FF0000"/>
                </a:solidFill>
                <a:latin typeface="Calibri"/>
              </a:rPr>
              <a:t>RMS</a:t>
            </a:r>
            <a:r>
              <a:rPr lang="en-US" dirty="0" smtClean="0">
                <a:solidFill>
                  <a:srgbClr val="FF0000"/>
                </a:solidFill>
                <a:latin typeface="Calibri"/>
                <a:cs typeface="Times New Roman"/>
              </a:rPr>
              <a:t>≈</a:t>
            </a:r>
            <a:r>
              <a:rPr lang="en-US" dirty="0" smtClean="0">
                <a:solidFill>
                  <a:srgbClr val="FF0000"/>
                </a:solidFill>
                <a:latin typeface="Calibri"/>
              </a:rPr>
              <a:t>100fs</a:t>
            </a:r>
          </a:p>
          <a:p>
            <a:pPr marL="639718" lvl="1" indent="-237610" fontAlgn="auto">
              <a:spcAft>
                <a:spcPts val="0"/>
              </a:spcAft>
              <a:buFont typeface="Verdana"/>
              <a:buChar char="◦"/>
              <a:defRPr/>
            </a:pPr>
            <a:endParaRPr lang="it-IT" dirty="0">
              <a:solidFill>
                <a:prstClr val="black">
                  <a:tint val="75000"/>
                </a:prstClr>
              </a:solidFill>
              <a:latin typeface="Calibri"/>
            </a:endParaRPr>
          </a:p>
        </p:txBody>
      </p:sp>
      <p:pic>
        <p:nvPicPr>
          <p:cNvPr id="6" name="Picture 21"/>
          <p:cNvPicPr>
            <a:picLocks noChangeAspect="1" noChangeArrowheads="1"/>
          </p:cNvPicPr>
          <p:nvPr/>
        </p:nvPicPr>
        <p:blipFill>
          <a:blip r:embed="rId2">
            <a:extLst>
              <a:ext uri="{28A0092B-C50C-407E-A947-70E740481C1C}">
                <a14:useLocalDpi xmlns:a14="http://schemas.microsoft.com/office/drawing/2010/main" val="0"/>
              </a:ext>
            </a:extLst>
          </a:blip>
          <a:srcRect l="15627" t="9279" r="27464" b="23062"/>
          <a:stretch>
            <a:fillRect/>
          </a:stretch>
        </p:blipFill>
        <p:spPr bwMode="auto">
          <a:xfrm>
            <a:off x="818701" y="2349540"/>
            <a:ext cx="3276204"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egnaposto contenuto 8"/>
          <p:cNvSpPr txBox="1">
            <a:spLocks/>
          </p:cNvSpPr>
          <p:nvPr/>
        </p:nvSpPr>
        <p:spPr>
          <a:xfrm>
            <a:off x="4798305" y="1524000"/>
            <a:ext cx="4289160" cy="5073650"/>
          </a:xfrm>
          <a:prstGeom prst="rect">
            <a:avLst/>
          </a:prstGeom>
        </p:spPr>
        <p:txBody>
          <a:bodyPr lIns="91388" tIns="45694" rIns="91388" bIns="45694">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553" indent="-283303" fontAlgn="auto">
              <a:spcAft>
                <a:spcPts val="0"/>
              </a:spcAft>
              <a:buFont typeface="Wingdings 2"/>
              <a:buChar char=""/>
              <a:defRPr/>
            </a:pPr>
            <a:r>
              <a:rPr lang="en-US" dirty="0" smtClean="0">
                <a:solidFill>
                  <a:prstClr val="black"/>
                </a:solidFill>
                <a:latin typeface="Calibri"/>
              </a:rPr>
              <a:t>e-bunch to laser</a:t>
            </a:r>
          </a:p>
          <a:p>
            <a:pPr marL="639718" lvl="1" indent="-237610" fontAlgn="auto">
              <a:spcAft>
                <a:spcPts val="0"/>
              </a:spcAft>
              <a:buFont typeface="Verdana"/>
              <a:buChar char="◦"/>
              <a:defRPr/>
            </a:pPr>
            <a:r>
              <a:rPr lang="en-US" dirty="0" smtClean="0">
                <a:solidFill>
                  <a:prstClr val="black"/>
                </a:solidFill>
                <a:latin typeface="Calibri"/>
              </a:rPr>
              <a:t>Example: </a:t>
            </a:r>
            <a:r>
              <a:rPr lang="en-US" b="1" dirty="0" smtClean="0">
                <a:solidFill>
                  <a:prstClr val="black"/>
                </a:solidFill>
                <a:latin typeface="Calibri"/>
              </a:rPr>
              <a:t>THOMSON</a:t>
            </a:r>
            <a:r>
              <a:rPr lang="en-US" dirty="0" smtClean="0">
                <a:solidFill>
                  <a:prstClr val="black"/>
                </a:solidFill>
                <a:latin typeface="Calibri"/>
              </a:rPr>
              <a:t>/</a:t>
            </a:r>
            <a:r>
              <a:rPr lang="en-US" b="1" dirty="0" smtClean="0">
                <a:solidFill>
                  <a:prstClr val="black"/>
                </a:solidFill>
                <a:latin typeface="Calibri"/>
              </a:rPr>
              <a:t>PLASMONX</a:t>
            </a:r>
            <a:r>
              <a:rPr lang="en-US" dirty="0" smtClean="0">
                <a:solidFill>
                  <a:prstClr val="black"/>
                </a:solidFill>
                <a:latin typeface="Calibri"/>
              </a:rPr>
              <a:t/>
            </a:r>
            <a:br>
              <a:rPr lang="en-US" dirty="0" smtClean="0">
                <a:solidFill>
                  <a:prstClr val="black"/>
                </a:solidFill>
                <a:latin typeface="Calibri"/>
              </a:rPr>
            </a:br>
            <a:r>
              <a:rPr lang="en-US" dirty="0" smtClean="0">
                <a:solidFill>
                  <a:prstClr val="black"/>
                </a:solidFill>
                <a:latin typeface="Calibri"/>
              </a:rPr>
              <a:t/>
            </a:r>
            <a:br>
              <a:rPr lang="en-US" dirty="0" smtClean="0">
                <a:solidFill>
                  <a:prstClr val="black"/>
                </a:solidFill>
                <a:latin typeface="Calibri"/>
              </a:rPr>
            </a:br>
            <a:r>
              <a:rPr lang="en-US" dirty="0" smtClean="0">
                <a:solidFill>
                  <a:prstClr val="black"/>
                </a:solidFill>
                <a:latin typeface="Calibri"/>
              </a:rPr>
              <a:t/>
            </a:r>
            <a:br>
              <a:rPr lang="en-US" dirty="0" smtClean="0">
                <a:solidFill>
                  <a:prstClr val="black"/>
                </a:solidFill>
                <a:latin typeface="Calibri"/>
              </a:rPr>
            </a:br>
            <a:r>
              <a:rPr lang="en-US" dirty="0" smtClean="0">
                <a:solidFill>
                  <a:prstClr val="black"/>
                </a:solidFill>
                <a:latin typeface="Calibri"/>
              </a:rPr>
              <a:t/>
            </a:r>
            <a:br>
              <a:rPr lang="en-US" dirty="0" smtClean="0">
                <a:solidFill>
                  <a:prstClr val="black"/>
                </a:solidFill>
                <a:latin typeface="Calibri"/>
              </a:rPr>
            </a:br>
            <a:r>
              <a:rPr lang="en-US" dirty="0" smtClean="0">
                <a:solidFill>
                  <a:prstClr val="black"/>
                </a:solidFill>
                <a:latin typeface="Calibri"/>
              </a:rPr>
              <a:t/>
            </a:r>
            <a:br>
              <a:rPr lang="en-US" dirty="0" smtClean="0">
                <a:solidFill>
                  <a:prstClr val="black"/>
                </a:solidFill>
                <a:latin typeface="Calibri"/>
              </a:rPr>
            </a:br>
            <a:r>
              <a:rPr lang="en-US" dirty="0" smtClean="0">
                <a:solidFill>
                  <a:prstClr val="black"/>
                </a:solidFill>
                <a:latin typeface="Calibri"/>
              </a:rPr>
              <a:t/>
            </a:r>
            <a:br>
              <a:rPr lang="en-US" dirty="0" smtClean="0">
                <a:solidFill>
                  <a:prstClr val="black"/>
                </a:solidFill>
                <a:latin typeface="Calibri"/>
              </a:rPr>
            </a:br>
            <a:r>
              <a:rPr lang="en-US" dirty="0" smtClean="0">
                <a:solidFill>
                  <a:prstClr val="black"/>
                </a:solidFill>
                <a:latin typeface="Calibri"/>
              </a:rPr>
              <a:t/>
            </a:r>
            <a:br>
              <a:rPr lang="en-US" dirty="0" smtClean="0">
                <a:solidFill>
                  <a:prstClr val="black"/>
                </a:solidFill>
                <a:latin typeface="Calibri"/>
              </a:rPr>
            </a:br>
            <a:endParaRPr lang="en-US" dirty="0" smtClean="0">
              <a:solidFill>
                <a:prstClr val="black"/>
              </a:solidFill>
              <a:latin typeface="Calibri"/>
            </a:endParaRPr>
          </a:p>
          <a:p>
            <a:pPr marL="639718" lvl="1" indent="-237610" fontAlgn="auto">
              <a:spcAft>
                <a:spcPts val="0"/>
              </a:spcAft>
              <a:buFont typeface="Verdana"/>
              <a:buChar char="◦"/>
              <a:defRPr/>
            </a:pPr>
            <a:r>
              <a:rPr lang="en-US" sz="2600" dirty="0">
                <a:solidFill>
                  <a:prstClr val="black"/>
                </a:solidFill>
                <a:latin typeface="Calibri"/>
              </a:rPr>
              <a:t>SPARC and Flame beams injected together</a:t>
            </a:r>
          </a:p>
          <a:p>
            <a:pPr marL="639718" lvl="1" indent="-237610" fontAlgn="auto">
              <a:spcAft>
                <a:spcPts val="0"/>
              </a:spcAft>
              <a:buFont typeface="Verdana"/>
              <a:buChar char="◦"/>
              <a:defRPr/>
            </a:pPr>
            <a:r>
              <a:rPr lang="en-US" sz="2600" dirty="0">
                <a:solidFill>
                  <a:prstClr val="black"/>
                </a:solidFill>
                <a:latin typeface="Calibri"/>
              </a:rPr>
              <a:t>Synchronization at the level of the plasma wave period</a:t>
            </a:r>
          </a:p>
          <a:p>
            <a:pPr marL="639718" lvl="1" indent="-237610" fontAlgn="auto">
              <a:spcAft>
                <a:spcPts val="0"/>
              </a:spcAft>
              <a:buFont typeface="Verdana"/>
              <a:buChar char="◦"/>
              <a:defRPr/>
            </a:pPr>
            <a:r>
              <a:rPr lang="en-US" dirty="0" smtClean="0">
                <a:solidFill>
                  <a:srgbClr val="FF0000"/>
                </a:solidFill>
                <a:latin typeface="Calibri"/>
              </a:rPr>
              <a:t>Request: </a:t>
            </a:r>
            <a:r>
              <a:rPr lang="en-US" dirty="0" err="1" smtClean="0">
                <a:solidFill>
                  <a:srgbClr val="FF0000"/>
                </a:solidFill>
                <a:latin typeface="Calibri"/>
              </a:rPr>
              <a:t>Δt</a:t>
            </a:r>
            <a:r>
              <a:rPr lang="en-US" baseline="-25000" dirty="0" err="1" smtClean="0">
                <a:solidFill>
                  <a:srgbClr val="FF0000"/>
                </a:solidFill>
                <a:latin typeface="Calibri"/>
              </a:rPr>
              <a:t>RMS</a:t>
            </a:r>
            <a:r>
              <a:rPr lang="en-US" dirty="0" smtClean="0">
                <a:solidFill>
                  <a:srgbClr val="FF0000"/>
                </a:solidFill>
                <a:latin typeface="Calibri"/>
              </a:rPr>
              <a:t>&lt;30fs</a:t>
            </a:r>
            <a:endParaRPr lang="en-US" dirty="0">
              <a:solidFill>
                <a:srgbClr val="FF0000"/>
              </a:solidFill>
              <a:latin typeface="Calibri"/>
            </a:endParaRPr>
          </a:p>
        </p:txBody>
      </p:sp>
      <p:pic>
        <p:nvPicPr>
          <p:cNvPr id="8" name="Immagin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5626" y="2517779"/>
            <a:ext cx="4321836" cy="1416050"/>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pic>
      <p:sp>
        <p:nvSpPr>
          <p:cNvPr id="9" name="Memoria ad accesso diretto 8"/>
          <p:cNvSpPr/>
          <p:nvPr/>
        </p:nvSpPr>
        <p:spPr bwMode="auto">
          <a:xfrm>
            <a:off x="1995039" y="2670216"/>
            <a:ext cx="84270" cy="360363"/>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fontAlgn="auto">
              <a:spcBef>
                <a:spcPts val="0"/>
              </a:spcBef>
              <a:spcAft>
                <a:spcPts val="0"/>
              </a:spcAft>
              <a:defRPr/>
            </a:pPr>
            <a:endParaRPr lang="en-US" sz="1800">
              <a:solidFill>
                <a:prstClr val="white"/>
              </a:solidFill>
              <a:latin typeface="Calibri"/>
            </a:endParaRPr>
          </a:p>
        </p:txBody>
      </p:sp>
      <p:sp>
        <p:nvSpPr>
          <p:cNvPr id="10" name="Memoria ad accesso diretto 9"/>
          <p:cNvSpPr/>
          <p:nvPr/>
        </p:nvSpPr>
        <p:spPr bwMode="auto">
          <a:xfrm>
            <a:off x="2144685" y="2517816"/>
            <a:ext cx="84269" cy="360363"/>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fontAlgn="auto">
              <a:spcBef>
                <a:spcPts val="0"/>
              </a:spcBef>
              <a:spcAft>
                <a:spcPts val="0"/>
              </a:spcAft>
              <a:defRPr/>
            </a:pPr>
            <a:endParaRPr lang="en-US" sz="1800">
              <a:solidFill>
                <a:prstClr val="white"/>
              </a:solidFill>
              <a:latin typeface="Calibri"/>
            </a:endParaRPr>
          </a:p>
        </p:txBody>
      </p:sp>
      <p:sp>
        <p:nvSpPr>
          <p:cNvPr id="11" name="Memoria ad accesso diretto 10"/>
          <p:cNvSpPr/>
          <p:nvPr/>
        </p:nvSpPr>
        <p:spPr bwMode="auto">
          <a:xfrm>
            <a:off x="1831683" y="2781341"/>
            <a:ext cx="84269" cy="360363"/>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fontAlgn="auto">
              <a:spcBef>
                <a:spcPts val="0"/>
              </a:spcBef>
              <a:spcAft>
                <a:spcPts val="0"/>
              </a:spcAft>
              <a:defRPr/>
            </a:pPr>
            <a:endParaRPr lang="en-US" sz="1800">
              <a:solidFill>
                <a:prstClr val="white"/>
              </a:solidFill>
              <a:latin typeface="Calibri"/>
            </a:endParaRPr>
          </a:p>
        </p:txBody>
      </p:sp>
      <p:cxnSp>
        <p:nvCxnSpPr>
          <p:cNvPr id="12" name="Connettore 1 11"/>
          <p:cNvCxnSpPr/>
          <p:nvPr/>
        </p:nvCxnSpPr>
        <p:spPr>
          <a:xfrm>
            <a:off x="4640078" y="1916113"/>
            <a:ext cx="0" cy="39608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2050072" y="2781337"/>
            <a:ext cx="0" cy="720725"/>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1683" y="3429014"/>
            <a:ext cx="45058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1295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2"/>
          <p:cNvSpPr>
            <a:spLocks noGrp="1"/>
          </p:cNvSpPr>
          <p:nvPr>
            <p:ph idx="1"/>
          </p:nvPr>
        </p:nvSpPr>
        <p:spPr>
          <a:xfrm>
            <a:off x="4945986" y="908720"/>
            <a:ext cx="4960014" cy="5760640"/>
          </a:xfrm>
        </p:spPr>
        <p:txBody>
          <a:bodyPr>
            <a:normAutofit/>
          </a:bodyPr>
          <a:lstStyle/>
          <a:p>
            <a:pPr marL="390304" indent="-293523">
              <a:spcBef>
                <a:spcPct val="0"/>
              </a:spcBef>
              <a:spcAft>
                <a:spcPts val="1288"/>
              </a:spcAft>
              <a:defRPr/>
            </a:pPr>
            <a:r>
              <a:rPr lang="en-US" sz="2800" u="sng" dirty="0">
                <a:solidFill>
                  <a:srgbClr val="000000"/>
                </a:solidFill>
                <a:ea typeface="DejaVu Sans"/>
                <a:cs typeface="DejaVu Sans"/>
              </a:rPr>
              <a:t>Optical reference distribution</a:t>
            </a:r>
          </a:p>
          <a:p>
            <a:pPr marL="782194" lvl="1" indent="-260202">
              <a:spcBef>
                <a:spcPct val="0"/>
              </a:spcBef>
              <a:spcAft>
                <a:spcPts val="1038"/>
              </a:spcAft>
              <a:buFont typeface="Arial" pitchFamily="34" charset="0"/>
              <a:buChar char="•"/>
              <a:defRPr/>
            </a:pPr>
            <a:r>
              <a:rPr lang="en-US" sz="2400" dirty="0">
                <a:solidFill>
                  <a:schemeClr val="accent5">
                    <a:lumMod val="50000"/>
                  </a:schemeClr>
                </a:solidFill>
                <a:ea typeface="DejaVu Sans"/>
                <a:cs typeface="DejaVu Sans"/>
              </a:rPr>
              <a:t>Fiber laser OMO (Optical Master Oscillator) installed and tested</a:t>
            </a:r>
          </a:p>
          <a:p>
            <a:pPr marL="782194" lvl="1" indent="-260202">
              <a:spcBef>
                <a:spcPct val="0"/>
              </a:spcBef>
              <a:spcAft>
                <a:spcPts val="1038"/>
              </a:spcAft>
              <a:buFont typeface="Arial" pitchFamily="34" charset="0"/>
              <a:buChar char="•"/>
              <a:defRPr/>
            </a:pPr>
            <a:r>
              <a:rPr lang="en-US" sz="2400" dirty="0">
                <a:solidFill>
                  <a:schemeClr val="accent5">
                    <a:lumMod val="50000"/>
                  </a:schemeClr>
                </a:solidFill>
                <a:ea typeface="DejaVu Sans"/>
                <a:cs typeface="DejaVu Sans"/>
              </a:rPr>
              <a:t>Fiber links to distribute the signal partially  installed</a:t>
            </a:r>
          </a:p>
          <a:p>
            <a:pPr marL="782194" lvl="1" indent="-260202">
              <a:spcBef>
                <a:spcPct val="0"/>
              </a:spcBef>
              <a:spcAft>
                <a:spcPts val="1038"/>
              </a:spcAft>
              <a:buFont typeface="Arial" pitchFamily="34" charset="0"/>
              <a:buChar char="•"/>
              <a:defRPr/>
            </a:pPr>
            <a:r>
              <a:rPr lang="en-US" sz="2400" dirty="0">
                <a:solidFill>
                  <a:schemeClr val="accent5">
                    <a:lumMod val="50000"/>
                  </a:schemeClr>
                </a:solidFill>
                <a:ea typeface="DejaVu Sans"/>
                <a:cs typeface="DejaVu Sans"/>
              </a:rPr>
              <a:t>High resolution optical phase monitor (cross-</a:t>
            </a:r>
            <a:r>
              <a:rPr lang="en-US" sz="2400" dirty="0" err="1">
                <a:solidFill>
                  <a:schemeClr val="accent5">
                    <a:lumMod val="50000"/>
                  </a:schemeClr>
                </a:solidFill>
                <a:ea typeface="DejaVu Sans"/>
                <a:cs typeface="DejaVu Sans"/>
              </a:rPr>
              <a:t>correlators</a:t>
            </a:r>
            <a:r>
              <a:rPr lang="en-US" sz="2400" dirty="0">
                <a:solidFill>
                  <a:schemeClr val="accent5">
                    <a:lumMod val="50000"/>
                  </a:schemeClr>
                </a:solidFill>
                <a:ea typeface="DejaVu Sans"/>
                <a:cs typeface="DejaVu Sans"/>
              </a:rPr>
              <a:t>) in house and ready to be tested</a:t>
            </a:r>
          </a:p>
          <a:p>
            <a:pPr marL="782194" lvl="1" indent="-260202">
              <a:spcBef>
                <a:spcPct val="0"/>
              </a:spcBef>
              <a:spcAft>
                <a:spcPts val="1038"/>
              </a:spcAft>
              <a:buFont typeface="Arial" pitchFamily="34" charset="0"/>
              <a:buChar char="•"/>
              <a:defRPr/>
            </a:pPr>
            <a:r>
              <a:rPr lang="en-US" sz="2400" b="1" dirty="0">
                <a:solidFill>
                  <a:srgbClr val="FF0000"/>
                </a:solidFill>
                <a:ea typeface="DejaVu Sans"/>
                <a:cs typeface="DejaVu Sans"/>
              </a:rPr>
              <a:t>Sub-50fs</a:t>
            </a:r>
            <a:r>
              <a:rPr lang="en-US" sz="2400" b="1" baseline="-25000" dirty="0">
                <a:solidFill>
                  <a:srgbClr val="FF0000"/>
                </a:solidFill>
                <a:ea typeface="DejaVu Sans"/>
                <a:cs typeface="DejaVu Sans"/>
              </a:rPr>
              <a:t>RMS</a:t>
            </a:r>
            <a:r>
              <a:rPr lang="en-US" sz="2400" b="1" dirty="0">
                <a:solidFill>
                  <a:srgbClr val="FF0000"/>
                </a:solidFill>
                <a:ea typeface="DejaVu Sans"/>
                <a:cs typeface="DejaVu Sans"/>
              </a:rPr>
              <a:t>  relative jitter</a:t>
            </a:r>
            <a:br>
              <a:rPr lang="en-US" sz="2400" b="1" dirty="0">
                <a:solidFill>
                  <a:srgbClr val="FF0000"/>
                </a:solidFill>
                <a:ea typeface="DejaVu Sans"/>
                <a:cs typeface="DejaVu Sans"/>
              </a:rPr>
            </a:br>
            <a:r>
              <a:rPr lang="en-US" sz="2400" b="1" dirty="0">
                <a:solidFill>
                  <a:srgbClr val="FF0000"/>
                </a:solidFill>
                <a:ea typeface="DejaVu Sans"/>
                <a:cs typeface="DejaVu Sans"/>
              </a:rPr>
              <a:t>synchronization</a:t>
            </a:r>
          </a:p>
          <a:p>
            <a:pPr marL="782194" lvl="1" indent="-260202">
              <a:spcBef>
                <a:spcPct val="0"/>
              </a:spcBef>
              <a:spcAft>
                <a:spcPts val="1038"/>
              </a:spcAft>
              <a:buFont typeface="Arial" pitchFamily="34" charset="0"/>
              <a:buChar char="•"/>
              <a:defRPr/>
            </a:pPr>
            <a:endParaRPr lang="en-US" sz="2000" dirty="0">
              <a:solidFill>
                <a:srgbClr val="FF0000"/>
              </a:solidFill>
              <a:ea typeface="DejaVu Sans"/>
              <a:cs typeface="DejaVu Sans"/>
            </a:endParaRPr>
          </a:p>
        </p:txBody>
      </p:sp>
      <p:pic>
        <p:nvPicPr>
          <p:cNvPr id="5" name="Picture 8"/>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3381" y="3923857"/>
            <a:ext cx="5044148"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3379391" y="4144532"/>
            <a:ext cx="1651000" cy="390167"/>
          </a:xfrm>
          <a:prstGeom prst="rect">
            <a:avLst/>
          </a:prstGeom>
          <a:solidFill>
            <a:srgbClr val="FFFFFF"/>
          </a:solidFill>
          <a:ln w="0">
            <a:solidFill>
              <a:srgbClr val="FF0000"/>
            </a:solidFill>
            <a:prstDash val="solid"/>
          </a:ln>
        </p:spPr>
        <p:txBody>
          <a:bodyPr lIns="81594" tIns="40797" rIns="81594" bIns="40797" compatLnSpc="0">
            <a:spAutoFit/>
          </a:bodyPr>
          <a:lstStyle/>
          <a:p>
            <a:pPr algn="l" fontAlgn="auto" hangingPunct="0">
              <a:spcBef>
                <a:spcPts val="0"/>
              </a:spcBef>
              <a:spcAft>
                <a:spcPts val="0"/>
              </a:spcAft>
              <a:defRPr/>
            </a:pPr>
            <a:r>
              <a:rPr lang="en-US" sz="2000" b="1" dirty="0">
                <a:solidFill>
                  <a:srgbClr val="FF0000"/>
                </a:solidFill>
                <a:latin typeface="Calibri"/>
                <a:ea typeface="DejaVu Sans" pitchFamily="2"/>
                <a:cs typeface="DejaVu Sans" pitchFamily="2"/>
              </a:rPr>
              <a:t>SPARC HALL</a:t>
            </a:r>
          </a:p>
        </p:txBody>
      </p:sp>
      <p:pic>
        <p:nvPicPr>
          <p:cNvPr id="7" name="Picture 5"/>
          <p:cNvPicPr>
            <a:picLocks noChangeAspect="1"/>
          </p:cNvPicPr>
          <p:nvPr/>
        </p:nvPicPr>
        <p:blipFill>
          <a:blip r:embed="rId3">
            <a:lum bright="-8000"/>
            <a:extLst>
              <a:ext uri="{28A0092B-C50C-407E-A947-70E740481C1C}">
                <a14:useLocalDpi xmlns:a14="http://schemas.microsoft.com/office/drawing/2010/main" val="0"/>
              </a:ext>
            </a:extLst>
          </a:blip>
          <a:srcRect l="2780" t="2261" r="3333" b="8746"/>
          <a:stretch>
            <a:fillRect/>
          </a:stretch>
        </p:blipFill>
        <p:spPr bwMode="auto">
          <a:xfrm rot="10799400">
            <a:off x="213273" y="1125094"/>
            <a:ext cx="4337315" cy="269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2557331" y="1272768"/>
            <a:ext cx="1693994" cy="390167"/>
          </a:xfrm>
          <a:prstGeom prst="rect">
            <a:avLst/>
          </a:prstGeom>
          <a:solidFill>
            <a:srgbClr val="FFFFFF"/>
          </a:solidFill>
          <a:ln w="0">
            <a:solidFill>
              <a:srgbClr val="FF0000"/>
            </a:solidFill>
            <a:prstDash val="solid"/>
          </a:ln>
        </p:spPr>
        <p:txBody>
          <a:bodyPr lIns="81594" tIns="40797" rIns="81594" bIns="40797" compatLnSpc="0">
            <a:spAutoFit/>
          </a:bodyPr>
          <a:lstStyle/>
          <a:p>
            <a:pPr algn="l" fontAlgn="auto" hangingPunct="0">
              <a:spcBef>
                <a:spcPts val="0"/>
              </a:spcBef>
              <a:spcAft>
                <a:spcPts val="0"/>
              </a:spcAft>
              <a:defRPr/>
            </a:pPr>
            <a:r>
              <a:rPr lang="en-US" sz="2000" b="1" dirty="0">
                <a:solidFill>
                  <a:srgbClr val="FF0000"/>
                </a:solidFill>
                <a:latin typeface="Calibri"/>
                <a:ea typeface="DejaVu Sans" pitchFamily="2"/>
                <a:cs typeface="DejaVu Sans" pitchFamily="2"/>
              </a:rPr>
              <a:t>FLAME AREA</a:t>
            </a:r>
          </a:p>
        </p:txBody>
      </p:sp>
      <p:grpSp>
        <p:nvGrpSpPr>
          <p:cNvPr id="9" name="Gruppo 38"/>
          <p:cNvGrpSpPr>
            <a:grpSpLocks/>
          </p:cNvGrpSpPr>
          <p:nvPr/>
        </p:nvGrpSpPr>
        <p:grpSpPr bwMode="auto">
          <a:xfrm>
            <a:off x="194337" y="2382394"/>
            <a:ext cx="3823096" cy="3562350"/>
            <a:chOff x="179512" y="2098675"/>
            <a:chExt cx="3528392" cy="3562572"/>
          </a:xfrm>
        </p:grpSpPr>
        <p:sp>
          <p:nvSpPr>
            <p:cNvPr id="10" name="Text Box 8"/>
            <p:cNvSpPr/>
            <p:nvPr/>
          </p:nvSpPr>
          <p:spPr>
            <a:xfrm>
              <a:off x="179512" y="4149853"/>
              <a:ext cx="1128514" cy="7782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19080">
              <a:solidFill>
                <a:srgbClr val="E46C0A"/>
              </a:solidFill>
              <a:prstDash val="solid"/>
              <a:miter/>
            </a:ln>
          </p:spPr>
          <p:txBody>
            <a:bodyPr lIns="81639" tIns="42452" rIns="81639" bIns="42452" compatLnSpc="0">
              <a:spAutoFit/>
            </a:bodyPr>
            <a:lstStyle/>
            <a:p>
              <a:pPr fontAlgn="auto">
                <a:spcBef>
                  <a:spcPts val="0"/>
                </a:spcBef>
                <a:spcAft>
                  <a:spcPts val="0"/>
                </a:spcAft>
                <a:defRPr/>
              </a:pPr>
              <a:r>
                <a:rPr lang="en-US" sz="1500" b="1" dirty="0">
                  <a:solidFill>
                    <a:srgbClr val="FF0000"/>
                  </a:solidFill>
                  <a:latin typeface="Calibri" pitchFamily="34"/>
                  <a:ea typeface="DejaVu Sans" pitchFamily="2"/>
                  <a:cs typeface="DejaVu Sans" pitchFamily="2"/>
                </a:rPr>
                <a:t>PC laser</a:t>
              </a:r>
            </a:p>
            <a:p>
              <a:pPr fontAlgn="auto">
                <a:spcBef>
                  <a:spcPts val="0"/>
                </a:spcBef>
                <a:spcAft>
                  <a:spcPts val="0"/>
                </a:spcAft>
                <a:defRPr/>
              </a:pPr>
              <a:r>
                <a:rPr lang="en-US" sz="1500" b="1" dirty="0">
                  <a:solidFill>
                    <a:srgbClr val="FF0000"/>
                  </a:solidFill>
                  <a:latin typeface="Calibri" pitchFamily="34"/>
                  <a:ea typeface="DejaVu Sans" pitchFamily="2"/>
                  <a:cs typeface="DejaVu Sans" pitchFamily="2"/>
                </a:rPr>
                <a:t>Oscillator</a:t>
              </a:r>
            </a:p>
            <a:p>
              <a:pPr fontAlgn="auto">
                <a:spcBef>
                  <a:spcPts val="0"/>
                </a:spcBef>
                <a:spcAft>
                  <a:spcPts val="0"/>
                </a:spcAft>
                <a:defRPr/>
              </a:pPr>
              <a:r>
                <a:rPr lang="en-US" sz="1500" b="1" dirty="0">
                  <a:solidFill>
                    <a:srgbClr val="FF0000"/>
                  </a:solidFill>
                  <a:latin typeface="Calibri" pitchFamily="34"/>
                  <a:ea typeface="DejaVu Sans" pitchFamily="2"/>
                  <a:cs typeface="DejaVu Sans" pitchFamily="2"/>
                </a:rPr>
                <a:t>79.33MHz</a:t>
              </a:r>
            </a:p>
          </p:txBody>
        </p:sp>
        <p:sp>
          <p:nvSpPr>
            <p:cNvPr id="11" name="Text Box 8"/>
            <p:cNvSpPr/>
            <p:nvPr/>
          </p:nvSpPr>
          <p:spPr>
            <a:xfrm>
              <a:off x="1755622" y="4026020"/>
              <a:ext cx="1231684" cy="5474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19080">
              <a:solidFill>
                <a:srgbClr val="E46C0A"/>
              </a:solidFill>
              <a:prstDash val="solid"/>
              <a:miter/>
            </a:ln>
          </p:spPr>
          <p:txBody>
            <a:bodyPr lIns="81639" tIns="42452" rIns="81639" bIns="42452" compatLnSpc="0">
              <a:spAutoFit/>
            </a:bodyPr>
            <a:lstStyle/>
            <a:p>
              <a:pPr fontAlgn="auto">
                <a:spcBef>
                  <a:spcPts val="0"/>
                </a:spcBef>
                <a:spcAft>
                  <a:spcPts val="0"/>
                </a:spcAft>
                <a:defRPr/>
              </a:pPr>
              <a:r>
                <a:rPr lang="en-US" sz="1500" b="1" dirty="0">
                  <a:solidFill>
                    <a:srgbClr val="FF0000"/>
                  </a:solidFill>
                  <a:latin typeface="Calibri" pitchFamily="34"/>
                  <a:ea typeface="DejaVu Sans" pitchFamily="2"/>
                  <a:cs typeface="DejaVu Sans" pitchFamily="2"/>
                </a:rPr>
                <a:t>OMO</a:t>
              </a:r>
            </a:p>
            <a:p>
              <a:pPr fontAlgn="auto">
                <a:spcBef>
                  <a:spcPts val="0"/>
                </a:spcBef>
                <a:spcAft>
                  <a:spcPts val="0"/>
                </a:spcAft>
                <a:defRPr/>
              </a:pPr>
              <a:r>
                <a:rPr lang="en-US" sz="1500" b="1" dirty="0">
                  <a:solidFill>
                    <a:srgbClr val="FF0000"/>
                  </a:solidFill>
                  <a:latin typeface="Calibri" pitchFamily="34"/>
                  <a:ea typeface="DejaVu Sans" pitchFamily="2"/>
                  <a:cs typeface="DejaVu Sans" pitchFamily="2"/>
                </a:rPr>
                <a:t>79.33MHz</a:t>
              </a:r>
            </a:p>
          </p:txBody>
        </p:sp>
        <p:cxnSp>
          <p:nvCxnSpPr>
            <p:cNvPr id="12" name="Connettore 4 6"/>
            <p:cNvCxnSpPr>
              <a:cxnSpLocks noChangeShapeType="1"/>
              <a:stCxn id="11" idx="3"/>
              <a:endCxn id="10" idx="1"/>
            </p:cNvCxnSpPr>
            <p:nvPr/>
          </p:nvCxnSpPr>
          <p:spPr bwMode="auto">
            <a:xfrm rot="10800000" flipV="1">
              <a:off x="1308026" y="4299735"/>
              <a:ext cx="447595" cy="239256"/>
            </a:xfrm>
            <a:prstGeom prst="bentConnector3">
              <a:avLst>
                <a:gd name="adj1" fmla="val 50000"/>
              </a:avLst>
            </a:prstGeom>
            <a:noFill/>
            <a:ln w="36720">
              <a:solidFill>
                <a:srgbClr val="FF0000"/>
              </a:solidFill>
              <a:miter lim="800000"/>
              <a:headEnd/>
              <a:tailEnd type="arrow" w="sm" len="sm"/>
            </a:ln>
            <a:extLst>
              <a:ext uri="{909E8E84-426E-40dd-AFC4-6F175D3DCCD1}">
                <a14:hiddenFill xmlns:a14="http://schemas.microsoft.com/office/drawing/2010/main">
                  <a:noFill/>
                </a14:hiddenFill>
              </a:ext>
            </a:extLst>
          </p:spPr>
        </p:cxnSp>
        <p:sp>
          <p:nvSpPr>
            <p:cNvPr id="13" name="Text Box 8"/>
            <p:cNvSpPr/>
            <p:nvPr/>
          </p:nvSpPr>
          <p:spPr>
            <a:xfrm>
              <a:off x="2190521" y="2098675"/>
              <a:ext cx="1517383" cy="5474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19080">
              <a:solidFill>
                <a:srgbClr val="E46C0A"/>
              </a:solidFill>
              <a:prstDash val="solid"/>
              <a:miter/>
            </a:ln>
          </p:spPr>
          <p:txBody>
            <a:bodyPr lIns="81639" tIns="42452" rIns="81639" bIns="42452" compatLnSpc="0">
              <a:spAutoFit/>
            </a:bodyPr>
            <a:lstStyle/>
            <a:p>
              <a:pPr fontAlgn="auto">
                <a:spcBef>
                  <a:spcPts val="0"/>
                </a:spcBef>
                <a:spcAft>
                  <a:spcPts val="0"/>
                </a:spcAft>
                <a:defRPr/>
              </a:pPr>
              <a:r>
                <a:rPr lang="en-US" sz="1500" b="1" dirty="0">
                  <a:solidFill>
                    <a:srgbClr val="FF0000"/>
                  </a:solidFill>
                  <a:latin typeface="Calibri" pitchFamily="34"/>
                  <a:ea typeface="DejaVu Sans" pitchFamily="2"/>
                  <a:cs typeface="DejaVu Sans" pitchFamily="2"/>
                </a:rPr>
                <a:t>FLAME oscillator</a:t>
              </a:r>
            </a:p>
            <a:p>
              <a:pPr fontAlgn="auto">
                <a:spcBef>
                  <a:spcPts val="0"/>
                </a:spcBef>
                <a:spcAft>
                  <a:spcPts val="0"/>
                </a:spcAft>
                <a:defRPr/>
              </a:pPr>
              <a:r>
                <a:rPr lang="en-US" sz="1500" b="1" dirty="0">
                  <a:solidFill>
                    <a:srgbClr val="FF0000"/>
                  </a:solidFill>
                  <a:latin typeface="Calibri" pitchFamily="34"/>
                  <a:ea typeface="DejaVu Sans" pitchFamily="2"/>
                  <a:cs typeface="DejaVu Sans" pitchFamily="2"/>
                </a:rPr>
                <a:t>79.33MHz</a:t>
              </a:r>
            </a:p>
          </p:txBody>
        </p:sp>
        <p:cxnSp>
          <p:nvCxnSpPr>
            <p:cNvPr id="14" name="Connettore 4 11"/>
            <p:cNvCxnSpPr>
              <a:cxnSpLocks noChangeShapeType="1"/>
              <a:stCxn id="11" idx="0"/>
              <a:endCxn id="15" idx="2"/>
            </p:cNvCxnSpPr>
            <p:nvPr/>
          </p:nvCxnSpPr>
          <p:spPr bwMode="auto">
            <a:xfrm rot="16200000" flipV="1">
              <a:off x="1688521" y="3343076"/>
              <a:ext cx="355622" cy="1010266"/>
            </a:xfrm>
            <a:prstGeom prst="bentConnector3">
              <a:avLst>
                <a:gd name="adj1" fmla="val 50000"/>
              </a:avLst>
            </a:prstGeom>
            <a:noFill/>
            <a:ln w="36720">
              <a:solidFill>
                <a:srgbClr val="FF0000"/>
              </a:solidFill>
              <a:miter lim="800000"/>
              <a:headEnd/>
              <a:tailEnd/>
            </a:ln>
            <a:extLst>
              <a:ext uri="{909E8E84-426E-40dd-AFC4-6F175D3DCCD1}">
                <a14:hiddenFill xmlns:a14="http://schemas.microsoft.com/office/drawing/2010/main">
                  <a:noFill/>
                </a14:hiddenFill>
              </a:ext>
            </a:extLst>
          </p:spPr>
        </p:cxnSp>
        <p:sp>
          <p:nvSpPr>
            <p:cNvPr id="15" name="Figura a mano libera 14"/>
            <p:cNvSpPr/>
            <p:nvPr/>
          </p:nvSpPr>
          <p:spPr>
            <a:xfrm>
              <a:off x="1163589" y="3657697"/>
              <a:ext cx="395218" cy="127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81639" tIns="40820" rIns="81639" bIns="40820" anchor="ctr" compatLnSpc="0"/>
            <a:lstStyle/>
            <a:p>
              <a:pPr algn="l" fontAlgn="auto" hangingPunct="0">
                <a:spcBef>
                  <a:spcPts val="0"/>
                </a:spcBef>
                <a:spcAft>
                  <a:spcPts val="0"/>
                </a:spcAft>
                <a:defRPr/>
              </a:pPr>
              <a:endParaRPr lang="en-US" sz="1800" dirty="0">
                <a:solidFill>
                  <a:prstClr val="black"/>
                </a:solidFill>
                <a:latin typeface="Nimbus Sans L" pitchFamily="18"/>
                <a:ea typeface="DejaVu Sans" pitchFamily="2"/>
                <a:cs typeface="DejaVu Sans" pitchFamily="2"/>
              </a:endParaRPr>
            </a:p>
          </p:txBody>
        </p:sp>
        <p:cxnSp>
          <p:nvCxnSpPr>
            <p:cNvPr id="16" name="Connettore 4 13"/>
            <p:cNvCxnSpPr>
              <a:cxnSpLocks noChangeShapeType="1"/>
              <a:stCxn id="15" idx="0"/>
              <a:endCxn id="13" idx="3"/>
            </p:cNvCxnSpPr>
            <p:nvPr/>
          </p:nvCxnSpPr>
          <p:spPr bwMode="auto">
            <a:xfrm rot="5400000" flipH="1" flipV="1">
              <a:off x="1133206" y="2600383"/>
              <a:ext cx="1285306" cy="829323"/>
            </a:xfrm>
            <a:prstGeom prst="bentConnector2">
              <a:avLst/>
            </a:prstGeom>
            <a:noFill/>
            <a:ln w="36720">
              <a:solidFill>
                <a:srgbClr val="FF0000"/>
              </a:solidFill>
              <a:miter lim="800000"/>
              <a:headEnd/>
              <a:tailEnd type="arrow" w="med" len="med"/>
            </a:ln>
            <a:extLst>
              <a:ext uri="{909E8E84-426E-40dd-AFC4-6F175D3DCCD1}">
                <a14:hiddenFill xmlns:a14="http://schemas.microsoft.com/office/drawing/2010/main">
                  <a:noFill/>
                </a14:hiddenFill>
              </a:ext>
            </a:extLst>
          </p:spPr>
        </p:cxnSp>
        <p:sp>
          <p:nvSpPr>
            <p:cNvPr id="17" name="Text Box 8"/>
            <p:cNvSpPr/>
            <p:nvPr/>
          </p:nvSpPr>
          <p:spPr>
            <a:xfrm>
              <a:off x="1888949" y="4940477"/>
              <a:ext cx="1458657" cy="5474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19080">
              <a:solidFill>
                <a:srgbClr val="E46C0A"/>
              </a:solidFill>
              <a:prstDash val="solid"/>
              <a:miter/>
            </a:ln>
          </p:spPr>
          <p:txBody>
            <a:bodyPr lIns="81639" tIns="42452" rIns="81639" bIns="42452" compatLnSpc="0">
              <a:spAutoFit/>
            </a:bodyPr>
            <a:lstStyle/>
            <a:p>
              <a:pPr fontAlgn="auto">
                <a:spcBef>
                  <a:spcPts val="0"/>
                </a:spcBef>
                <a:spcAft>
                  <a:spcPts val="0"/>
                </a:spcAft>
                <a:defRPr/>
              </a:pPr>
              <a:r>
                <a:rPr lang="en-US" sz="1500" b="1" dirty="0">
                  <a:solidFill>
                    <a:srgbClr val="FF0000"/>
                  </a:solidFill>
                  <a:latin typeface="Calibri" pitchFamily="34"/>
                  <a:ea typeface="DejaVu Sans" pitchFamily="2"/>
                  <a:cs typeface="DejaVu Sans" pitchFamily="2"/>
                </a:rPr>
                <a:t>RF reference</a:t>
              </a:r>
            </a:p>
            <a:p>
              <a:pPr fontAlgn="auto">
                <a:spcBef>
                  <a:spcPts val="0"/>
                </a:spcBef>
                <a:spcAft>
                  <a:spcPts val="0"/>
                </a:spcAft>
                <a:defRPr/>
              </a:pPr>
              <a:r>
                <a:rPr lang="en-US" sz="1500" b="1" dirty="0">
                  <a:solidFill>
                    <a:srgbClr val="FF0000"/>
                  </a:solidFill>
                  <a:latin typeface="Calibri" pitchFamily="34"/>
                  <a:ea typeface="DejaVu Sans" pitchFamily="2"/>
                  <a:cs typeface="DejaVu Sans" pitchFamily="2"/>
                </a:rPr>
                <a:t>2856MHz</a:t>
              </a:r>
            </a:p>
          </p:txBody>
        </p:sp>
        <p:cxnSp>
          <p:nvCxnSpPr>
            <p:cNvPr id="18" name="Connettore 4 15"/>
            <p:cNvCxnSpPr>
              <a:cxnSpLocks noChangeShapeType="1"/>
              <a:stCxn id="11" idx="2"/>
              <a:endCxn id="17" idx="0"/>
            </p:cNvCxnSpPr>
            <p:nvPr/>
          </p:nvCxnSpPr>
          <p:spPr bwMode="auto">
            <a:xfrm rot="16200000" flipH="1">
              <a:off x="2311358" y="4633558"/>
              <a:ext cx="367025" cy="246813"/>
            </a:xfrm>
            <a:prstGeom prst="bentConnector3">
              <a:avLst>
                <a:gd name="adj1" fmla="val 50000"/>
              </a:avLst>
            </a:prstGeom>
            <a:noFill/>
            <a:ln w="36720">
              <a:solidFill>
                <a:srgbClr val="0066CC"/>
              </a:solidFill>
              <a:miter lim="800000"/>
              <a:headEnd/>
              <a:tailEnd type="arrow" w="sm" len="sm"/>
            </a:ln>
            <a:extLst>
              <a:ext uri="{909E8E84-426E-40dd-AFC4-6F175D3DCCD1}">
                <a14:hiddenFill xmlns:a14="http://schemas.microsoft.com/office/drawing/2010/main">
                  <a:noFill/>
                </a14:hiddenFill>
              </a:ext>
            </a:extLst>
          </p:spPr>
        </p:cxnSp>
        <p:cxnSp>
          <p:nvCxnSpPr>
            <p:cNvPr id="19" name="Connettore 2 18"/>
            <p:cNvCxnSpPr>
              <a:stCxn id="17" idx="3"/>
            </p:cNvCxnSpPr>
            <p:nvPr/>
          </p:nvCxnSpPr>
          <p:spPr>
            <a:xfrm flipH="1">
              <a:off x="395375" y="5214193"/>
              <a:ext cx="1493573" cy="37561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a:stCxn id="17" idx="3"/>
            </p:cNvCxnSpPr>
            <p:nvPr/>
          </p:nvCxnSpPr>
          <p:spPr>
            <a:xfrm flipH="1">
              <a:off x="900119" y="5214193"/>
              <a:ext cx="988829" cy="44705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17" idx="3"/>
            </p:cNvCxnSpPr>
            <p:nvPr/>
          </p:nvCxnSpPr>
          <p:spPr>
            <a:xfrm flipH="1">
              <a:off x="1476272" y="5214193"/>
              <a:ext cx="412677" cy="44705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22" name="Titolo 1"/>
          <p:cNvSpPr>
            <a:spLocks noGrp="1"/>
          </p:cNvSpPr>
          <p:nvPr>
            <p:ph type="title"/>
          </p:nvPr>
        </p:nvSpPr>
        <p:spPr>
          <a:xfrm>
            <a:off x="495300" y="44638"/>
            <a:ext cx="8915400" cy="785813"/>
          </a:xfrm>
        </p:spPr>
        <p:txBody>
          <a:bodyPr/>
          <a:lstStyle/>
          <a:p>
            <a:pPr eaLnBrk="1" hangingPunct="1"/>
            <a:r>
              <a:rPr lang="it-IT" dirty="0" smtClean="0"/>
              <a:t>SPARC-FLAME </a:t>
            </a:r>
            <a:r>
              <a:rPr lang="it-IT" dirty="0" err="1" smtClean="0"/>
              <a:t>synchronization</a:t>
            </a:r>
            <a:endParaRPr lang="it-IT" dirty="0" smtClean="0"/>
          </a:p>
        </p:txBody>
      </p:sp>
    </p:spTree>
    <p:extLst>
      <p:ext uri="{BB962C8B-B14F-4D97-AF65-F5344CB8AC3E}">
        <p14:creationId xmlns:p14="http://schemas.microsoft.com/office/powerpoint/2010/main" val="42642560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268760"/>
            <a:ext cx="9906000" cy="4251796"/>
            <a:chOff x="0" y="1841500"/>
            <a:chExt cx="8423802" cy="3161092"/>
          </a:xfrm>
        </p:grpSpPr>
        <p:pic>
          <p:nvPicPr>
            <p:cNvPr id="2" name="Picture 1"/>
            <p:cNvPicPr>
              <a:picLocks noChangeAspect="1"/>
            </p:cNvPicPr>
            <p:nvPr/>
          </p:nvPicPr>
          <p:blipFill rotWithShape="1">
            <a:blip r:embed="rId2"/>
            <a:srcRect r="76781"/>
            <a:stretch/>
          </p:blipFill>
          <p:spPr>
            <a:xfrm>
              <a:off x="0" y="1841500"/>
              <a:ext cx="2300111" cy="3157768"/>
            </a:xfrm>
            <a:prstGeom prst="rect">
              <a:avLst/>
            </a:prstGeom>
          </p:spPr>
        </p:pic>
        <p:pic>
          <p:nvPicPr>
            <p:cNvPr id="3" name="Picture 2"/>
            <p:cNvPicPr>
              <a:picLocks noChangeAspect="1"/>
            </p:cNvPicPr>
            <p:nvPr/>
          </p:nvPicPr>
          <p:blipFill rotWithShape="1">
            <a:blip r:embed="rId2"/>
            <a:srcRect l="30798"/>
            <a:stretch/>
          </p:blipFill>
          <p:spPr>
            <a:xfrm>
              <a:off x="1568624" y="1844824"/>
              <a:ext cx="6855178" cy="3157768"/>
            </a:xfrm>
            <a:prstGeom prst="rect">
              <a:avLst/>
            </a:prstGeom>
          </p:spPr>
        </p:pic>
      </p:grpSp>
      <p:sp>
        <p:nvSpPr>
          <p:cNvPr id="5" name="Oval 4"/>
          <p:cNvSpPr/>
          <p:nvPr/>
        </p:nvSpPr>
        <p:spPr bwMode="auto">
          <a:xfrm>
            <a:off x="-14524" y="4005064"/>
            <a:ext cx="2015196" cy="1368152"/>
          </a:xfrm>
          <a:prstGeom prst="ellipse">
            <a:avLst/>
          </a:prstGeom>
          <a:noFill/>
          <a:ln>
            <a:solidFill>
              <a:schemeClr val="bg1"/>
            </a:solidFill>
          </a:ln>
          <a:effectLst/>
          <a:extLst/>
        </p:spPr>
        <p:txBody>
          <a:bodyPr vert="horz" wrap="square" lIns="91388" tIns="45694" rIns="91388" bIns="45694" numCol="1" spcCol="0" rtlCol="0" anchor="t" anchorCtr="0" compatLnSpc="1">
            <a:prstTxWarp prst="textNoShape">
              <a:avLst/>
            </a:prstTxWarp>
          </a:bodyPr>
          <a:lstStyle/>
          <a:p>
            <a:pPr defTabSz="913884"/>
            <a:endParaRPr lang="en-US" sz="2400">
              <a:solidFill>
                <a:srgbClr val="FF0000"/>
              </a:solidFill>
            </a:endParaRPr>
          </a:p>
        </p:txBody>
      </p:sp>
    </p:spTree>
    <p:extLst>
      <p:ext uri="{BB962C8B-B14F-4D97-AF65-F5344CB8AC3E}">
        <p14:creationId xmlns:p14="http://schemas.microsoft.com/office/powerpoint/2010/main" val="15236973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1">
                <a:lumMod val="60000"/>
                <a:lumOff val="4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0532" y="188640"/>
            <a:ext cx="8420100" cy="504056"/>
          </a:xfrm>
        </p:spPr>
        <p:txBody>
          <a:bodyPr/>
          <a:lstStyle/>
          <a:p>
            <a:pPr algn="ctr">
              <a:defRPr/>
            </a:pPr>
            <a:r>
              <a:rPr lang="en-US" sz="3600"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a:cs typeface="Arial"/>
              </a:rPr>
              <a:t>SUMMARY OF </a:t>
            </a:r>
            <a:r>
              <a:rPr lang="en-US" sz="3600" b="1" i="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a:cs typeface="Arial"/>
              </a:rPr>
              <a:t>LPA</a:t>
            </a:r>
            <a:r>
              <a:rPr lang="en-US" sz="3600"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a:cs typeface="Arial"/>
              </a:rPr>
              <a:t> AT FLAME</a:t>
            </a:r>
          </a:p>
        </p:txBody>
      </p:sp>
      <p:grpSp>
        <p:nvGrpSpPr>
          <p:cNvPr id="20" name="Gruppo 19"/>
          <p:cNvGrpSpPr/>
          <p:nvPr/>
        </p:nvGrpSpPr>
        <p:grpSpPr>
          <a:xfrm>
            <a:off x="7527291" y="1412776"/>
            <a:ext cx="1874197" cy="1497880"/>
            <a:chOff x="7092280" y="2492896"/>
            <a:chExt cx="1730028" cy="1497880"/>
          </a:xfrm>
          <a:effectLst>
            <a:outerShdw blurRad="50800" dist="38100" algn="l" rotWithShape="0">
              <a:prstClr val="black">
                <a:alpha val="40000"/>
              </a:prstClr>
            </a:outerShdw>
          </a:effectLst>
        </p:grpSpPr>
        <p:pic>
          <p:nvPicPr>
            <p:cNvPr id="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2492896"/>
              <a:ext cx="1730028" cy="149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00392" y="2708920"/>
              <a:ext cx="538956" cy="5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asellaDiTesto 10"/>
          <p:cNvSpPr txBox="1"/>
          <p:nvPr/>
        </p:nvSpPr>
        <p:spPr>
          <a:xfrm>
            <a:off x="350522" y="1556842"/>
            <a:ext cx="7020779" cy="2215939"/>
          </a:xfrm>
          <a:prstGeom prst="rect">
            <a:avLst/>
          </a:prstGeom>
          <a:noFill/>
        </p:spPr>
        <p:txBody>
          <a:bodyPr wrap="square" lIns="91388" tIns="45694" rIns="91388" bIns="45694" rtlCol="0">
            <a:spAutoFit/>
          </a:bodyPr>
          <a:lstStyle/>
          <a:p>
            <a:pPr marL="285589" indent="-285589" algn="l">
              <a:spcBef>
                <a:spcPts val="0"/>
              </a:spcBef>
              <a:spcAft>
                <a:spcPts val="1800"/>
              </a:spcAft>
              <a:buFont typeface="Wingdings" charset="2"/>
              <a:buChar char="u"/>
            </a:pPr>
            <a:r>
              <a:rPr lang="it-IT" sz="1800" dirty="0" err="1">
                <a:solidFill>
                  <a:prstClr val="black"/>
                </a:solidFill>
                <a:latin typeface="Arial" charset="0"/>
                <a:ea typeface="ＭＳ Ｐゴシック" charset="0"/>
                <a:cs typeface="ＭＳ Ｐゴシック" charset="0"/>
              </a:rPr>
              <a:t>Feb</a:t>
            </a:r>
            <a:r>
              <a:rPr lang="it-IT" sz="1800" dirty="0">
                <a:solidFill>
                  <a:prstClr val="black"/>
                </a:solidFill>
                <a:latin typeface="Arial" charset="0"/>
                <a:ea typeface="ＭＳ Ｐゴシック" charset="0"/>
                <a:cs typeface="ＭＳ Ｐゴシック" charset="0"/>
              </a:rPr>
              <a:t>. </a:t>
            </a:r>
            <a:r>
              <a:rPr lang="it-IT" sz="1800" b="1" dirty="0">
                <a:solidFill>
                  <a:prstClr val="black"/>
                </a:solidFill>
                <a:latin typeface="Arial" charset="0"/>
                <a:ea typeface="ＭＳ Ｐゴシック" charset="0"/>
                <a:cs typeface="ＭＳ Ｐゴシック" charset="0"/>
              </a:rPr>
              <a:t>2010</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Flame</a:t>
            </a:r>
            <a:r>
              <a:rPr lang="it-IT" sz="1800" dirty="0">
                <a:solidFill>
                  <a:prstClr val="black"/>
                </a:solidFill>
                <a:latin typeface="Arial" charset="0"/>
                <a:ea typeface="ＭＳ Ｐゴシック" charset="0"/>
                <a:cs typeface="ＭＳ Ｐゴシック" charset="0"/>
              </a:rPr>
              <a:t> Laser </a:t>
            </a:r>
            <a:r>
              <a:rPr lang="it-IT" sz="1800" dirty="0" err="1">
                <a:solidFill>
                  <a:prstClr val="black"/>
                </a:solidFill>
                <a:latin typeface="Arial" charset="0"/>
                <a:ea typeface="ＭＳ Ｐゴシック" charset="0"/>
                <a:cs typeface="ＭＳ Ｐゴシック" charset="0"/>
              </a:rPr>
              <a:t>operations</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started</a:t>
            </a:r>
            <a:r>
              <a:rPr lang="it-IT" sz="1800" dirty="0">
                <a:solidFill>
                  <a:prstClr val="black"/>
                </a:solidFill>
                <a:latin typeface="Arial" charset="0"/>
                <a:ea typeface="ＭＳ Ｐゴシック" charset="0"/>
                <a:cs typeface="ＭＳ Ｐゴシック" charset="0"/>
              </a:rPr>
              <a:t>;</a:t>
            </a:r>
          </a:p>
          <a:p>
            <a:pPr marL="285589" indent="-285589" algn="l">
              <a:spcBef>
                <a:spcPts val="0"/>
              </a:spcBef>
              <a:spcAft>
                <a:spcPts val="1800"/>
              </a:spcAft>
              <a:buFont typeface="Wingdings" charset="2"/>
              <a:buChar char="u"/>
            </a:pPr>
            <a:r>
              <a:rPr lang="it-IT" sz="1800" dirty="0" err="1">
                <a:solidFill>
                  <a:prstClr val="black"/>
                </a:solidFill>
                <a:latin typeface="Arial" charset="0"/>
                <a:ea typeface="ＭＳ Ｐゴシック" charset="0"/>
                <a:cs typeface="ＭＳ Ｐゴシック" charset="0"/>
              </a:rPr>
              <a:t>Nov</a:t>
            </a:r>
            <a:r>
              <a:rPr lang="it-IT" sz="1800" dirty="0">
                <a:solidFill>
                  <a:prstClr val="black"/>
                </a:solidFill>
                <a:latin typeface="Arial" charset="0"/>
                <a:ea typeface="ＭＳ Ｐゴシック" charset="0"/>
                <a:cs typeface="ＭＳ Ｐゴシック" charset="0"/>
              </a:rPr>
              <a:t>. </a:t>
            </a:r>
            <a:r>
              <a:rPr lang="it-IT" sz="1800" b="1" dirty="0">
                <a:solidFill>
                  <a:prstClr val="black"/>
                </a:solidFill>
                <a:latin typeface="Arial" charset="0"/>
                <a:ea typeface="ＭＳ Ｐゴシック" charset="0"/>
                <a:cs typeface="ＭＳ Ｐゴシック" charset="0"/>
              </a:rPr>
              <a:t>2010</a:t>
            </a:r>
            <a:r>
              <a:rPr lang="it-IT" sz="1800" dirty="0">
                <a:solidFill>
                  <a:prstClr val="black"/>
                </a:solidFill>
                <a:latin typeface="Arial" charset="0"/>
                <a:ea typeface="ＭＳ Ｐゴシック" charset="0"/>
                <a:cs typeface="ＭＳ Ｐゴシック" charset="0"/>
              </a:rPr>
              <a:t>: 1</a:t>
            </a:r>
            <a:r>
              <a:rPr lang="it-IT" sz="1800" baseline="30000" dirty="0">
                <a:solidFill>
                  <a:prstClr val="black"/>
                </a:solidFill>
                <a:latin typeface="Arial" charset="0"/>
                <a:ea typeface="ＭＳ Ｐゴシック" charset="0"/>
                <a:cs typeface="ＭＳ Ｐゴシック" charset="0"/>
              </a:rPr>
              <a:t>st</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run</a:t>
            </a:r>
            <a:r>
              <a:rPr lang="it-IT" sz="1800" dirty="0">
                <a:solidFill>
                  <a:prstClr val="black"/>
                </a:solidFill>
                <a:latin typeface="Arial" charset="0"/>
                <a:ea typeface="ＭＳ Ｐゴシック" charset="0"/>
                <a:cs typeface="ＭＳ Ｐゴシック" charset="0"/>
              </a:rPr>
              <a:t> with </a:t>
            </a:r>
            <a:r>
              <a:rPr lang="it-IT" sz="1800" dirty="0" err="1">
                <a:solidFill>
                  <a:prstClr val="black"/>
                </a:solidFill>
                <a:latin typeface="Arial" charset="0"/>
                <a:ea typeface="ＭＳ Ｐゴシック" charset="0"/>
                <a:cs typeface="ＭＳ Ｐゴシック" charset="0"/>
              </a:rPr>
              <a:t>evidence</a:t>
            </a:r>
            <a:r>
              <a:rPr lang="it-IT" sz="1800" dirty="0">
                <a:solidFill>
                  <a:prstClr val="black"/>
                </a:solidFill>
                <a:latin typeface="Arial" charset="0"/>
                <a:ea typeface="ＭＳ Ｐゴシック" charset="0"/>
                <a:cs typeface="ＭＳ Ｐゴシック" charset="0"/>
              </a:rPr>
              <a:t> on 100 MeV scale(</a:t>
            </a:r>
            <a:r>
              <a:rPr lang="it-IT" sz="1800" dirty="0" err="1">
                <a:solidFill>
                  <a:prstClr val="black"/>
                </a:solidFill>
                <a:latin typeface="Arial" charset="0"/>
                <a:ea typeface="ＭＳ Ｐゴシック" charset="0"/>
                <a:cs typeface="ＭＳ Ｐゴシック" charset="0"/>
              </a:rPr>
              <a:t>publication</a:t>
            </a:r>
            <a:r>
              <a:rPr lang="it-IT" sz="1800" dirty="0">
                <a:solidFill>
                  <a:prstClr val="black"/>
                </a:solidFill>
                <a:latin typeface="Arial" charset="0"/>
                <a:ea typeface="ＭＳ Ｐゴシック" charset="0"/>
                <a:cs typeface="ＭＳ Ｐゴシック" charset="0"/>
              </a:rPr>
              <a:t> in progress);</a:t>
            </a:r>
          </a:p>
          <a:p>
            <a:pPr marL="285589" indent="-285589" algn="l">
              <a:spcBef>
                <a:spcPts val="0"/>
              </a:spcBef>
              <a:spcAft>
                <a:spcPts val="1800"/>
              </a:spcAft>
              <a:buFont typeface="Wingdings" charset="2"/>
              <a:buChar char="u"/>
            </a:pPr>
            <a:r>
              <a:rPr lang="it-IT" sz="1800" dirty="0" err="1">
                <a:solidFill>
                  <a:prstClr val="black"/>
                </a:solidFill>
                <a:latin typeface="Arial" charset="0"/>
                <a:ea typeface="ＭＳ Ｐゴシック" charset="0"/>
                <a:cs typeface="ＭＳ Ｐゴシック" charset="0"/>
              </a:rPr>
              <a:t>July</a:t>
            </a:r>
            <a:r>
              <a:rPr lang="it-IT" sz="1800" dirty="0">
                <a:solidFill>
                  <a:prstClr val="black"/>
                </a:solidFill>
                <a:latin typeface="Arial" charset="0"/>
                <a:ea typeface="ＭＳ Ｐゴシック" charset="0"/>
                <a:cs typeface="ＭＳ Ｐゴシック" charset="0"/>
              </a:rPr>
              <a:t> </a:t>
            </a:r>
            <a:r>
              <a:rPr lang="it-IT" sz="1800" b="1" dirty="0">
                <a:solidFill>
                  <a:prstClr val="black"/>
                </a:solidFill>
                <a:latin typeface="Arial" charset="0"/>
                <a:ea typeface="ＭＳ Ｐゴシック" charset="0"/>
                <a:cs typeface="ＭＳ Ｐゴシック" charset="0"/>
              </a:rPr>
              <a:t>2012</a:t>
            </a:r>
            <a:r>
              <a:rPr lang="it-IT" sz="1800" dirty="0">
                <a:solidFill>
                  <a:prstClr val="black"/>
                </a:solidFill>
                <a:latin typeface="Arial" charset="0"/>
                <a:ea typeface="ＭＳ Ｐゴシック" charset="0"/>
                <a:cs typeface="ＭＳ Ｐゴシック" charset="0"/>
              </a:rPr>
              <a:t>: 2</a:t>
            </a:r>
            <a:r>
              <a:rPr lang="it-IT" sz="1800" baseline="30000" dirty="0">
                <a:solidFill>
                  <a:prstClr val="black"/>
                </a:solidFill>
                <a:latin typeface="Arial" charset="0"/>
                <a:ea typeface="ＭＳ Ｐゴシック" charset="0"/>
                <a:cs typeface="ＭＳ Ｐゴシック" charset="0"/>
              </a:rPr>
              <a:t>nd</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Run</a:t>
            </a:r>
            <a:r>
              <a:rPr lang="it-IT" sz="1800" dirty="0">
                <a:solidFill>
                  <a:prstClr val="black"/>
                </a:solidFill>
                <a:latin typeface="Arial" charset="0"/>
                <a:ea typeface="ＭＳ Ｐゴシック" charset="0"/>
                <a:cs typeface="ＭＳ Ｐゴシック" charset="0"/>
              </a:rPr>
              <a:t> with </a:t>
            </a:r>
            <a:r>
              <a:rPr lang="it-IT" sz="1800" dirty="0" err="1">
                <a:solidFill>
                  <a:prstClr val="black"/>
                </a:solidFill>
                <a:latin typeface="Arial" charset="0"/>
                <a:ea typeface="ＭＳ Ｐゴシック" charset="0"/>
                <a:cs typeface="ＭＳ Ｐゴシック" charset="0"/>
              </a:rPr>
              <a:t>stable</a:t>
            </a:r>
            <a:r>
              <a:rPr lang="it-IT" sz="1800" dirty="0">
                <a:solidFill>
                  <a:prstClr val="black"/>
                </a:solidFill>
                <a:latin typeface="Arial" charset="0"/>
                <a:ea typeface="ＭＳ Ｐゴシック" charset="0"/>
                <a:cs typeface="ＭＳ Ｐゴシック" charset="0"/>
              </a:rPr>
              <a:t> (3k </a:t>
            </a:r>
            <a:r>
              <a:rPr lang="it-IT" sz="1800" dirty="0" err="1">
                <a:solidFill>
                  <a:prstClr val="black"/>
                </a:solidFill>
                <a:latin typeface="Arial" charset="0"/>
                <a:ea typeface="ＭＳ Ｐゴシック" charset="0"/>
                <a:cs typeface="ＭＳ Ｐゴシック" charset="0"/>
              </a:rPr>
              <a:t>shots</a:t>
            </a:r>
            <a:r>
              <a:rPr lang="it-IT" sz="1800" dirty="0">
                <a:solidFill>
                  <a:prstClr val="black"/>
                </a:solidFill>
                <a:latin typeface="Arial" charset="0"/>
                <a:ea typeface="ＭＳ Ｐゴシック" charset="0"/>
                <a:cs typeface="ＭＳ Ｐゴシック" charset="0"/>
              </a:rPr>
              <a:t>) production of </a:t>
            </a:r>
            <a:r>
              <a:rPr lang="it-IT" sz="1800" dirty="0" err="1">
                <a:solidFill>
                  <a:prstClr val="black"/>
                </a:solidFill>
                <a:latin typeface="Arial" charset="0"/>
                <a:ea typeface="ＭＳ Ｐゴシック" charset="0"/>
                <a:cs typeface="ＭＳ Ｐゴシック" charset="0"/>
              </a:rPr>
              <a:t>ultracollimated</a:t>
            </a:r>
            <a:r>
              <a:rPr lang="it-IT" sz="1800" dirty="0">
                <a:solidFill>
                  <a:prstClr val="black"/>
                </a:solidFill>
                <a:latin typeface="Arial" charset="0"/>
                <a:ea typeface="ＭＳ Ｐゴシック" charset="0"/>
                <a:cs typeface="ＭＳ Ｐゴシック" charset="0"/>
              </a:rPr>
              <a:t> (&lt;1mrad)  </a:t>
            </a:r>
            <a:r>
              <a:rPr lang="it-IT" sz="1800" dirty="0" err="1">
                <a:solidFill>
                  <a:prstClr val="black"/>
                </a:solidFill>
                <a:latin typeface="Arial" charset="0"/>
                <a:ea typeface="ＭＳ Ｐゴシック" charset="0"/>
                <a:cs typeface="ＭＳ Ｐゴシック" charset="0"/>
              </a:rPr>
              <a:t>bunches</a:t>
            </a:r>
            <a:r>
              <a:rPr lang="it-IT" sz="1800" dirty="0">
                <a:solidFill>
                  <a:prstClr val="black"/>
                </a:solidFill>
                <a:latin typeface="Arial" charset="0"/>
                <a:ea typeface="ＭＳ Ｐゴシック" charset="0"/>
                <a:cs typeface="ＭＳ Ｐゴシック" charset="0"/>
              </a:rPr>
              <a:t> and high </a:t>
            </a:r>
            <a:r>
              <a:rPr lang="it-IT" sz="1800" dirty="0" err="1">
                <a:solidFill>
                  <a:prstClr val="black"/>
                </a:solidFill>
                <a:latin typeface="Arial" charset="0"/>
                <a:ea typeface="ＭＳ Ｐゴシック" charset="0"/>
                <a:cs typeface="ＭＳ Ｐゴシック" charset="0"/>
              </a:rPr>
              <a:t>energy</a:t>
            </a:r>
            <a:r>
              <a:rPr lang="it-IT" sz="1800" dirty="0">
                <a:solidFill>
                  <a:prstClr val="black"/>
                </a:solidFill>
                <a:latin typeface="Arial" charset="0"/>
                <a:ea typeface="ＭＳ Ｐゴシック" charset="0"/>
                <a:cs typeface="ＭＳ Ｐゴシック" charset="0"/>
              </a:rPr>
              <a:t> (≈GeV) electron </a:t>
            </a:r>
            <a:r>
              <a:rPr lang="it-IT" sz="1800" dirty="0" err="1">
                <a:solidFill>
                  <a:prstClr val="black"/>
                </a:solidFill>
                <a:latin typeface="Arial" charset="0"/>
                <a:ea typeface="ＭＳ Ｐゴシック" charset="0"/>
                <a:cs typeface="ＭＳ Ｐゴシック" charset="0"/>
              </a:rPr>
              <a:t>bunches</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analysis</a:t>
            </a:r>
            <a:r>
              <a:rPr lang="it-IT" sz="1800" dirty="0">
                <a:solidFill>
                  <a:prstClr val="black"/>
                </a:solidFill>
                <a:latin typeface="Arial" charset="0"/>
                <a:ea typeface="ＭＳ Ｐゴシック" charset="0"/>
                <a:cs typeface="ＭＳ Ｐゴシック" charset="0"/>
              </a:rPr>
              <a:t> in progress):</a:t>
            </a:r>
          </a:p>
        </p:txBody>
      </p:sp>
      <p:sp>
        <p:nvSpPr>
          <p:cNvPr id="18" name="CasellaDiTesto 17"/>
          <p:cNvSpPr txBox="1"/>
          <p:nvPr/>
        </p:nvSpPr>
        <p:spPr>
          <a:xfrm>
            <a:off x="1052567" y="6021305"/>
            <a:ext cx="7956884" cy="369279"/>
          </a:xfrm>
          <a:prstGeom prst="rect">
            <a:avLst/>
          </a:prstGeom>
          <a:noFill/>
        </p:spPr>
        <p:txBody>
          <a:bodyPr wrap="square" lIns="91388" tIns="45694" rIns="91388" bIns="45694" rtlCol="0">
            <a:spAutoFit/>
          </a:bodyPr>
          <a:lstStyle/>
          <a:p>
            <a:r>
              <a:rPr lang="en-US" sz="1800" b="1" u="sng"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charset="0"/>
                <a:ea typeface="ＭＳ Ｐゴシック" charset="0"/>
                <a:cs typeface="ＭＳ Ｐゴシック" charset="0"/>
              </a:rPr>
              <a:t>Now</a:t>
            </a:r>
            <a:r>
              <a:rPr lang="en-US" sz="1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charset="0"/>
                <a:ea typeface="ＭＳ Ｐゴシック" charset="0"/>
                <a:cs typeface="ＭＳ Ｐゴシック" charset="0"/>
              </a:rPr>
              <a:t> </a:t>
            </a:r>
            <a:r>
              <a:rPr lang="en-US" sz="1800" dirty="0">
                <a:solidFill>
                  <a:prstClr val="black"/>
                </a:solidFill>
                <a:latin typeface="Arial" charset="0"/>
                <a:ea typeface="ＭＳ Ｐゴシック" charset="0"/>
                <a:cs typeface="ＭＳ Ｐゴシック" charset="0"/>
              </a:rPr>
              <a:t>progressing with </a:t>
            </a:r>
            <a:r>
              <a:rPr lang="en-US" sz="1800" dirty="0">
                <a:solidFill>
                  <a:prstClr val="black"/>
                </a:solidFill>
                <a:latin typeface="Symbol" charset="2"/>
                <a:ea typeface="ＭＳ Ｐゴシック" charset="0"/>
                <a:cs typeface="Symbol" charset="2"/>
              </a:rPr>
              <a:t>g</a:t>
            </a:r>
            <a:r>
              <a:rPr lang="en-US" sz="1800" dirty="0">
                <a:solidFill>
                  <a:prstClr val="black"/>
                </a:solidFill>
                <a:latin typeface="Arial" charset="0"/>
                <a:ea typeface="ＭＳ Ｐゴシック" charset="0"/>
                <a:cs typeface="ＭＳ Ｐゴシック" charset="0"/>
              </a:rPr>
              <a:t>-Resist: All optical Thomson Scattering Source.</a:t>
            </a:r>
            <a:endParaRPr lang="it-IT" sz="1800" dirty="0">
              <a:solidFill>
                <a:prstClr val="black"/>
              </a:solidFill>
              <a:latin typeface="Arial" charset="0"/>
              <a:ea typeface="ＭＳ Ｐゴシック" charset="0"/>
              <a:cs typeface="ＭＳ Ｐゴシック" charset="0"/>
            </a:endParaRPr>
          </a:p>
        </p:txBody>
      </p:sp>
      <p:sp>
        <p:nvSpPr>
          <p:cNvPr id="21" name="CasellaDiTesto 20"/>
          <p:cNvSpPr txBox="1"/>
          <p:nvPr/>
        </p:nvSpPr>
        <p:spPr>
          <a:xfrm>
            <a:off x="740556" y="5589257"/>
            <a:ext cx="1826988" cy="369279"/>
          </a:xfrm>
          <a:prstGeom prst="rect">
            <a:avLst/>
          </a:prstGeom>
          <a:noFill/>
        </p:spPr>
        <p:txBody>
          <a:bodyPr wrap="none" lIns="91388" tIns="45694" rIns="91388" bIns="45694" rtlCol="0">
            <a:spAutoFit/>
          </a:bodyPr>
          <a:lstStyle/>
          <a:p>
            <a:pPr algn="l"/>
            <a:r>
              <a:rPr lang="it-IT" sz="1800" dirty="0">
                <a:solidFill>
                  <a:prstClr val="black"/>
                </a:solidFill>
                <a:latin typeface="Arial" charset="0"/>
                <a:ea typeface="ＭＳ Ｐゴシック" charset="0"/>
                <a:cs typeface="ＭＳ Ｐゴシック" charset="0"/>
              </a:rPr>
              <a:t>Plasma </a:t>
            </a:r>
            <a:r>
              <a:rPr lang="it-IT" sz="1800" dirty="0" err="1">
                <a:solidFill>
                  <a:prstClr val="black"/>
                </a:solidFill>
                <a:latin typeface="Arial" charset="0"/>
                <a:ea typeface="ＭＳ Ｐゴシック" charset="0"/>
                <a:cs typeface="ＭＳ Ｐゴシック" charset="0"/>
              </a:rPr>
              <a:t>channel</a:t>
            </a:r>
            <a:endParaRPr lang="it-IT" sz="1800" dirty="0">
              <a:solidFill>
                <a:prstClr val="black"/>
              </a:solidFill>
              <a:latin typeface="Arial" charset="0"/>
              <a:ea typeface="ＭＳ Ｐゴシック" charset="0"/>
              <a:cs typeface="ＭＳ Ｐゴシック" charset="0"/>
            </a:endParaRPr>
          </a:p>
        </p:txBody>
      </p:sp>
      <p:pic>
        <p:nvPicPr>
          <p:cNvPr id="22" name="Thoms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236810" y="4149080"/>
            <a:ext cx="2218688" cy="864096"/>
          </a:xfrm>
          <a:prstGeom prst="rect">
            <a:avLst/>
          </a:prstGeom>
          <a:effectLst>
            <a:outerShdw blurRad="50800" dist="38100" dir="5400000" algn="t" rotWithShape="0">
              <a:prstClr val="black">
                <a:alpha val="40000"/>
              </a:prstClr>
            </a:outerShdw>
          </a:effectLst>
        </p:spPr>
      </p:pic>
      <p:sp>
        <p:nvSpPr>
          <p:cNvPr id="23" name="CasellaDiTesto 22"/>
          <p:cNvSpPr txBox="1"/>
          <p:nvPr/>
        </p:nvSpPr>
        <p:spPr>
          <a:xfrm>
            <a:off x="3314823" y="4149113"/>
            <a:ext cx="1761202" cy="307724"/>
          </a:xfrm>
          <a:prstGeom prst="rect">
            <a:avLst/>
          </a:prstGeom>
          <a:noFill/>
        </p:spPr>
        <p:txBody>
          <a:bodyPr wrap="none" lIns="91388" tIns="45694" rIns="91388" bIns="45694" rtlCol="0">
            <a:spAutoFit/>
          </a:bodyPr>
          <a:lstStyle/>
          <a:p>
            <a:pPr algn="l"/>
            <a:r>
              <a:rPr lang="it-IT" sz="1400" dirty="0">
                <a:latin typeface="Arial" charset="0"/>
                <a:ea typeface="ＭＳ Ｐゴシック" charset="0"/>
                <a:cs typeface="ＭＳ Ｐゴシック" charset="0"/>
              </a:rPr>
              <a:t>Thomson </a:t>
            </a:r>
            <a:r>
              <a:rPr lang="it-IT" sz="1400" dirty="0" err="1">
                <a:latin typeface="Arial" charset="0"/>
                <a:ea typeface="ＭＳ Ｐゴシック" charset="0"/>
                <a:cs typeface="ＭＳ Ｐゴシック" charset="0"/>
              </a:rPr>
              <a:t>scattering</a:t>
            </a:r>
            <a:endParaRPr lang="it-IT" sz="1400" dirty="0">
              <a:latin typeface="Arial" charset="0"/>
              <a:ea typeface="ＭＳ Ｐゴシック" charset="0"/>
              <a:cs typeface="ＭＳ Ｐゴシック" charset="0"/>
            </a:endParaRPr>
          </a:p>
        </p:txBody>
      </p:sp>
      <p:sp>
        <p:nvSpPr>
          <p:cNvPr id="25" name="CasellaDiTesto 24"/>
          <p:cNvSpPr txBox="1"/>
          <p:nvPr/>
        </p:nvSpPr>
        <p:spPr>
          <a:xfrm>
            <a:off x="5655099" y="5229202"/>
            <a:ext cx="1278972" cy="338502"/>
          </a:xfrm>
          <a:prstGeom prst="rect">
            <a:avLst/>
          </a:prstGeom>
          <a:noFill/>
        </p:spPr>
        <p:txBody>
          <a:bodyPr wrap="none" lIns="91388" tIns="45694" rIns="91388" bIns="45694" rtlCol="0">
            <a:spAutoFit/>
          </a:bodyPr>
          <a:lstStyle/>
          <a:p>
            <a:pPr algn="l"/>
            <a:r>
              <a:rPr lang="it-IT" sz="1600" i="1" dirty="0" err="1">
                <a:solidFill>
                  <a:prstClr val="black"/>
                </a:solidFill>
                <a:latin typeface="Arial" charset="0"/>
                <a:ea typeface="ＭＳ Ｐゴシック" charset="0"/>
                <a:cs typeface="ＭＳ Ｐゴシック" charset="0"/>
              </a:rPr>
              <a:t>mrad</a:t>
            </a:r>
            <a:r>
              <a:rPr lang="it-IT" sz="1600" dirty="0">
                <a:solidFill>
                  <a:prstClr val="black"/>
                </a:solidFill>
                <a:latin typeface="Arial" charset="0"/>
                <a:ea typeface="ＭＳ Ｐゴシック" charset="0"/>
                <a:cs typeface="ＭＳ Ｐゴシック" charset="0"/>
              </a:rPr>
              <a:t> </a:t>
            </a:r>
            <a:r>
              <a:rPr lang="it-IT" sz="1600" dirty="0" err="1">
                <a:solidFill>
                  <a:prstClr val="black"/>
                </a:solidFill>
                <a:latin typeface="Arial" charset="0"/>
                <a:ea typeface="ＭＳ Ｐゴシック" charset="0"/>
                <a:cs typeface="ＭＳ Ｐゴシック" charset="0"/>
              </a:rPr>
              <a:t>bunch</a:t>
            </a:r>
            <a:endParaRPr lang="it-IT" sz="1600" dirty="0">
              <a:solidFill>
                <a:prstClr val="black"/>
              </a:solidFill>
              <a:latin typeface="Arial" charset="0"/>
              <a:ea typeface="ＭＳ Ｐゴシック" charset="0"/>
              <a:cs typeface="ＭＳ Ｐゴシック" charset="0"/>
            </a:endParaRPr>
          </a:p>
        </p:txBody>
      </p:sp>
      <p:sp>
        <p:nvSpPr>
          <p:cNvPr id="27" name="CasellaDiTesto 26"/>
          <p:cNvSpPr txBox="1"/>
          <p:nvPr/>
        </p:nvSpPr>
        <p:spPr>
          <a:xfrm>
            <a:off x="7229017" y="5025879"/>
            <a:ext cx="2106234" cy="523220"/>
          </a:xfrm>
          <a:prstGeom prst="rect">
            <a:avLst/>
          </a:prstGeom>
          <a:noFill/>
        </p:spPr>
        <p:txBody>
          <a:bodyPr wrap="square" lIns="91388" tIns="45694" rIns="91388" bIns="45694" rtlCol="0">
            <a:spAutoFit/>
          </a:bodyPr>
          <a:lstStyle/>
          <a:p>
            <a:r>
              <a:rPr lang="en-US" sz="1400" dirty="0">
                <a:solidFill>
                  <a:prstClr val="black"/>
                </a:solidFill>
                <a:latin typeface="Arial" charset="0"/>
                <a:ea typeface="ＭＳ Ｐゴシック" charset="0"/>
                <a:cs typeface="ＭＳ Ｐゴシック" charset="0"/>
              </a:rPr>
              <a:t>GeV range energy over 5mm gas-jet</a:t>
            </a:r>
            <a:endParaRPr lang="it-IT" sz="1400" dirty="0">
              <a:solidFill>
                <a:prstClr val="black"/>
              </a:solidFill>
              <a:latin typeface="Arial" charset="0"/>
              <a:ea typeface="ＭＳ Ｐゴシック" charset="0"/>
              <a:cs typeface="ＭＳ Ｐゴシック" charset="0"/>
            </a:endParaRPr>
          </a:p>
        </p:txBody>
      </p:sp>
      <p:cxnSp>
        <p:nvCxnSpPr>
          <p:cNvPr id="29" name="Connettore 1 28"/>
          <p:cNvCxnSpPr/>
          <p:nvPr/>
        </p:nvCxnSpPr>
        <p:spPr>
          <a:xfrm flipH="1">
            <a:off x="272482" y="764706"/>
            <a:ext cx="9439049" cy="72008"/>
          </a:xfrm>
          <a:prstGeom prst="line">
            <a:avLst/>
          </a:prstGeom>
          <a:ln>
            <a:solidFill>
              <a:schemeClr val="accent6">
                <a:lumMod val="50000"/>
              </a:schemeClr>
            </a:solidFill>
          </a:ln>
        </p:spPr>
        <p:style>
          <a:lnRef idx="3">
            <a:schemeClr val="accent6"/>
          </a:lnRef>
          <a:fillRef idx="0">
            <a:schemeClr val="accent6"/>
          </a:fillRef>
          <a:effectRef idx="2">
            <a:schemeClr val="accent6"/>
          </a:effectRef>
          <a:fontRef idx="minor">
            <a:schemeClr val="tx1"/>
          </a:fontRef>
        </p:style>
      </p:cxnSp>
      <p:sp>
        <p:nvSpPr>
          <p:cNvPr id="30" name="Rettangolo 29"/>
          <p:cNvSpPr/>
          <p:nvPr/>
        </p:nvSpPr>
        <p:spPr>
          <a:xfrm>
            <a:off x="2534737" y="620693"/>
            <a:ext cx="4953000" cy="646278"/>
          </a:xfrm>
          <a:prstGeom prst="rect">
            <a:avLst/>
          </a:prstGeom>
        </p:spPr>
        <p:txBody>
          <a:bodyPr lIns="91388" tIns="45694" rIns="91388" bIns="45694">
            <a:spAutoFit/>
          </a:bodyPr>
          <a:lstStyle/>
          <a:p>
            <a:pPr algn="l"/>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ea typeface="ＭＳ Ｐゴシック" charset="0"/>
                <a:cs typeface="Arial"/>
              </a:rPr>
              <a:t/>
            </a:r>
            <a:b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ea typeface="ＭＳ Ｐゴシック" charset="0"/>
                <a:cs typeface="Arial"/>
              </a:rPr>
            </a:b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ea typeface="ＭＳ Ｐゴシック" charset="0"/>
                <a:cs typeface="Arial"/>
              </a:rPr>
              <a:t>WITH SELF-INJECTION ON A GAS JET</a:t>
            </a:r>
            <a:endParaRPr lang="it-IT" sz="1800" dirty="0">
              <a:solidFill>
                <a:prstClr val="black"/>
              </a:solidFill>
              <a:latin typeface="Arial" charset="0"/>
              <a:ea typeface="ＭＳ Ｐゴシック" charset="0"/>
              <a:cs typeface="ＭＳ Ｐゴシック" charset="0"/>
            </a:endParaRPr>
          </a:p>
        </p:txBody>
      </p:sp>
      <p:grpSp>
        <p:nvGrpSpPr>
          <p:cNvPr id="40" name="Gruppo 39"/>
          <p:cNvGrpSpPr/>
          <p:nvPr/>
        </p:nvGrpSpPr>
        <p:grpSpPr>
          <a:xfrm>
            <a:off x="584515" y="4149080"/>
            <a:ext cx="2325158" cy="1422400"/>
            <a:chOff x="539552" y="4149080"/>
            <a:chExt cx="2146300" cy="1422400"/>
          </a:xfrm>
        </p:grpSpPr>
        <p:pic>
          <p:nvPicPr>
            <p:cNvPr id="19" name="Picture 15" descr="FLMCAM0426_07_2012_01_10_28_114.jpg"/>
            <p:cNvPicPr>
              <a:picLocks noChangeAspect="1"/>
            </p:cNvPicPr>
            <p:nvPr/>
          </p:nvPicPr>
          <p:blipFill rotWithShape="1">
            <a:blip r:embed="rId9">
              <a:alphaModFix/>
            </a:blip>
            <a:srcRect l="15365" t="1377" r="9909" b="10476"/>
            <a:stretch/>
          </p:blipFill>
          <p:spPr>
            <a:xfrm>
              <a:off x="539552" y="4149080"/>
              <a:ext cx="2146300" cy="1422400"/>
            </a:xfrm>
            <a:prstGeom prst="rect">
              <a:avLst/>
            </a:prstGeom>
            <a:effectLst>
              <a:outerShdw blurRad="50800" dist="38100" dir="5400000" algn="t" rotWithShape="0">
                <a:prstClr val="black">
                  <a:alpha val="40000"/>
                </a:prstClr>
              </a:outerShdw>
            </a:effectLst>
          </p:spPr>
        </p:pic>
        <p:sp>
          <p:nvSpPr>
            <p:cNvPr id="31" name="CasellaDiTesto 30"/>
            <p:cNvSpPr txBox="1"/>
            <p:nvPr/>
          </p:nvSpPr>
          <p:spPr>
            <a:xfrm>
              <a:off x="683568" y="4149080"/>
              <a:ext cx="1603627" cy="369332"/>
            </a:xfrm>
            <a:prstGeom prst="rect">
              <a:avLst/>
            </a:prstGeom>
            <a:noFill/>
          </p:spPr>
          <p:txBody>
            <a:bodyPr wrap="none" rtlCol="0">
              <a:spAutoFit/>
            </a:bodyPr>
            <a:lstStyle/>
            <a:p>
              <a:pPr algn="l"/>
              <a:r>
                <a:rPr lang="it-IT" sz="1800" dirty="0">
                  <a:solidFill>
                    <a:prstClr val="white"/>
                  </a:solidFill>
                  <a:latin typeface="Arial" charset="0"/>
                  <a:ea typeface="ＭＳ Ｐゴシック" charset="0"/>
                  <a:cs typeface="ＭＳ Ｐゴシック" charset="0"/>
                </a:rPr>
                <a:t>Optical </a:t>
              </a:r>
              <a:r>
                <a:rPr lang="it-IT" sz="1800" dirty="0" err="1">
                  <a:solidFill>
                    <a:prstClr val="white"/>
                  </a:solidFill>
                  <a:latin typeface="Arial" charset="0"/>
                  <a:ea typeface="ＭＳ Ｐゴシック" charset="0"/>
                  <a:cs typeface="ＭＳ Ｐゴシック" charset="0"/>
                </a:rPr>
                <a:t>probing</a:t>
              </a:r>
              <a:endParaRPr lang="it-IT" sz="1800" dirty="0">
                <a:solidFill>
                  <a:prstClr val="white"/>
                </a:solidFill>
                <a:latin typeface="Arial" charset="0"/>
                <a:ea typeface="ＭＳ Ｐゴシック" charset="0"/>
                <a:cs typeface="ＭＳ Ｐゴシック" charset="0"/>
              </a:endParaRPr>
            </a:p>
          </p:txBody>
        </p:sp>
      </p:grpSp>
      <p:sp>
        <p:nvSpPr>
          <p:cNvPr id="32" name="CasellaDiTesto 31"/>
          <p:cNvSpPr txBox="1"/>
          <p:nvPr/>
        </p:nvSpPr>
        <p:spPr>
          <a:xfrm>
            <a:off x="3236821" y="5013193"/>
            <a:ext cx="2045422" cy="369279"/>
          </a:xfrm>
          <a:prstGeom prst="rect">
            <a:avLst/>
          </a:prstGeom>
          <a:noFill/>
        </p:spPr>
        <p:txBody>
          <a:bodyPr wrap="none" lIns="91388" tIns="45694" rIns="91388" bIns="45694" rtlCol="0">
            <a:spAutoFit/>
          </a:bodyPr>
          <a:lstStyle/>
          <a:p>
            <a:pPr algn="l"/>
            <a:r>
              <a:rPr lang="it-IT" sz="1800" dirty="0">
                <a:solidFill>
                  <a:prstClr val="black"/>
                </a:solidFill>
                <a:latin typeface="Arial" charset="0"/>
                <a:ea typeface="ＭＳ Ｐゴシック" charset="0"/>
                <a:cs typeface="ＭＳ Ｐゴシック" charset="0"/>
              </a:rPr>
              <a:t>Laser </a:t>
            </a:r>
            <a:r>
              <a:rPr lang="it-IT" sz="1800" dirty="0" err="1">
                <a:solidFill>
                  <a:prstClr val="black"/>
                </a:solidFill>
                <a:latin typeface="Arial" charset="0"/>
                <a:ea typeface="ＭＳ Ｐゴシック" charset="0"/>
                <a:cs typeface="ＭＳ Ｐゴシック" charset="0"/>
              </a:rPr>
              <a:t>propagation</a:t>
            </a:r>
            <a:endParaRPr lang="it-IT" sz="1800" dirty="0">
              <a:solidFill>
                <a:prstClr val="black"/>
              </a:solidFill>
              <a:latin typeface="Arial" charset="0"/>
              <a:ea typeface="ＭＳ Ｐゴシック" charset="0"/>
              <a:cs typeface="ＭＳ Ｐゴシック" charset="0"/>
            </a:endParaRPr>
          </a:p>
        </p:txBody>
      </p:sp>
      <p:pic>
        <p:nvPicPr>
          <p:cNvPr id="24" name="Pointing.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733088" y="4149080"/>
            <a:ext cx="1174792" cy="1080120"/>
          </a:xfrm>
          <a:prstGeom prst="rect">
            <a:avLst/>
          </a:prstGeom>
          <a:effectLst>
            <a:outerShdw blurRad="50800" dist="38100" dir="5400000" algn="t" rotWithShape="0">
              <a:prstClr val="black">
                <a:alpha val="40000"/>
              </a:prstClr>
            </a:outerShdw>
          </a:effectLst>
        </p:spPr>
      </p:pic>
      <p:sp>
        <p:nvSpPr>
          <p:cNvPr id="33" name="CasellaDiTesto 32"/>
          <p:cNvSpPr txBox="1"/>
          <p:nvPr/>
        </p:nvSpPr>
        <p:spPr>
          <a:xfrm>
            <a:off x="5655078" y="4149133"/>
            <a:ext cx="1248138" cy="307777"/>
          </a:xfrm>
          <a:prstGeom prst="rect">
            <a:avLst/>
          </a:prstGeom>
          <a:noFill/>
        </p:spPr>
        <p:txBody>
          <a:bodyPr wrap="square" lIns="91388" tIns="45694" rIns="91388" bIns="45694" rtlCol="0">
            <a:spAutoFit/>
          </a:bodyPr>
          <a:lstStyle/>
          <a:p>
            <a:r>
              <a:rPr lang="it-IT" sz="1400" dirty="0">
                <a:latin typeface="Arial" charset="0"/>
                <a:ea typeface="ＭＳ Ｐゴシック" charset="0"/>
                <a:cs typeface="ＭＳ Ｐゴシック" charset="0"/>
              </a:rPr>
              <a:t>LANEX</a:t>
            </a:r>
          </a:p>
        </p:txBody>
      </p:sp>
      <p:grpSp>
        <p:nvGrpSpPr>
          <p:cNvPr id="43" name="Gruppo 42"/>
          <p:cNvGrpSpPr/>
          <p:nvPr/>
        </p:nvGrpSpPr>
        <p:grpSpPr>
          <a:xfrm>
            <a:off x="7137247" y="4149127"/>
            <a:ext cx="2340262" cy="855159"/>
            <a:chOff x="6588222" y="4195688"/>
            <a:chExt cx="2160242" cy="855159"/>
          </a:xfrm>
        </p:grpSpPr>
        <p:pic>
          <p:nvPicPr>
            <p:cNvPr id="26" name="Immagine 25"/>
            <p:cNvPicPr>
              <a:picLocks noChangeAspect="1"/>
            </p:cNvPicPr>
            <p:nvPr/>
          </p:nvPicPr>
          <p:blipFill>
            <a:blip r:embed="rId11"/>
            <a:stretch>
              <a:fillRect/>
            </a:stretch>
          </p:blipFill>
          <p:spPr>
            <a:xfrm>
              <a:off x="6588224" y="4221088"/>
              <a:ext cx="2141612" cy="829759"/>
            </a:xfrm>
            <a:prstGeom prst="rect">
              <a:avLst/>
            </a:prstGeom>
            <a:effectLst>
              <a:outerShdw blurRad="50800" dist="38100" dir="5400000" algn="t" rotWithShape="0">
                <a:prstClr val="black">
                  <a:alpha val="40000"/>
                </a:prstClr>
              </a:outerShdw>
            </a:effectLst>
          </p:spPr>
        </p:pic>
        <p:sp>
          <p:nvSpPr>
            <p:cNvPr id="28" name="Ovale 27"/>
            <p:cNvSpPr/>
            <p:nvPr/>
          </p:nvSpPr>
          <p:spPr>
            <a:xfrm>
              <a:off x="7380312" y="4471020"/>
              <a:ext cx="432048" cy="432048"/>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it-IT" sz="1800">
                <a:solidFill>
                  <a:prstClr val="white"/>
                </a:solidFill>
                <a:ea typeface="ＭＳ Ｐゴシック"/>
                <a:cs typeface="ＭＳ Ｐゴシック"/>
              </a:endParaRPr>
            </a:p>
          </p:txBody>
        </p:sp>
        <p:sp>
          <p:nvSpPr>
            <p:cNvPr id="34" name="CasellaDiTesto 33"/>
            <p:cNvSpPr txBox="1"/>
            <p:nvPr/>
          </p:nvSpPr>
          <p:spPr>
            <a:xfrm>
              <a:off x="6588222" y="4195688"/>
              <a:ext cx="2160242" cy="261610"/>
            </a:xfrm>
            <a:prstGeom prst="rect">
              <a:avLst/>
            </a:prstGeom>
            <a:noFill/>
          </p:spPr>
          <p:txBody>
            <a:bodyPr wrap="square" rtlCol="0">
              <a:spAutoFit/>
            </a:bodyPr>
            <a:lstStyle/>
            <a:p>
              <a:r>
                <a:rPr lang="it-IT" sz="1100" dirty="0">
                  <a:latin typeface="Arial" charset="0"/>
                  <a:ea typeface="ＭＳ Ｐゴシック" charset="0"/>
                  <a:cs typeface="ＭＳ Ｐゴシック" charset="0"/>
                </a:rPr>
                <a:t>ELECTRON ENERGY</a:t>
              </a:r>
            </a:p>
          </p:txBody>
        </p:sp>
      </p:grpSp>
      <p:pic>
        <p:nvPicPr>
          <p:cNvPr id="35" name="Picture 12" descr="LOGO_CNR.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087465" y="116632"/>
            <a:ext cx="624284"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descr="INFN_LOGO.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63408" y="121924"/>
            <a:ext cx="711161" cy="64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75" fill="hold"/>
                                        <p:tgtEl>
                                          <p:spTgt spid="22"/>
                                        </p:tgtEl>
                                      </p:cBhvr>
                                    </p:cmd>
                                  </p:childTnLst>
                                </p:cTn>
                              </p:par>
                            </p:childTnLst>
                          </p:cTn>
                        </p:par>
                        <p:par>
                          <p:cTn id="7" fill="hold">
                            <p:stCondLst>
                              <p:cond delay="21675"/>
                            </p:stCondLst>
                            <p:childTnLst>
                              <p:par>
                                <p:cTn id="8" presetID="1" presetClass="mediacall" presetSubtype="0" fill="hold" nodeType="afterEffect">
                                  <p:stCondLst>
                                    <p:cond delay="0"/>
                                  </p:stCondLst>
                                  <p:childTnLst>
                                    <p:cmd type="call" cmd="playFrom(0.0)">
                                      <p:cBhvr>
                                        <p:cTn id="9" dur="326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2"/>
                </p:tgtEl>
              </p:cMediaNode>
            </p:video>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2"/>
                                        </p:tgtEl>
                                      </p:cBhvr>
                                    </p:cmd>
                                  </p:childTnLst>
                                </p:cTn>
                              </p:par>
                            </p:childTnLst>
                          </p:cTn>
                        </p:par>
                      </p:childTnLst>
                    </p:cTn>
                  </p:par>
                </p:childTnLst>
              </p:cTn>
              <p:nextCondLst>
                <p:cond evt="onClick" delay="0">
                  <p:tgtEl>
                    <p:spTgt spid="22"/>
                  </p:tgtEl>
                </p:cond>
              </p:nextCondLst>
            </p:seq>
            <p:video>
              <p:cMediaNode vol="80000" mute="1">
                <p:cTn id="16" repeatCount="indefinite" fill="hold" display="0">
                  <p:stCondLst>
                    <p:cond delay="indefinite"/>
                  </p:stCondLst>
                </p:cTn>
                <p:tgtEl>
                  <p:spTgt spid="24"/>
                </p:tgtEl>
              </p:cMediaNode>
            </p:vide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txBox="1">
            <a:spLocks noGrp="1"/>
          </p:cNvSpPr>
          <p:nvPr/>
        </p:nvSpPr>
        <p:spPr bwMode="auto">
          <a:xfrm>
            <a:off x="7099300" y="6245225"/>
            <a:ext cx="2311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fld id="{48FFCEAD-A3B2-3E4A-9410-B6ADC66A3118}" type="slidenum">
              <a:rPr lang="it-IT" sz="1400">
                <a:solidFill>
                  <a:srgbClr val="000000"/>
                </a:solidFill>
                <a:cs typeface="+mn-cs"/>
              </a:rPr>
              <a:pPr algn="r"/>
              <a:t>48</a:t>
            </a:fld>
            <a:endParaRPr lang="it-IT" sz="1400">
              <a:solidFill>
                <a:srgbClr val="000000"/>
              </a:solidFill>
              <a:cs typeface="+mn-cs"/>
            </a:endParaRPr>
          </a:p>
        </p:txBody>
      </p:sp>
      <p:sp>
        <p:nvSpPr>
          <p:cNvPr id="3075" name="Rectangle 2"/>
          <p:cNvSpPr>
            <a:spLocks noGrp="1" noChangeArrowheads="1"/>
          </p:cNvSpPr>
          <p:nvPr>
            <p:ph type="ctrTitle" idx="4294967295"/>
          </p:nvPr>
        </p:nvSpPr>
        <p:spPr>
          <a:xfrm>
            <a:off x="660407" y="260397"/>
            <a:ext cx="8667750" cy="792163"/>
          </a:xfrm>
        </p:spPr>
        <p:txBody>
          <a:bodyPr/>
          <a:lstStyle/>
          <a:p>
            <a:r>
              <a:rPr lang="it-IT" sz="2800" b="1">
                <a:solidFill>
                  <a:schemeClr val="accent2"/>
                </a:solidFill>
              </a:rPr>
              <a:t>SL_LILIA</a:t>
            </a:r>
            <a:r>
              <a:rPr lang="it-IT" sz="2800">
                <a:solidFill>
                  <a:schemeClr val="accent2"/>
                </a:solidFill>
              </a:rPr>
              <a:t>   (Laser Induced Light Ions Acceleration)</a:t>
            </a:r>
            <a:br>
              <a:rPr lang="it-IT" sz="2800">
                <a:solidFill>
                  <a:schemeClr val="accent2"/>
                </a:solidFill>
              </a:rPr>
            </a:br>
            <a:r>
              <a:rPr lang="it-IT" sz="2400">
                <a:solidFill>
                  <a:schemeClr val="accent2"/>
                </a:solidFill>
              </a:rPr>
              <a:t>                                                           </a:t>
            </a:r>
          </a:p>
        </p:txBody>
      </p:sp>
      <p:sp>
        <p:nvSpPr>
          <p:cNvPr id="3076" name="Rectangle 3"/>
          <p:cNvSpPr>
            <a:spLocks noGrp="1" noChangeArrowheads="1"/>
          </p:cNvSpPr>
          <p:nvPr>
            <p:ph type="subTitle" idx="4294967295"/>
          </p:nvPr>
        </p:nvSpPr>
        <p:spPr>
          <a:xfrm>
            <a:off x="3054360" y="914402"/>
            <a:ext cx="6162014" cy="5334000"/>
          </a:xfrm>
        </p:spPr>
        <p:txBody>
          <a:bodyPr/>
          <a:lstStyle/>
          <a:p>
            <a:pPr marL="0" indent="0">
              <a:buNone/>
            </a:pPr>
            <a:r>
              <a:rPr lang="it-IT" sz="2400" b="1"/>
              <a:t>LILIA is an experiment of light ions acceleration trough laser interaction with thin metal targets to be done at the SPARC-LAB facility under operation in Frascati.</a:t>
            </a:r>
          </a:p>
          <a:p>
            <a:pPr marL="0" indent="0">
              <a:buNone/>
            </a:pPr>
            <a:r>
              <a:rPr lang="it-IT" sz="2400" b="1">
                <a:solidFill>
                  <a:srgbClr val="FF0000"/>
                </a:solidFill>
              </a:rPr>
              <a:t>The main goal is to obtain a beam suitable for injection in other accelerating structure</a:t>
            </a:r>
            <a:r>
              <a:rPr lang="it-IT" sz="2400" b="1"/>
              <a:t>.</a:t>
            </a:r>
          </a:p>
          <a:p>
            <a:pPr marL="0" indent="0">
              <a:buNone/>
            </a:pPr>
            <a:endParaRPr lang="it-IT" sz="2400" b="1"/>
          </a:p>
          <a:p>
            <a:pPr marL="0" indent="0">
              <a:buNone/>
            </a:pPr>
            <a:r>
              <a:rPr lang="it-IT" sz="2400" b="1"/>
              <a:t>Participant Groups: Milano, Milano Bicocca, Bologna, Pisa, Lecce, LNS, LNF. </a:t>
            </a:r>
          </a:p>
          <a:p>
            <a:pPr marL="0" indent="0" algn="just">
              <a:buNone/>
            </a:pPr>
            <a:r>
              <a:rPr lang="it-IT" sz="2800" b="1"/>
              <a:t>                            </a:t>
            </a:r>
          </a:p>
        </p:txBody>
      </p:sp>
      <p:pic>
        <p:nvPicPr>
          <p:cNvPr id="307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50" y="779463"/>
            <a:ext cx="249541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PICT2754_re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60" y="2708316"/>
            <a:ext cx="179718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6"/>
          <p:cNvSpPr txBox="1">
            <a:spLocks noChangeArrowheads="1"/>
          </p:cNvSpPr>
          <p:nvPr/>
        </p:nvSpPr>
        <p:spPr bwMode="auto">
          <a:xfrm>
            <a:off x="3860933" y="3716338"/>
            <a:ext cx="5226446"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l"/>
            <a:endParaRPr lang="en-GB" sz="1800">
              <a:solidFill>
                <a:srgbClr val="000000"/>
              </a:solidFill>
              <a:cs typeface="+mn-cs"/>
            </a:endParaRPr>
          </a:p>
        </p:txBody>
      </p:sp>
      <p:sp>
        <p:nvSpPr>
          <p:cNvPr id="3080" name="Text Box 7"/>
          <p:cNvSpPr txBox="1">
            <a:spLocks noChangeArrowheads="1"/>
          </p:cNvSpPr>
          <p:nvPr/>
        </p:nvSpPr>
        <p:spPr bwMode="auto">
          <a:xfrm>
            <a:off x="4406106" y="5516563"/>
            <a:ext cx="3611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l"/>
            <a:endParaRPr lang="en-GB" sz="1800">
              <a:solidFill>
                <a:srgbClr val="000000"/>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07339" y="47"/>
            <a:ext cx="8435578" cy="633413"/>
          </a:xfrm>
        </p:spPr>
        <p:txBody>
          <a:bodyPr/>
          <a:lstStyle/>
          <a:p>
            <a:r>
              <a:rPr lang="en-GB" sz="3200"/>
              <a:t>Status of the experiment</a:t>
            </a:r>
            <a:endParaRPr lang="it-IT" sz="3200"/>
          </a:p>
        </p:txBody>
      </p:sp>
      <p:pic>
        <p:nvPicPr>
          <p:cNvPr id="14341" name="Picture 5" descr="camerainterazioneLILIA"/>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62120" y="3860847"/>
            <a:ext cx="3666596" cy="281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4346" name="Rectangle 10"/>
          <p:cNvSpPr>
            <a:spLocks noChangeArrowheads="1"/>
          </p:cNvSpPr>
          <p:nvPr/>
        </p:nvSpPr>
        <p:spPr bwMode="auto">
          <a:xfrm>
            <a:off x="5109502" y="765175"/>
            <a:ext cx="4796498" cy="55895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endParaRPr lang="en-US" sz="1800">
              <a:solidFill>
                <a:srgbClr val="000000"/>
              </a:solidFill>
              <a:latin typeface="Arial" charset="0"/>
              <a:ea typeface="ＭＳ Ｐゴシック" charset="0"/>
              <a:cs typeface="+mn-cs"/>
            </a:endParaRPr>
          </a:p>
        </p:txBody>
      </p:sp>
      <p:sp>
        <p:nvSpPr>
          <p:cNvPr id="14350" name="Text Box 14"/>
          <p:cNvSpPr txBox="1">
            <a:spLocks noChangeArrowheads="1"/>
          </p:cNvSpPr>
          <p:nvPr/>
        </p:nvSpPr>
        <p:spPr bwMode="auto">
          <a:xfrm>
            <a:off x="5243653" y="1052515"/>
            <a:ext cx="4311517" cy="452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l"/>
            <a:r>
              <a:rPr lang="en-GB" sz="1800">
                <a:solidFill>
                  <a:srgbClr val="000000"/>
                </a:solidFill>
                <a:latin typeface="Arial" charset="0"/>
                <a:ea typeface="ＭＳ Ｐゴシック" charset="0"/>
                <a:cs typeface="+mn-cs"/>
              </a:rPr>
              <a:t>Some preliminary shots on aluminum targets have been performed at a low power level (200 mJ). GAFchromic and CR39 films have been used.</a:t>
            </a:r>
          </a:p>
          <a:p>
            <a:pPr algn="l"/>
            <a:endParaRPr lang="en-GB" sz="1800">
              <a:solidFill>
                <a:srgbClr val="000000"/>
              </a:solidFill>
              <a:latin typeface="Arial" charset="0"/>
              <a:ea typeface="ＭＳ Ｐゴシック" charset="0"/>
              <a:cs typeface="+mn-cs"/>
            </a:endParaRPr>
          </a:p>
          <a:p>
            <a:pPr algn="l">
              <a:buFontTx/>
              <a:buChar char="•"/>
            </a:pPr>
            <a:r>
              <a:rPr lang="en-GB" sz="1800">
                <a:solidFill>
                  <a:srgbClr val="000000"/>
                </a:solidFill>
                <a:latin typeface="Arial" charset="0"/>
                <a:ea typeface="ＭＳ Ｐゴシック" charset="0"/>
                <a:cs typeface="+mn-cs"/>
              </a:rPr>
              <a:t>We have evidence of electron production in the GAFchromic. We are now developing the CR39 in order to see if there is evidence of accelerated protons.At this power level the expected proton energy is below 1 MeV</a:t>
            </a:r>
          </a:p>
          <a:p>
            <a:pPr algn="l"/>
            <a:endParaRPr lang="en-GB" sz="1800">
              <a:solidFill>
                <a:srgbClr val="000000"/>
              </a:solidFill>
              <a:latin typeface="Arial" charset="0"/>
              <a:ea typeface="ＭＳ Ｐゴシック" charset="0"/>
              <a:cs typeface="+mn-cs"/>
            </a:endParaRPr>
          </a:p>
          <a:p>
            <a:pPr algn="l">
              <a:buFontTx/>
              <a:buChar char="•"/>
            </a:pPr>
            <a:r>
              <a:rPr lang="en-GB" sz="1800">
                <a:solidFill>
                  <a:srgbClr val="000000"/>
                </a:solidFill>
                <a:latin typeface="Arial" charset="0"/>
                <a:ea typeface="ＭＳ Ｐゴシック" charset="0"/>
                <a:cs typeface="+mn-cs"/>
              </a:rPr>
              <a:t>Solid state detectors (PIN diode)  have been put in operation into the chamber, to investigate the level of noise. </a:t>
            </a:r>
          </a:p>
          <a:p>
            <a:pPr algn="l"/>
            <a:endParaRPr lang="it-IT" sz="1800">
              <a:solidFill>
                <a:srgbClr val="000000"/>
              </a:solidFill>
              <a:latin typeface="Arial" charset="0"/>
              <a:ea typeface="ＭＳ Ｐゴシック" charset="0"/>
              <a:cs typeface="+mn-cs"/>
            </a:endParaRPr>
          </a:p>
        </p:txBody>
      </p:sp>
      <p:sp>
        <p:nvSpPr>
          <p:cNvPr id="14353" name="Text Box 17"/>
          <p:cNvSpPr txBox="1">
            <a:spLocks noChangeArrowheads="1"/>
          </p:cNvSpPr>
          <p:nvPr/>
        </p:nvSpPr>
        <p:spPr bwMode="auto">
          <a:xfrm>
            <a:off x="507339" y="765177"/>
            <a:ext cx="3977878"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l"/>
            <a:r>
              <a:rPr lang="en-GB" sz="1800">
                <a:solidFill>
                  <a:srgbClr val="000000"/>
                </a:solidFill>
                <a:latin typeface="Arial" charset="0"/>
                <a:ea typeface="ＭＳ Ｐゴシック" charset="0"/>
                <a:cs typeface="+mn-cs"/>
              </a:rPr>
              <a:t>In October the interaction chamber has been available :</a:t>
            </a:r>
          </a:p>
          <a:p>
            <a:pPr algn="l">
              <a:buFontTx/>
              <a:buChar char="•"/>
            </a:pPr>
            <a:r>
              <a:rPr lang="en-GB" sz="1800">
                <a:solidFill>
                  <a:srgbClr val="000000"/>
                </a:solidFill>
                <a:latin typeface="Arial" charset="0"/>
                <a:ea typeface="ＭＳ Ｐゴシック" charset="0"/>
                <a:cs typeface="+mn-cs"/>
              </a:rPr>
              <a:t>all the mechanichal components (movable multiple target holder,  radio-chromic films ) have been installed in the chamber</a:t>
            </a:r>
          </a:p>
          <a:p>
            <a:pPr algn="l">
              <a:buFontTx/>
              <a:buChar char="•"/>
            </a:pPr>
            <a:r>
              <a:rPr lang="en-GB" sz="1800">
                <a:solidFill>
                  <a:srgbClr val="000000"/>
                </a:solidFill>
                <a:latin typeface="Arial" charset="0"/>
                <a:ea typeface="ＭＳ Ｐゴシック" charset="0"/>
                <a:cs typeface="+mn-cs"/>
              </a:rPr>
              <a:t>Movements have been checked and the system aligned </a:t>
            </a:r>
          </a:p>
          <a:p>
            <a:pPr algn="l">
              <a:buFontTx/>
              <a:buChar char="•"/>
            </a:pPr>
            <a:r>
              <a:rPr lang="en-GB" sz="1800">
                <a:solidFill>
                  <a:srgbClr val="000000"/>
                </a:solidFill>
                <a:latin typeface="Arial" charset="0"/>
                <a:ea typeface="ＭＳ Ｐゴシック" charset="0"/>
                <a:cs typeface="+mn-cs"/>
              </a:rPr>
              <a:t>back reflection of the laser beam has been controlled</a:t>
            </a:r>
          </a:p>
          <a:p>
            <a:pPr algn="l"/>
            <a:endParaRPr lang="it-IT" sz="1800">
              <a:solidFill>
                <a:srgbClr val="000000"/>
              </a:solidFill>
              <a:latin typeface="Arial" charset="0"/>
              <a:ea typeface="ＭＳ Ｐゴシック"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636912"/>
            <a:ext cx="8883223" cy="1473200"/>
          </a:xfrm>
        </p:spPr>
        <p:txBody>
          <a:bodyPr/>
          <a:lstStyle/>
          <a:p>
            <a:r>
              <a:rPr lang="en-US" dirty="0">
                <a:solidFill>
                  <a:srgbClr val="FFFF00"/>
                </a:solidFill>
              </a:rPr>
              <a:t>Past activities since PAC 1</a:t>
            </a:r>
          </a:p>
        </p:txBody>
      </p:sp>
    </p:spTree>
    <p:extLst>
      <p:ext uri="{BB962C8B-B14F-4D97-AF65-F5344CB8AC3E}">
        <p14:creationId xmlns:p14="http://schemas.microsoft.com/office/powerpoint/2010/main" val="39180713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36" y="2561580"/>
            <a:ext cx="9906000" cy="4251796"/>
            <a:chOff x="0" y="1841500"/>
            <a:chExt cx="8423802" cy="3161092"/>
          </a:xfrm>
        </p:grpSpPr>
        <p:pic>
          <p:nvPicPr>
            <p:cNvPr id="2" name="Picture 1"/>
            <p:cNvPicPr>
              <a:picLocks noChangeAspect="1"/>
            </p:cNvPicPr>
            <p:nvPr/>
          </p:nvPicPr>
          <p:blipFill rotWithShape="1">
            <a:blip r:embed="rId2"/>
            <a:srcRect r="76781"/>
            <a:stretch/>
          </p:blipFill>
          <p:spPr>
            <a:xfrm>
              <a:off x="0" y="1841500"/>
              <a:ext cx="2300111" cy="3157768"/>
            </a:xfrm>
            <a:prstGeom prst="rect">
              <a:avLst/>
            </a:prstGeom>
          </p:spPr>
        </p:pic>
        <p:pic>
          <p:nvPicPr>
            <p:cNvPr id="3" name="Picture 2"/>
            <p:cNvPicPr>
              <a:picLocks noChangeAspect="1"/>
            </p:cNvPicPr>
            <p:nvPr/>
          </p:nvPicPr>
          <p:blipFill rotWithShape="1">
            <a:blip r:embed="rId2"/>
            <a:srcRect l="30798"/>
            <a:stretch/>
          </p:blipFill>
          <p:spPr>
            <a:xfrm>
              <a:off x="1568624" y="1844824"/>
              <a:ext cx="6855178" cy="3157768"/>
            </a:xfrm>
            <a:prstGeom prst="rect">
              <a:avLst/>
            </a:prstGeom>
          </p:spPr>
        </p:pic>
      </p:grpSp>
      <p:sp>
        <p:nvSpPr>
          <p:cNvPr id="6" name="TextBox 5"/>
          <p:cNvSpPr txBox="1"/>
          <p:nvPr/>
        </p:nvSpPr>
        <p:spPr>
          <a:xfrm>
            <a:off x="272480" y="116632"/>
            <a:ext cx="9433048" cy="2308324"/>
          </a:xfrm>
          <a:prstGeom prst="rect">
            <a:avLst/>
          </a:prstGeom>
          <a:noFill/>
        </p:spPr>
        <p:txBody>
          <a:bodyPr wrap="square" rtlCol="0">
            <a:spAutoFit/>
          </a:bodyPr>
          <a:lstStyle/>
          <a:p>
            <a:r>
              <a:rPr lang="en-US" sz="2400" dirty="0" smtClean="0">
                <a:solidFill>
                  <a:srgbClr val="FFFF00"/>
                </a:solidFill>
              </a:rPr>
              <a:t>Missing results</a:t>
            </a:r>
          </a:p>
          <a:p>
            <a:endParaRPr lang="en-US" sz="2400" dirty="0" smtClean="0">
              <a:solidFill>
                <a:srgbClr val="FFFF00"/>
              </a:solidFill>
            </a:endParaRPr>
          </a:p>
          <a:p>
            <a:pPr marL="342900" indent="-342900" algn="just">
              <a:buFont typeface="Arial"/>
              <a:buChar char="•"/>
            </a:pPr>
            <a:r>
              <a:rPr lang="en-US" sz="2400" dirty="0" smtClean="0"/>
              <a:t>Thomson interaction chamber installation and beam collisions</a:t>
            </a:r>
          </a:p>
          <a:p>
            <a:pPr marL="342900" indent="-342900" algn="just">
              <a:buFont typeface="Arial"/>
              <a:buChar char="•"/>
            </a:pPr>
            <a:endParaRPr lang="en-US" sz="2400" dirty="0" smtClean="0"/>
          </a:p>
          <a:p>
            <a:pPr marL="342900" indent="-342900" algn="just">
              <a:buFont typeface="Arial"/>
              <a:buChar char="•"/>
            </a:pPr>
            <a:r>
              <a:rPr lang="en-US" sz="2400" dirty="0" smtClean="0"/>
              <a:t>New </a:t>
            </a:r>
            <a:r>
              <a:rPr lang="en-US" sz="2400" dirty="0" err="1" smtClean="0"/>
              <a:t>undulator</a:t>
            </a:r>
            <a:r>
              <a:rPr lang="en-US" sz="2400" dirty="0" smtClean="0"/>
              <a:t> installation </a:t>
            </a:r>
            <a:r>
              <a:rPr lang="en-US" sz="2400" dirty="0" err="1" smtClean="0"/>
              <a:t>andrelated</a:t>
            </a:r>
            <a:r>
              <a:rPr lang="en-US" sz="2400" dirty="0" smtClean="0"/>
              <a:t> FEL experiments</a:t>
            </a:r>
            <a:endParaRPr lang="en-US" sz="2400" dirty="0"/>
          </a:p>
        </p:txBody>
      </p:sp>
    </p:spTree>
    <p:extLst>
      <p:ext uri="{BB962C8B-B14F-4D97-AF65-F5344CB8AC3E}">
        <p14:creationId xmlns:p14="http://schemas.microsoft.com/office/powerpoint/2010/main" val="9094891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636912"/>
            <a:ext cx="8883223" cy="1473200"/>
          </a:xfrm>
        </p:spPr>
        <p:txBody>
          <a:bodyPr/>
          <a:lstStyle/>
          <a:p>
            <a:r>
              <a:rPr lang="en-US" dirty="0">
                <a:solidFill>
                  <a:srgbClr val="FFFF00"/>
                </a:solidFill>
              </a:rPr>
              <a:t>Future activities up to PAC 3</a:t>
            </a:r>
          </a:p>
        </p:txBody>
      </p:sp>
    </p:spTree>
    <p:extLst>
      <p:ext uri="{BB962C8B-B14F-4D97-AF65-F5344CB8AC3E}">
        <p14:creationId xmlns:p14="http://schemas.microsoft.com/office/powerpoint/2010/main" val="1851794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3532"/>
            <a:ext cx="9906000" cy="6899718"/>
            <a:chOff x="0" y="-53532"/>
            <a:chExt cx="9906000" cy="6899718"/>
          </a:xfrm>
        </p:grpSpPr>
        <p:pic>
          <p:nvPicPr>
            <p:cNvPr id="2" name="Picture 1"/>
            <p:cNvPicPr>
              <a:picLocks noChangeAspect="1"/>
            </p:cNvPicPr>
            <p:nvPr/>
          </p:nvPicPr>
          <p:blipFill>
            <a:blip r:embed="rId2"/>
            <a:stretch>
              <a:fillRect/>
            </a:stretch>
          </p:blipFill>
          <p:spPr>
            <a:xfrm>
              <a:off x="0" y="6525344"/>
              <a:ext cx="9906000" cy="320842"/>
            </a:xfrm>
            <a:prstGeom prst="rect">
              <a:avLst/>
            </a:prstGeom>
          </p:spPr>
        </p:pic>
        <p:pic>
          <p:nvPicPr>
            <p:cNvPr id="3" name="Picture 2"/>
            <p:cNvPicPr>
              <a:picLocks noChangeAspect="1"/>
            </p:cNvPicPr>
            <p:nvPr/>
          </p:nvPicPr>
          <p:blipFill>
            <a:blip r:embed="rId3"/>
            <a:stretch>
              <a:fillRect/>
            </a:stretch>
          </p:blipFill>
          <p:spPr>
            <a:xfrm>
              <a:off x="28221" y="-53532"/>
              <a:ext cx="9863667" cy="6650884"/>
            </a:xfrm>
            <a:prstGeom prst="rect">
              <a:avLst/>
            </a:prstGeom>
          </p:spPr>
        </p:pic>
      </p:grpSp>
    </p:spTree>
    <p:extLst>
      <p:ext uri="{BB962C8B-B14F-4D97-AF65-F5344CB8AC3E}">
        <p14:creationId xmlns:p14="http://schemas.microsoft.com/office/powerpoint/2010/main" val="923333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624" y="1052774"/>
            <a:ext cx="6836172"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14"/>
          <p:cNvGrpSpPr>
            <a:grpSpLocks/>
          </p:cNvGrpSpPr>
          <p:nvPr/>
        </p:nvGrpSpPr>
        <p:grpSpPr bwMode="auto">
          <a:xfrm>
            <a:off x="6170779" y="1700487"/>
            <a:ext cx="1638962" cy="720725"/>
            <a:chOff x="6903046" y="2276538"/>
            <a:chExt cx="1512168" cy="720080"/>
          </a:xfrm>
        </p:grpSpPr>
        <p:sp>
          <p:nvSpPr>
            <p:cNvPr id="7" name="CasellaDiTesto 7"/>
            <p:cNvSpPr txBox="1"/>
            <p:nvPr/>
          </p:nvSpPr>
          <p:spPr>
            <a:xfrm>
              <a:off x="6903046" y="2276538"/>
              <a:ext cx="1512168" cy="399752"/>
            </a:xfrm>
            <a:prstGeom prst="rect">
              <a:avLst/>
            </a:prstGeom>
            <a:solidFill>
              <a:schemeClr val="tx2">
                <a:lumMod val="20000"/>
                <a:lumOff val="80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a:solidFill>
                    <a:prstClr val="white"/>
                  </a:solidFill>
                  <a:latin typeface="Calibri"/>
                  <a:ea typeface="ヒラギノ明朝 Pro W3"/>
                  <a:cs typeface="ヒラギノ明朝 Pro W3"/>
                </a:rPr>
                <a:t>THz source</a:t>
              </a:r>
            </a:p>
          </p:txBody>
        </p:sp>
        <p:cxnSp>
          <p:nvCxnSpPr>
            <p:cNvPr id="8" name="Connettore 2 8"/>
            <p:cNvCxnSpPr/>
            <p:nvPr/>
          </p:nvCxnSpPr>
          <p:spPr>
            <a:xfrm>
              <a:off x="7407631" y="2676230"/>
              <a:ext cx="179303" cy="3203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grpSp>
        <p:nvGrpSpPr>
          <p:cNvPr id="9" name="Gruppo 10"/>
          <p:cNvGrpSpPr>
            <a:grpSpLocks/>
          </p:cNvGrpSpPr>
          <p:nvPr/>
        </p:nvGrpSpPr>
        <p:grpSpPr bwMode="auto">
          <a:xfrm>
            <a:off x="6170779" y="3240322"/>
            <a:ext cx="1638962" cy="1452898"/>
            <a:chOff x="6903046" y="3815472"/>
            <a:chExt cx="1512168" cy="1454140"/>
          </a:xfrm>
        </p:grpSpPr>
        <p:cxnSp>
          <p:nvCxnSpPr>
            <p:cNvPr id="10" name="Connettore 2 6"/>
            <p:cNvCxnSpPr/>
            <p:nvPr/>
          </p:nvCxnSpPr>
          <p:spPr>
            <a:xfrm flipV="1">
              <a:off x="7586933" y="3815472"/>
              <a:ext cx="323696" cy="981909"/>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11" name="CasellaDiTesto 11"/>
            <p:cNvSpPr txBox="1"/>
            <p:nvPr/>
          </p:nvSpPr>
          <p:spPr>
            <a:xfrm>
              <a:off x="6903046" y="4869160"/>
              <a:ext cx="1512168" cy="400452"/>
            </a:xfrm>
            <a:prstGeom prst="rect">
              <a:avLst/>
            </a:prstGeom>
            <a:solidFill>
              <a:schemeClr val="bg2">
                <a:lumMod val="50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a:solidFill>
                    <a:prstClr val="white"/>
                  </a:solidFill>
                  <a:latin typeface="Calibri"/>
                  <a:ea typeface="ヒラギノ明朝 Pro W3"/>
                  <a:cs typeface="ヒラギノ明朝 Pro W3"/>
                </a:rPr>
                <a:t>FEL source</a:t>
              </a:r>
            </a:p>
          </p:txBody>
        </p:sp>
      </p:grpSp>
      <p:grpSp>
        <p:nvGrpSpPr>
          <p:cNvPr id="12" name="Gruppo 26"/>
          <p:cNvGrpSpPr>
            <a:grpSpLocks/>
          </p:cNvGrpSpPr>
          <p:nvPr/>
        </p:nvGrpSpPr>
        <p:grpSpPr bwMode="auto">
          <a:xfrm>
            <a:off x="2115509" y="1124234"/>
            <a:ext cx="2495418" cy="776287"/>
            <a:chOff x="3158630" y="1700474"/>
            <a:chExt cx="2304256" cy="774936"/>
          </a:xfrm>
        </p:grpSpPr>
        <p:sp>
          <p:nvSpPr>
            <p:cNvPr id="13" name="CasellaDiTesto 12"/>
            <p:cNvSpPr txBox="1"/>
            <p:nvPr/>
          </p:nvSpPr>
          <p:spPr>
            <a:xfrm>
              <a:off x="3158630" y="1700474"/>
              <a:ext cx="2304256" cy="399414"/>
            </a:xfrm>
            <a:prstGeom prst="rect">
              <a:avLst/>
            </a:prstGeom>
            <a:solidFill>
              <a:schemeClr val="accent4">
                <a:lumMod val="60000"/>
                <a:lumOff val="40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a:solidFill>
                    <a:prstClr val="white"/>
                  </a:solidFill>
                  <a:latin typeface="Calibri"/>
                  <a:ea typeface="ヒラギノ明朝 Pro W3"/>
                  <a:cs typeface="ヒラギノ明朝 Pro W3"/>
                </a:rPr>
                <a:t>Thomson source</a:t>
              </a:r>
            </a:p>
          </p:txBody>
        </p:sp>
        <p:cxnSp>
          <p:nvCxnSpPr>
            <p:cNvPr id="14" name="Connettore 2 13"/>
            <p:cNvCxnSpPr/>
            <p:nvPr/>
          </p:nvCxnSpPr>
          <p:spPr>
            <a:xfrm>
              <a:off x="4886425" y="2155293"/>
              <a:ext cx="431949" cy="320117"/>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grpSp>
        <p:nvGrpSpPr>
          <p:cNvPr id="15" name="Gruppo 28"/>
          <p:cNvGrpSpPr>
            <a:grpSpLocks/>
          </p:cNvGrpSpPr>
          <p:nvPr/>
        </p:nvGrpSpPr>
        <p:grpSpPr bwMode="auto">
          <a:xfrm>
            <a:off x="1740597" y="2100492"/>
            <a:ext cx="2870333" cy="707886"/>
            <a:chOff x="2812698" y="2676648"/>
            <a:chExt cx="2650188" cy="707750"/>
          </a:xfrm>
        </p:grpSpPr>
        <p:sp>
          <p:nvSpPr>
            <p:cNvPr id="16" name="CasellaDiTesto 15"/>
            <p:cNvSpPr txBox="1"/>
            <p:nvPr/>
          </p:nvSpPr>
          <p:spPr>
            <a:xfrm>
              <a:off x="2812698" y="2676648"/>
              <a:ext cx="1512168" cy="707750"/>
            </a:xfrm>
            <a:prstGeom prst="rect">
              <a:avLst/>
            </a:prstGeom>
            <a:solidFill>
              <a:schemeClr val="accent5">
                <a:lumMod val="75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a:solidFill>
                    <a:prstClr val="white"/>
                  </a:solidFill>
                  <a:latin typeface="Calibri"/>
                  <a:ea typeface="ヒラギノ明朝 Pro W3"/>
                  <a:cs typeface="ヒラギノ明朝 Pro W3"/>
                </a:rPr>
                <a:t>Plasma acceleration</a:t>
              </a:r>
            </a:p>
          </p:txBody>
        </p:sp>
        <p:cxnSp>
          <p:nvCxnSpPr>
            <p:cNvPr id="17" name="Connettore 2 16"/>
            <p:cNvCxnSpPr/>
            <p:nvPr/>
          </p:nvCxnSpPr>
          <p:spPr>
            <a:xfrm flipV="1">
              <a:off x="4324369" y="2836955"/>
              <a:ext cx="1138517" cy="223793"/>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grpSp>
        <p:nvGrpSpPr>
          <p:cNvPr id="18" name="Gruppo 9"/>
          <p:cNvGrpSpPr>
            <a:grpSpLocks/>
          </p:cNvGrpSpPr>
          <p:nvPr/>
        </p:nvGrpSpPr>
        <p:grpSpPr bwMode="auto">
          <a:xfrm>
            <a:off x="4454434" y="4975504"/>
            <a:ext cx="2633002" cy="400110"/>
            <a:chOff x="5318870" y="5550871"/>
            <a:chExt cx="2430271" cy="400169"/>
          </a:xfrm>
        </p:grpSpPr>
        <p:sp>
          <p:nvSpPr>
            <p:cNvPr id="19" name="CasellaDiTesto 24"/>
            <p:cNvSpPr txBox="1"/>
            <p:nvPr/>
          </p:nvSpPr>
          <p:spPr>
            <a:xfrm>
              <a:off x="6092959" y="5550871"/>
              <a:ext cx="1656182" cy="400169"/>
            </a:xfrm>
            <a:prstGeom prst="rect">
              <a:avLst/>
            </a:prstGeom>
            <a:solidFill>
              <a:schemeClr val="tx2">
                <a:lumMod val="75000"/>
                <a:alpha val="3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000" b="1" dirty="0" err="1">
                  <a:solidFill>
                    <a:prstClr val="white"/>
                  </a:solidFill>
                  <a:latin typeface="Calibri"/>
                  <a:ea typeface="ヒラギノ明朝 Pro W3"/>
                  <a:cs typeface="ヒラギノ明朝 Pro W3"/>
                </a:rPr>
                <a:t>Photoinjector</a:t>
              </a:r>
              <a:endParaRPr lang="en-US" sz="2000" b="1" dirty="0">
                <a:solidFill>
                  <a:prstClr val="white"/>
                </a:solidFill>
                <a:latin typeface="Calibri"/>
                <a:ea typeface="ヒラギノ明朝 Pro W3"/>
                <a:cs typeface="ヒラギノ明朝 Pro W3"/>
              </a:endParaRPr>
            </a:p>
          </p:txBody>
        </p:sp>
        <p:cxnSp>
          <p:nvCxnSpPr>
            <p:cNvPr id="20" name="Connettore 2 25"/>
            <p:cNvCxnSpPr/>
            <p:nvPr/>
          </p:nvCxnSpPr>
          <p:spPr>
            <a:xfrm flipH="1">
              <a:off x="5318870" y="5804909"/>
              <a:ext cx="711144" cy="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grpSp>
        <p:nvGrpSpPr>
          <p:cNvPr id="26" name="Group 25"/>
          <p:cNvGrpSpPr/>
          <p:nvPr/>
        </p:nvGrpSpPr>
        <p:grpSpPr>
          <a:xfrm>
            <a:off x="4736982" y="188660"/>
            <a:ext cx="4973315" cy="2054699"/>
            <a:chOff x="4736976" y="188640"/>
            <a:chExt cx="4973315" cy="2054699"/>
          </a:xfrm>
        </p:grpSpPr>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5646" t="21968" r="1076" b="9952"/>
            <a:stretch>
              <a:fillRect/>
            </a:stretch>
          </p:blipFill>
          <p:spPr bwMode="auto">
            <a:xfrm>
              <a:off x="5025008" y="188640"/>
              <a:ext cx="4685283" cy="205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flipH="1">
              <a:off x="4736976" y="1484784"/>
              <a:ext cx="1152128" cy="360040"/>
            </a:xfrm>
            <a:prstGeom prst="straightConnector1">
              <a:avLst/>
            </a:prstGeom>
            <a:blipFill dpi="0" rotWithShape="0">
              <a:blip r:embed="rId5"/>
              <a:srcRect/>
              <a:tile tx="0" ty="0" sx="100000" sy="100000" flip="none" algn="tl"/>
            </a:blip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393784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161" y="0"/>
            <a:ext cx="4832428" cy="1600200"/>
          </a:xfrm>
        </p:spPr>
        <p:txBody>
          <a:bodyPr/>
          <a:lstStyle/>
          <a:p>
            <a:pPr algn="r"/>
            <a:r>
              <a:rPr lang="it-IT" dirty="0" smtClean="0"/>
              <a:t>Construction</a:t>
            </a:r>
            <a:br>
              <a:rPr lang="it-IT" dirty="0" smtClean="0"/>
            </a:br>
            <a:r>
              <a:rPr lang="it-IT" dirty="0" smtClean="0"/>
              <a:t> update</a:t>
            </a:r>
            <a:endParaRPr lang="it-IT" dirty="0"/>
          </a:p>
        </p:txBody>
      </p:sp>
      <p:sp>
        <p:nvSpPr>
          <p:cNvPr id="3" name="Slide Number Placeholder 2"/>
          <p:cNvSpPr>
            <a:spLocks noGrp="1"/>
          </p:cNvSpPr>
          <p:nvPr>
            <p:ph type="sldNum" sz="quarter" idx="12"/>
          </p:nvPr>
        </p:nvSpPr>
        <p:spPr/>
        <p:txBody>
          <a:bodyPr/>
          <a:lstStyle/>
          <a:p>
            <a:fld id="{5748B87F-7C03-F94D-BC34-9C76E6F06A62}" type="slidenum">
              <a:rPr lang="en-US" smtClean="0">
                <a:latin typeface="Franklin Gothic Book"/>
              </a:rPr>
              <a:pPr/>
              <a:t>54</a:t>
            </a:fld>
            <a:endParaRPr lang="en-US" dirty="0">
              <a:latin typeface="Franklin Gothic Book"/>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818" y="1856105"/>
            <a:ext cx="4371462" cy="348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89" y="118324"/>
            <a:ext cx="3980412" cy="30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03748" y="5376393"/>
            <a:ext cx="1924596" cy="369279"/>
          </a:xfrm>
          <a:prstGeom prst="rect">
            <a:avLst/>
          </a:prstGeom>
          <a:noFill/>
        </p:spPr>
        <p:txBody>
          <a:bodyPr wrap="none" lIns="91388" tIns="45694" rIns="91388" bIns="45694" rtlCol="0">
            <a:spAutoFit/>
          </a:bodyPr>
          <a:lstStyle/>
          <a:p>
            <a:pPr algn="l" fontAlgn="auto">
              <a:spcBef>
                <a:spcPts val="0"/>
              </a:spcBef>
              <a:spcAft>
                <a:spcPts val="0"/>
              </a:spcAft>
            </a:pPr>
            <a:r>
              <a:rPr lang="it-IT" sz="1800" dirty="0">
                <a:solidFill>
                  <a:prstClr val="black"/>
                </a:solidFill>
                <a:latin typeface="Franklin Gothic Book"/>
                <a:ea typeface="+mn-ea"/>
                <a:cs typeface="+mn-cs"/>
              </a:rPr>
              <a:t>The dumping hole</a:t>
            </a:r>
          </a:p>
        </p:txBody>
      </p:sp>
      <p:sp>
        <p:nvSpPr>
          <p:cNvPr id="7" name="TextBox 6"/>
          <p:cNvSpPr txBox="1"/>
          <p:nvPr/>
        </p:nvSpPr>
        <p:spPr>
          <a:xfrm>
            <a:off x="119907" y="3143063"/>
            <a:ext cx="3818569" cy="338502"/>
          </a:xfrm>
          <a:prstGeom prst="rect">
            <a:avLst/>
          </a:prstGeom>
          <a:noFill/>
        </p:spPr>
        <p:txBody>
          <a:bodyPr wrap="none" lIns="91388" tIns="45694" rIns="91388" bIns="45694" rtlCol="0">
            <a:spAutoFit/>
          </a:bodyPr>
          <a:lstStyle/>
          <a:p>
            <a:pPr algn="l" fontAlgn="auto">
              <a:spcBef>
                <a:spcPts val="0"/>
              </a:spcBef>
              <a:spcAft>
                <a:spcPts val="0"/>
              </a:spcAft>
            </a:pPr>
            <a:r>
              <a:rPr lang="it-IT" sz="1600" dirty="0">
                <a:solidFill>
                  <a:prstClr val="black"/>
                </a:solidFill>
                <a:latin typeface="Franklin Gothic Book"/>
                <a:ea typeface="+mn-ea"/>
                <a:cs typeface="+mn-cs"/>
              </a:rPr>
              <a:t>The new door location w safety equipment </a:t>
            </a: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77" y="3718592"/>
            <a:ext cx="4209006" cy="25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35185" y="6365148"/>
            <a:ext cx="1925823" cy="338502"/>
          </a:xfrm>
          <a:prstGeom prst="rect">
            <a:avLst/>
          </a:prstGeom>
          <a:noFill/>
        </p:spPr>
        <p:txBody>
          <a:bodyPr wrap="none" lIns="91388" tIns="45694" rIns="91388" bIns="45694" rtlCol="0">
            <a:spAutoFit/>
          </a:bodyPr>
          <a:lstStyle/>
          <a:p>
            <a:pPr algn="l" fontAlgn="auto">
              <a:spcBef>
                <a:spcPts val="0"/>
              </a:spcBef>
              <a:spcAft>
                <a:spcPts val="0"/>
              </a:spcAft>
            </a:pPr>
            <a:r>
              <a:rPr lang="it-IT" sz="1600" dirty="0">
                <a:solidFill>
                  <a:prstClr val="black"/>
                </a:solidFill>
                <a:latin typeface="Franklin Gothic Book"/>
                <a:ea typeface="+mn-ea"/>
                <a:cs typeface="+mn-cs"/>
              </a:rPr>
              <a:t>The tunnel entrance</a:t>
            </a:r>
          </a:p>
        </p:txBody>
      </p:sp>
    </p:spTree>
    <p:extLst>
      <p:ext uri="{BB962C8B-B14F-4D97-AF65-F5344CB8AC3E}">
        <p14:creationId xmlns:p14="http://schemas.microsoft.com/office/powerpoint/2010/main" val="1208730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a:xfrm>
            <a:off x="4" y="642938"/>
            <a:ext cx="8667750" cy="1066800"/>
          </a:xfrm>
        </p:spPr>
        <p:txBody>
          <a:bodyPr/>
          <a:lstStyle/>
          <a:p>
            <a:pPr algn="l"/>
            <a:r>
              <a:rPr lang="it-IT" dirty="0" smtClean="0">
                <a:solidFill>
                  <a:srgbClr val="FF0000"/>
                </a:solidFill>
              </a:rPr>
              <a:t>Thomson Interaction region:</a:t>
            </a:r>
          </a:p>
        </p:txBody>
      </p:sp>
      <p:pic>
        <p:nvPicPr>
          <p:cNvPr id="1536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5646" t="21968" r="1076" b="9952"/>
          <a:stretch>
            <a:fillRect/>
          </a:stretch>
        </p:blipFill>
        <p:spPr bwMode="auto">
          <a:xfrm>
            <a:off x="284816" y="4563627"/>
            <a:ext cx="4685283" cy="205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748B87F-7C03-F94D-BC34-9C76E6F06A62}" type="slidenum">
              <a:rPr lang="en-US" smtClean="0">
                <a:latin typeface="Franklin Gothic Book"/>
              </a:rPr>
              <a:pPr/>
              <a:t>55</a:t>
            </a:fld>
            <a:endParaRPr lang="en-US" dirty="0">
              <a:latin typeface="Franklin Gothic Book"/>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8680" y="3736428"/>
            <a:ext cx="4508937" cy="312157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4411" y="895436"/>
            <a:ext cx="3757449" cy="260131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428" y="1655410"/>
            <a:ext cx="3985172" cy="27589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486"/>
    </mc:Choice>
    <mc:Fallback xmlns="">
      <p:transition spd="slow" advTm="41486"/>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descr="SPARC10"/>
          <p:cNvPicPr>
            <a:picLocks noChangeAspect="1" noChangeArrowheads="1"/>
          </p:cNvPicPr>
          <p:nvPr/>
        </p:nvPicPr>
        <p:blipFill>
          <a:blip r:embed="rId3">
            <a:extLst>
              <a:ext uri="{28A0092B-C50C-407E-A947-70E740481C1C}">
                <a14:useLocalDpi xmlns:a14="http://schemas.microsoft.com/office/drawing/2010/main" val="0"/>
              </a:ext>
            </a:extLst>
          </a:blip>
          <a:srcRect l="21666" t="15953" b="3751"/>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5" name="Group 3"/>
          <p:cNvGrpSpPr>
            <a:grpSpLocks/>
          </p:cNvGrpSpPr>
          <p:nvPr/>
        </p:nvGrpSpPr>
        <p:grpSpPr bwMode="auto">
          <a:xfrm>
            <a:off x="6933750" y="2895457"/>
            <a:ext cx="2134289" cy="1829253"/>
            <a:chOff x="4368" y="1824"/>
            <a:chExt cx="1344" cy="1152"/>
          </a:xfrm>
        </p:grpSpPr>
        <p:sp>
          <p:nvSpPr>
            <p:cNvPr id="23561" name="Text Box 4"/>
            <p:cNvSpPr txBox="1">
              <a:spLocks/>
            </p:cNvSpPr>
            <p:nvPr/>
          </p:nvSpPr>
          <p:spPr bwMode="auto">
            <a:xfrm>
              <a:off x="4464" y="2160"/>
              <a:ext cx="1248" cy="81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124130" tIns="62065" rIns="124130" bIns="62065">
              <a:spAutoFit/>
            </a:bodyPr>
            <a:lstStyle>
              <a:lvl1pPr defTabSz="1241425"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37931725" indent="-37474525" defTabSz="1241425"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4572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9144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13716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18288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pPr eaLnBrk="1" hangingPunct="1">
                <a:spcBef>
                  <a:spcPct val="50000"/>
                </a:spcBef>
              </a:pPr>
              <a:r>
                <a:rPr lang="en-US" sz="2800">
                  <a:solidFill>
                    <a:srgbClr val="FF0000"/>
                  </a:solidFill>
                </a:rPr>
                <a:t>1 S-band </a:t>
              </a:r>
            </a:p>
            <a:p>
              <a:pPr eaLnBrk="1" hangingPunct="1">
                <a:lnSpc>
                  <a:spcPct val="30000"/>
                </a:lnSpc>
                <a:spcBef>
                  <a:spcPct val="50000"/>
                </a:spcBef>
              </a:pPr>
              <a:r>
                <a:rPr lang="en-US" sz="2800">
                  <a:solidFill>
                    <a:srgbClr val="FF0000"/>
                  </a:solidFill>
                </a:rPr>
                <a:t>to be</a:t>
              </a:r>
            </a:p>
            <a:p>
              <a:pPr eaLnBrk="1" hangingPunct="1">
                <a:lnSpc>
                  <a:spcPct val="30000"/>
                </a:lnSpc>
                <a:spcBef>
                  <a:spcPct val="50000"/>
                </a:spcBef>
              </a:pPr>
              <a:r>
                <a:rPr lang="en-US" sz="2800">
                  <a:solidFill>
                    <a:srgbClr val="FF0000"/>
                  </a:solidFill>
                </a:rPr>
                <a:t> removed</a:t>
              </a:r>
              <a:endParaRPr lang="en-US" sz="2800"/>
            </a:p>
          </p:txBody>
        </p:sp>
        <p:sp>
          <p:nvSpPr>
            <p:cNvPr id="23562" name="Line 5"/>
            <p:cNvSpPr>
              <a:spLocks noChangeShapeType="1"/>
            </p:cNvSpPr>
            <p:nvPr/>
          </p:nvSpPr>
          <p:spPr bwMode="auto">
            <a:xfrm flipH="1" flipV="1">
              <a:off x="4368" y="1824"/>
              <a:ext cx="672" cy="33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124130" tIns="62065" rIns="124130" bIns="62065">
              <a:spAutoFit/>
            </a:bodyPr>
            <a:lstStyle/>
            <a:p>
              <a:endParaRPr lang="en-US"/>
            </a:p>
          </p:txBody>
        </p:sp>
      </p:grpSp>
      <p:grpSp>
        <p:nvGrpSpPr>
          <p:cNvPr id="7" name="Group 6"/>
          <p:cNvGrpSpPr/>
          <p:nvPr/>
        </p:nvGrpSpPr>
        <p:grpSpPr>
          <a:xfrm>
            <a:off x="466230" y="444783"/>
            <a:ext cx="6791026" cy="2768203"/>
            <a:chOff x="232174" y="160734"/>
            <a:chExt cx="6791026" cy="2768203"/>
          </a:xfrm>
        </p:grpSpPr>
        <p:sp>
          <p:nvSpPr>
            <p:cNvPr id="23559" name="Text Box 9"/>
            <p:cNvSpPr txBox="1">
              <a:spLocks/>
            </p:cNvSpPr>
            <p:nvPr/>
          </p:nvSpPr>
          <p:spPr bwMode="auto">
            <a:xfrm>
              <a:off x="4267369" y="228823"/>
              <a:ext cx="1980716" cy="1726806"/>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124130" tIns="62065" rIns="124130" bIns="62065">
              <a:spAutoFit/>
            </a:bodyPr>
            <a:lstStyle>
              <a:lvl1pPr defTabSz="1241425"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37931725" indent="-37474525" defTabSz="1241425"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4572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9144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13716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1828800"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pPr eaLnBrk="1" hangingPunct="1">
                <a:spcBef>
                  <a:spcPct val="50000"/>
                </a:spcBef>
              </a:pPr>
              <a:r>
                <a:rPr lang="en-US" sz="2800" dirty="0">
                  <a:solidFill>
                    <a:srgbClr val="FFFF00"/>
                  </a:solidFill>
                </a:rPr>
                <a:t>2 x 1.4 m C-band </a:t>
              </a:r>
            </a:p>
            <a:p>
              <a:pPr eaLnBrk="1" hangingPunct="1">
                <a:lnSpc>
                  <a:spcPct val="30000"/>
                </a:lnSpc>
                <a:spcBef>
                  <a:spcPct val="50000"/>
                </a:spcBef>
              </a:pPr>
              <a:r>
                <a:rPr lang="en-US" sz="2800" dirty="0">
                  <a:solidFill>
                    <a:srgbClr val="FFFF00"/>
                  </a:solidFill>
                </a:rPr>
                <a:t>to be</a:t>
              </a:r>
            </a:p>
            <a:p>
              <a:pPr eaLnBrk="1" hangingPunct="1">
                <a:lnSpc>
                  <a:spcPct val="30000"/>
                </a:lnSpc>
                <a:spcBef>
                  <a:spcPct val="50000"/>
                </a:spcBef>
              </a:pPr>
              <a:r>
                <a:rPr lang="en-US" sz="2800" dirty="0">
                  <a:solidFill>
                    <a:srgbClr val="FFFF00"/>
                  </a:solidFill>
                </a:rPr>
                <a:t> installed</a:t>
              </a:r>
            </a:p>
          </p:txBody>
        </p:sp>
        <p:sp>
          <p:nvSpPr>
            <p:cNvPr id="23560" name="Line 10"/>
            <p:cNvSpPr>
              <a:spLocks noChangeShapeType="1"/>
            </p:cNvSpPr>
            <p:nvPr/>
          </p:nvSpPr>
          <p:spPr bwMode="auto">
            <a:xfrm>
              <a:off x="5181546" y="1447725"/>
              <a:ext cx="1295084" cy="1218902"/>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lIns="124130" tIns="62065" rIns="124130" bIns="62065">
              <a:spAutoFit/>
            </a:bodyPr>
            <a:lstStyle/>
            <a:p>
              <a:endParaRPr lang="en-US"/>
            </a:p>
          </p:txBody>
        </p:sp>
        <p:grpSp>
          <p:nvGrpSpPr>
            <p:cNvPr id="6" name="Group 5"/>
            <p:cNvGrpSpPr/>
            <p:nvPr/>
          </p:nvGrpSpPr>
          <p:grpSpPr>
            <a:xfrm rot="318860">
              <a:off x="6433097" y="2616399"/>
              <a:ext cx="590103" cy="312538"/>
              <a:chOff x="6433097" y="2616399"/>
              <a:chExt cx="590103" cy="312538"/>
            </a:xfrm>
          </p:grpSpPr>
          <p:sp>
            <p:nvSpPr>
              <p:cNvPr id="23563" name="AutoShape 11"/>
              <p:cNvSpPr>
                <a:spLocks/>
              </p:cNvSpPr>
              <p:nvPr/>
            </p:nvSpPr>
            <p:spPr bwMode="auto">
              <a:xfrm rot="14529074">
                <a:off x="6797726" y="2551658"/>
                <a:ext cx="160734" cy="290215"/>
              </a:xfrm>
              <a:prstGeom prst="can">
                <a:avLst>
                  <a:gd name="adj" fmla="val 41667"/>
                </a:avLst>
              </a:prstGeom>
              <a:solidFill>
                <a:srgbClr val="FFFF00"/>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564" name="AutoShape 12"/>
              <p:cNvSpPr>
                <a:spLocks/>
              </p:cNvSpPr>
              <p:nvPr/>
            </p:nvSpPr>
            <p:spPr bwMode="auto">
              <a:xfrm rot="14529074">
                <a:off x="6497838" y="2703462"/>
                <a:ext cx="160734" cy="290215"/>
              </a:xfrm>
              <a:prstGeom prst="can">
                <a:avLst>
                  <a:gd name="adj" fmla="val 41667"/>
                </a:avLst>
              </a:prstGeom>
              <a:solidFill>
                <a:srgbClr val="FFFF00"/>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23569" name="Picture 2" descr="fig18"/>
            <p:cNvPicPr>
              <a:picLocks noChangeAspect="1" noChangeArrowheads="1"/>
            </p:cNvPicPr>
            <p:nvPr/>
          </p:nvPicPr>
          <p:blipFill>
            <a:blip r:embed="rId4">
              <a:extLst>
                <a:ext uri="{28A0092B-C50C-407E-A947-70E740481C1C}">
                  <a14:useLocalDpi xmlns:a14="http://schemas.microsoft.com/office/drawing/2010/main" val="0"/>
                </a:ext>
              </a:extLst>
            </a:blip>
            <a:srcRect t="11919" r="9122" b="16275"/>
            <a:stretch>
              <a:fillRect/>
            </a:stretch>
          </p:blipFill>
          <p:spPr bwMode="auto">
            <a:xfrm>
              <a:off x="232174" y="160734"/>
              <a:ext cx="3540621" cy="19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142451" y="5140679"/>
            <a:ext cx="8987012" cy="541549"/>
            <a:chOff x="142451" y="5140618"/>
            <a:chExt cx="8987012" cy="541550"/>
          </a:xfrm>
        </p:grpSpPr>
        <p:sp>
          <p:nvSpPr>
            <p:cNvPr id="3" name="TextBox 2"/>
            <p:cNvSpPr txBox="1"/>
            <p:nvPr/>
          </p:nvSpPr>
          <p:spPr>
            <a:xfrm rot="20192163">
              <a:off x="142451" y="5140618"/>
              <a:ext cx="1440160" cy="369333"/>
            </a:xfrm>
            <a:prstGeom prst="rect">
              <a:avLst/>
            </a:prstGeom>
            <a:solidFill>
              <a:srgbClr val="FFFF00"/>
            </a:solidFill>
            <a:ln w="38100" cmpd="sng">
              <a:solidFill>
                <a:srgbClr val="0000FF"/>
              </a:solidFill>
            </a:ln>
          </p:spPr>
          <p:txBody>
            <a:bodyPr wrap="square" rtlCol="0">
              <a:spAutoFit/>
            </a:bodyPr>
            <a:lstStyle/>
            <a:p>
              <a:r>
                <a:rPr lang="en-US" sz="1800" dirty="0" err="1">
                  <a:solidFill>
                    <a:srgbClr val="000000"/>
                  </a:solidFill>
                  <a:latin typeface="Symbol" charset="2"/>
                  <a:cs typeface="Symbol" charset="2"/>
                </a:rPr>
                <a:t>l</a:t>
              </a:r>
              <a:r>
                <a:rPr lang="en-US" sz="1800" baseline="-25000" dirty="0" err="1">
                  <a:solidFill>
                    <a:srgbClr val="000000"/>
                  </a:solidFill>
                </a:rPr>
                <a:t>u</a:t>
              </a:r>
              <a:r>
                <a:rPr lang="en-US" sz="1800" dirty="0">
                  <a:solidFill>
                    <a:srgbClr val="000000"/>
                  </a:solidFill>
                </a:rPr>
                <a:t> = 1.4 cm</a:t>
              </a:r>
            </a:p>
          </p:txBody>
        </p:sp>
        <p:sp>
          <p:nvSpPr>
            <p:cNvPr id="4" name="TextBox 3"/>
            <p:cNvSpPr txBox="1"/>
            <p:nvPr/>
          </p:nvSpPr>
          <p:spPr>
            <a:xfrm>
              <a:off x="776536" y="5282057"/>
              <a:ext cx="8352927" cy="400111"/>
            </a:xfrm>
            <a:prstGeom prst="rect">
              <a:avLst/>
            </a:prstGeom>
            <a:noFill/>
          </p:spPr>
          <p:txBody>
            <a:bodyPr wrap="square" rtlCol="0">
              <a:spAutoFit/>
            </a:bodyPr>
            <a:lstStyle/>
            <a:p>
              <a:r>
                <a:rPr lang="en-US" sz="2000" dirty="0">
                  <a:solidFill>
                    <a:srgbClr val="0000FF"/>
                  </a:solidFill>
                  <a:sym typeface="Wingdings"/>
                </a:rPr>
                <a:t></a:t>
              </a:r>
              <a:r>
                <a:rPr lang="en-US" sz="2000" dirty="0">
                  <a:solidFill>
                    <a:srgbClr val="0000FF"/>
                  </a:solidFill>
                </a:rPr>
                <a:t>New short period </a:t>
              </a:r>
              <a:r>
                <a:rPr lang="en-US" sz="2000" dirty="0" err="1">
                  <a:solidFill>
                    <a:srgbClr val="0000FF"/>
                  </a:solidFill>
                </a:rPr>
                <a:t>undulator</a:t>
              </a:r>
              <a:r>
                <a:rPr lang="en-US" sz="2000" dirty="0">
                  <a:solidFill>
                    <a:srgbClr val="0000FF"/>
                  </a:solidFill>
                </a:rPr>
                <a:t> to be installed (ENEA – </a:t>
              </a:r>
              <a:r>
                <a:rPr lang="en-US" sz="2000" dirty="0" err="1">
                  <a:solidFill>
                    <a:srgbClr val="0000FF"/>
                  </a:solidFill>
                </a:rPr>
                <a:t>Kyma</a:t>
              </a:r>
              <a:r>
                <a:rPr lang="en-US" sz="2000" dirty="0">
                  <a:solidFill>
                    <a:srgbClr val="0000FF"/>
                  </a:solidFill>
                </a:rPr>
                <a:t>)</a:t>
              </a:r>
            </a:p>
          </p:txBody>
        </p:sp>
      </p:grpSp>
    </p:spTree>
    <p:extLst>
      <p:ext uri="{BB962C8B-B14F-4D97-AF65-F5344CB8AC3E}">
        <p14:creationId xmlns:p14="http://schemas.microsoft.com/office/powerpoint/2010/main" val="27159391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4900"/>
            <a:ext cx="9906000" cy="4629150"/>
          </a:xfrm>
          <a:prstGeom prst="rect">
            <a:avLst/>
          </a:prstGeom>
        </p:spPr>
      </p:pic>
    </p:spTree>
    <p:extLst>
      <p:ext uri="{BB962C8B-B14F-4D97-AF65-F5344CB8AC3E}">
        <p14:creationId xmlns:p14="http://schemas.microsoft.com/office/powerpoint/2010/main" val="16725635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Commissioning steps:</a:t>
            </a:r>
            <a:endParaRPr lang="it-IT" dirty="0"/>
          </a:p>
        </p:txBody>
      </p:sp>
      <p:sp>
        <p:nvSpPr>
          <p:cNvPr id="3" name="Content Placeholder 2"/>
          <p:cNvSpPr>
            <a:spLocks noGrp="1"/>
          </p:cNvSpPr>
          <p:nvPr>
            <p:ph sz="quarter" idx="1"/>
          </p:nvPr>
        </p:nvSpPr>
        <p:spPr/>
        <p:txBody>
          <a:bodyPr/>
          <a:lstStyle/>
          <a:p>
            <a:pPr marL="0" indent="0">
              <a:buNone/>
            </a:pPr>
            <a:r>
              <a:rPr lang="it-IT" dirty="0" smtClean="0"/>
              <a:t>After the installation shutdown Jan-Feb 2013:</a:t>
            </a:r>
          </a:p>
          <a:p>
            <a:r>
              <a:rPr lang="it-IT" dirty="0" smtClean="0"/>
              <a:t>Low Power Photon beam through the photn beamline down to IR</a:t>
            </a:r>
          </a:p>
          <a:p>
            <a:r>
              <a:rPr lang="it-IT" dirty="0" smtClean="0"/>
              <a:t>Electron beam for Thomson IR:</a:t>
            </a:r>
          </a:p>
          <a:p>
            <a:pPr lvl="1"/>
            <a:r>
              <a:rPr lang="it-IT" dirty="0" smtClean="0"/>
              <a:t>300pC, 150MeV w 0.1% energy spread, </a:t>
            </a:r>
            <a:r>
              <a:rPr lang="it-IT" dirty="0" smtClean="0">
                <a:sym typeface="Mathematica3"/>
              </a:rPr>
              <a:t> 60 </a:t>
            </a:r>
            <a:r>
              <a:rPr lang="it-IT" dirty="0" smtClean="0">
                <a:sym typeface="Symbol"/>
              </a:rPr>
              <a:t></a:t>
            </a:r>
          </a:p>
          <a:p>
            <a:pPr lvl="1"/>
            <a:r>
              <a:rPr lang="it-IT" dirty="0" smtClean="0">
                <a:sym typeface="Symbol"/>
              </a:rPr>
              <a:t>300pC 80 MeV</a:t>
            </a:r>
          </a:p>
          <a:p>
            <a:pPr lvl="1"/>
            <a:r>
              <a:rPr lang="it-IT" dirty="0" smtClean="0">
                <a:sym typeface="Symbol"/>
              </a:rPr>
              <a:t>300pC 30 MeV</a:t>
            </a:r>
          </a:p>
          <a:p>
            <a:r>
              <a:rPr lang="it-IT" dirty="0" smtClean="0">
                <a:sym typeface="Symbol"/>
              </a:rPr>
              <a:t>High power photon beam to the IR</a:t>
            </a:r>
          </a:p>
          <a:p>
            <a:r>
              <a:rPr lang="it-IT" dirty="0" smtClean="0">
                <a:sym typeface="Symbol"/>
              </a:rPr>
              <a:t>Collision setup &amp; optimization</a:t>
            </a:r>
          </a:p>
          <a:p>
            <a:pPr lvl="1"/>
            <a:endParaRPr lang="it-IT" dirty="0"/>
          </a:p>
        </p:txBody>
      </p:sp>
    </p:spTree>
    <p:extLst>
      <p:ext uri="{BB962C8B-B14F-4D97-AF65-F5344CB8AC3E}">
        <p14:creationId xmlns:p14="http://schemas.microsoft.com/office/powerpoint/2010/main" val="34578365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magine 1" descr="P10100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6700" y="3619500"/>
            <a:ext cx="44577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Immagine 2" descr="P1010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6711" y="533404"/>
            <a:ext cx="4430183"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asellaDiTesto 3"/>
          <p:cNvSpPr txBox="1">
            <a:spLocks noChangeArrowheads="1"/>
          </p:cNvSpPr>
          <p:nvPr/>
        </p:nvSpPr>
        <p:spPr bwMode="auto">
          <a:xfrm>
            <a:off x="495309" y="1828812"/>
            <a:ext cx="1910669" cy="138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6942" eaLnBrk="1" fontAlgn="auto" hangingPunct="1">
              <a:spcBef>
                <a:spcPts val="0"/>
              </a:spcBef>
              <a:spcAft>
                <a:spcPts val="0"/>
              </a:spcAft>
            </a:pPr>
            <a:r>
              <a:rPr lang="it-IT" sz="1400" dirty="0" err="1">
                <a:solidFill>
                  <a:prstClr val="black"/>
                </a:solidFill>
              </a:rPr>
              <a:t>Wheels</a:t>
            </a:r>
            <a:r>
              <a:rPr lang="it-IT" sz="1400" dirty="0">
                <a:solidFill>
                  <a:prstClr val="black"/>
                </a:solidFill>
              </a:rPr>
              <a:t> for </a:t>
            </a:r>
          </a:p>
          <a:p>
            <a:pPr algn="l" defTabSz="456942" eaLnBrk="1" fontAlgn="auto" hangingPunct="1">
              <a:spcBef>
                <a:spcPts val="0"/>
              </a:spcBef>
              <a:spcAft>
                <a:spcPts val="0"/>
              </a:spcAft>
            </a:pPr>
            <a:r>
              <a:rPr lang="it-IT" sz="1400" dirty="0" err="1">
                <a:solidFill>
                  <a:prstClr val="black"/>
                </a:solidFill>
              </a:rPr>
              <a:t>Collimators</a:t>
            </a:r>
            <a:r>
              <a:rPr lang="it-IT" sz="1400" dirty="0">
                <a:solidFill>
                  <a:prstClr val="black"/>
                </a:solidFill>
              </a:rPr>
              <a:t> and </a:t>
            </a:r>
            <a:r>
              <a:rPr lang="it-IT" sz="1400" dirty="0" err="1">
                <a:solidFill>
                  <a:prstClr val="black"/>
                </a:solidFill>
              </a:rPr>
              <a:t>filters</a:t>
            </a:r>
            <a:endParaRPr lang="it-IT" sz="1400" dirty="0">
              <a:solidFill>
                <a:prstClr val="black"/>
              </a:solidFill>
            </a:endParaRPr>
          </a:p>
          <a:p>
            <a:pPr algn="l" defTabSz="456942" eaLnBrk="1" fontAlgn="auto" hangingPunct="1">
              <a:spcBef>
                <a:spcPts val="0"/>
              </a:spcBef>
              <a:spcAft>
                <a:spcPts val="0"/>
              </a:spcAft>
            </a:pPr>
            <a:endParaRPr lang="it-IT" sz="1400" dirty="0">
              <a:solidFill>
                <a:prstClr val="black"/>
              </a:solidFill>
            </a:endParaRPr>
          </a:p>
          <a:p>
            <a:pPr algn="l" defTabSz="456942" eaLnBrk="1" fontAlgn="auto" hangingPunct="1">
              <a:spcBef>
                <a:spcPts val="0"/>
              </a:spcBef>
              <a:spcAft>
                <a:spcPts val="0"/>
              </a:spcAft>
            </a:pPr>
            <a:endParaRPr lang="it-IT" sz="1400" dirty="0">
              <a:solidFill>
                <a:prstClr val="black"/>
              </a:solidFill>
            </a:endParaRPr>
          </a:p>
          <a:p>
            <a:pPr algn="l" defTabSz="456942" eaLnBrk="1" fontAlgn="auto" hangingPunct="1">
              <a:spcBef>
                <a:spcPts val="0"/>
              </a:spcBef>
              <a:spcAft>
                <a:spcPts val="0"/>
              </a:spcAft>
            </a:pPr>
            <a:r>
              <a:rPr lang="it-IT" sz="1400" dirty="0" err="1">
                <a:solidFill>
                  <a:prstClr val="black"/>
                </a:solidFill>
              </a:rPr>
              <a:t>Photodiode</a:t>
            </a:r>
            <a:r>
              <a:rPr lang="it-IT" sz="1400" dirty="0">
                <a:solidFill>
                  <a:prstClr val="black"/>
                </a:solidFill>
              </a:rPr>
              <a:t> </a:t>
            </a:r>
            <a:r>
              <a:rPr lang="it-IT" sz="1400" dirty="0" err="1">
                <a:solidFill>
                  <a:prstClr val="black"/>
                </a:solidFill>
              </a:rPr>
              <a:t>based</a:t>
            </a:r>
            <a:endParaRPr lang="it-IT" sz="1400" dirty="0">
              <a:solidFill>
                <a:prstClr val="black"/>
              </a:solidFill>
            </a:endParaRPr>
          </a:p>
          <a:p>
            <a:pPr algn="l" defTabSz="456942" eaLnBrk="1" fontAlgn="auto" hangingPunct="1">
              <a:spcBef>
                <a:spcPts val="0"/>
              </a:spcBef>
              <a:spcAft>
                <a:spcPts val="0"/>
              </a:spcAft>
            </a:pPr>
            <a:r>
              <a:rPr lang="it-IT" sz="1400" dirty="0">
                <a:solidFill>
                  <a:prstClr val="black"/>
                </a:solidFill>
              </a:rPr>
              <a:t>X-</a:t>
            </a:r>
            <a:r>
              <a:rPr lang="it-IT" sz="1400" dirty="0" err="1">
                <a:solidFill>
                  <a:prstClr val="black"/>
                </a:solidFill>
              </a:rPr>
              <a:t>ray</a:t>
            </a:r>
            <a:r>
              <a:rPr lang="it-IT" sz="1400" dirty="0">
                <a:solidFill>
                  <a:prstClr val="black"/>
                </a:solidFill>
              </a:rPr>
              <a:t> </a:t>
            </a:r>
            <a:r>
              <a:rPr lang="it-IT" sz="1400" dirty="0" err="1">
                <a:solidFill>
                  <a:prstClr val="black"/>
                </a:solidFill>
              </a:rPr>
              <a:t>fluximeter</a:t>
            </a:r>
            <a:endParaRPr lang="it-IT" sz="1400" dirty="0">
              <a:solidFill>
                <a:prstClr val="black"/>
              </a:solidFill>
            </a:endParaRPr>
          </a:p>
        </p:txBody>
      </p:sp>
      <p:sp>
        <p:nvSpPr>
          <p:cNvPr id="17412" name="Rettangolo 4"/>
          <p:cNvSpPr>
            <a:spLocks noChangeArrowheads="1"/>
          </p:cNvSpPr>
          <p:nvPr/>
        </p:nvSpPr>
        <p:spPr bwMode="auto">
          <a:xfrm>
            <a:off x="7429501" y="1066803"/>
            <a:ext cx="1361866" cy="33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defTabSz="456942" fontAlgn="auto">
              <a:spcBef>
                <a:spcPts val="0"/>
              </a:spcBef>
              <a:spcAft>
                <a:spcPts val="0"/>
              </a:spcAft>
            </a:pPr>
            <a:r>
              <a:rPr lang="it-IT" sz="1600" dirty="0">
                <a:solidFill>
                  <a:prstClr val="black"/>
                </a:solidFill>
                <a:latin typeface="Calibri"/>
                <a:ea typeface="+mn-ea"/>
                <a:cs typeface="+mn-cs"/>
              </a:rPr>
              <a:t>X </a:t>
            </a:r>
            <a:r>
              <a:rPr lang="it-IT" sz="1600" dirty="0" err="1">
                <a:solidFill>
                  <a:prstClr val="black"/>
                </a:solidFill>
                <a:latin typeface="Calibri"/>
                <a:ea typeface="+mn-ea"/>
                <a:cs typeface="+mn-cs"/>
              </a:rPr>
              <a:t>Ray</a:t>
            </a:r>
            <a:r>
              <a:rPr lang="it-IT" sz="1600" dirty="0">
                <a:solidFill>
                  <a:prstClr val="black"/>
                </a:solidFill>
                <a:latin typeface="Calibri"/>
                <a:ea typeface="+mn-ea"/>
                <a:cs typeface="+mn-cs"/>
              </a:rPr>
              <a:t> monitor</a:t>
            </a:r>
          </a:p>
        </p:txBody>
      </p:sp>
      <p:cxnSp>
        <p:nvCxnSpPr>
          <p:cNvPr id="7" name="Connettore 2 6"/>
          <p:cNvCxnSpPr/>
          <p:nvPr/>
        </p:nvCxnSpPr>
        <p:spPr>
          <a:xfrm flipV="1">
            <a:off x="2476500" y="2133600"/>
            <a:ext cx="1073150" cy="762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a:off x="2476500" y="2209800"/>
            <a:ext cx="2063750" cy="4572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Connettore 2 10"/>
          <p:cNvCxnSpPr/>
          <p:nvPr/>
        </p:nvCxnSpPr>
        <p:spPr>
          <a:xfrm>
            <a:off x="2476500" y="3048000"/>
            <a:ext cx="264160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Connettore 2 13"/>
          <p:cNvCxnSpPr/>
          <p:nvPr/>
        </p:nvCxnSpPr>
        <p:spPr>
          <a:xfrm flipH="1">
            <a:off x="5283200" y="1447800"/>
            <a:ext cx="2393950" cy="3048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417" name="CasellaDiTesto 16"/>
          <p:cNvSpPr txBox="1">
            <a:spLocks noChangeArrowheads="1"/>
          </p:cNvSpPr>
          <p:nvPr/>
        </p:nvSpPr>
        <p:spPr bwMode="auto">
          <a:xfrm>
            <a:off x="2889256" y="3695712"/>
            <a:ext cx="30325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8" tIns="45694" rIns="91388" bIns="4569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6942" eaLnBrk="1" fontAlgn="auto" hangingPunct="1">
              <a:spcBef>
                <a:spcPts val="0"/>
              </a:spcBef>
              <a:spcAft>
                <a:spcPts val="0"/>
              </a:spcAft>
            </a:pPr>
            <a:r>
              <a:rPr lang="it-IT" sz="1400" dirty="0">
                <a:solidFill>
                  <a:prstClr val="white"/>
                </a:solidFill>
              </a:rPr>
              <a:t>Optical </a:t>
            </a:r>
            <a:r>
              <a:rPr lang="it-IT" sz="1400" dirty="0" err="1">
                <a:solidFill>
                  <a:prstClr val="white"/>
                </a:solidFill>
              </a:rPr>
              <a:t>bench</a:t>
            </a:r>
            <a:r>
              <a:rPr lang="it-IT" sz="1400" dirty="0">
                <a:solidFill>
                  <a:prstClr val="white"/>
                </a:solidFill>
              </a:rPr>
              <a:t> for test </a:t>
            </a:r>
            <a:r>
              <a:rPr lang="it-IT" sz="1400" dirty="0" err="1">
                <a:solidFill>
                  <a:prstClr val="white"/>
                </a:solidFill>
              </a:rPr>
              <a:t>objects</a:t>
            </a:r>
            <a:r>
              <a:rPr lang="it-IT" sz="1400" dirty="0">
                <a:solidFill>
                  <a:prstClr val="white"/>
                </a:solidFill>
              </a:rPr>
              <a:t> and </a:t>
            </a:r>
            <a:r>
              <a:rPr lang="it-IT" sz="1400" dirty="0" err="1">
                <a:solidFill>
                  <a:prstClr val="white"/>
                </a:solidFill>
              </a:rPr>
              <a:t>imaging</a:t>
            </a:r>
            <a:r>
              <a:rPr lang="it-IT" sz="1400" dirty="0">
                <a:solidFill>
                  <a:prstClr val="white"/>
                </a:solidFill>
              </a:rPr>
              <a:t> </a:t>
            </a:r>
            <a:r>
              <a:rPr lang="it-IT" sz="1400" dirty="0" err="1">
                <a:solidFill>
                  <a:prstClr val="white"/>
                </a:solidFill>
              </a:rPr>
              <a:t>apparatuses</a:t>
            </a:r>
            <a:r>
              <a:rPr lang="it-IT" sz="1400" dirty="0">
                <a:solidFill>
                  <a:prstClr val="white"/>
                </a:solidFill>
              </a:rPr>
              <a:t> X in </a:t>
            </a:r>
            <a:r>
              <a:rPr lang="it-IT" sz="1400" dirty="0" err="1">
                <a:solidFill>
                  <a:prstClr val="white"/>
                </a:solidFill>
              </a:rPr>
              <a:t>absorption</a:t>
            </a:r>
            <a:r>
              <a:rPr lang="it-IT" sz="1400" dirty="0">
                <a:solidFill>
                  <a:prstClr val="white"/>
                </a:solidFill>
              </a:rPr>
              <a:t> and</a:t>
            </a:r>
          </a:p>
          <a:p>
            <a:pPr algn="l" defTabSz="456942" eaLnBrk="1" fontAlgn="auto" hangingPunct="1">
              <a:spcBef>
                <a:spcPts val="0"/>
              </a:spcBef>
              <a:spcAft>
                <a:spcPts val="0"/>
              </a:spcAft>
            </a:pPr>
            <a:r>
              <a:rPr lang="it-IT" sz="1400" dirty="0">
                <a:solidFill>
                  <a:prstClr val="white"/>
                </a:solidFill>
              </a:rPr>
              <a:t>In </a:t>
            </a:r>
            <a:r>
              <a:rPr lang="it-IT" sz="1400" dirty="0" err="1">
                <a:solidFill>
                  <a:prstClr val="white"/>
                </a:solidFill>
              </a:rPr>
              <a:t>phase</a:t>
            </a:r>
            <a:r>
              <a:rPr lang="it-IT" sz="1400" dirty="0">
                <a:solidFill>
                  <a:prstClr val="white"/>
                </a:solidFill>
              </a:rPr>
              <a:t> </a:t>
            </a:r>
            <a:r>
              <a:rPr lang="it-IT" sz="1400" dirty="0" err="1">
                <a:solidFill>
                  <a:prstClr val="white"/>
                </a:solidFill>
              </a:rPr>
              <a:t>contrast</a:t>
            </a:r>
            <a:endParaRPr lang="it-IT" sz="1400" dirty="0">
              <a:solidFill>
                <a:prstClr val="white"/>
              </a:solidFill>
            </a:endParaRPr>
          </a:p>
        </p:txBody>
      </p:sp>
      <p:sp>
        <p:nvSpPr>
          <p:cNvPr id="17418" name="CasellaDiTesto 17"/>
          <p:cNvSpPr txBox="1">
            <a:spLocks noChangeArrowheads="1"/>
          </p:cNvSpPr>
          <p:nvPr/>
        </p:nvSpPr>
        <p:spPr bwMode="auto">
          <a:xfrm>
            <a:off x="2264377" y="76218"/>
            <a:ext cx="5093657" cy="4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6942" eaLnBrk="1" fontAlgn="auto" hangingPunct="1">
              <a:spcBef>
                <a:spcPts val="0"/>
              </a:spcBef>
              <a:spcAft>
                <a:spcPts val="0"/>
              </a:spcAft>
            </a:pPr>
            <a:r>
              <a:rPr lang="it-IT" dirty="0" smtClean="0">
                <a:solidFill>
                  <a:prstClr val="black"/>
                </a:solidFill>
              </a:rPr>
              <a:t>X-</a:t>
            </a:r>
            <a:r>
              <a:rPr lang="it-IT" dirty="0" err="1" smtClean="0">
                <a:solidFill>
                  <a:prstClr val="black"/>
                </a:solidFill>
              </a:rPr>
              <a:t>ray</a:t>
            </a:r>
            <a:r>
              <a:rPr lang="it-IT" dirty="0" smtClean="0">
                <a:solidFill>
                  <a:prstClr val="black"/>
                </a:solidFill>
              </a:rPr>
              <a:t> </a:t>
            </a:r>
            <a:r>
              <a:rPr lang="it-IT" dirty="0" err="1" smtClean="0">
                <a:solidFill>
                  <a:prstClr val="black"/>
                </a:solidFill>
              </a:rPr>
              <a:t>beam</a:t>
            </a:r>
            <a:r>
              <a:rPr lang="it-IT" dirty="0" smtClean="0">
                <a:solidFill>
                  <a:prstClr val="black"/>
                </a:solidFill>
              </a:rPr>
              <a:t> </a:t>
            </a:r>
            <a:r>
              <a:rPr lang="it-IT" dirty="0" err="1" smtClean="0">
                <a:solidFill>
                  <a:prstClr val="black"/>
                </a:solidFill>
              </a:rPr>
              <a:t>characterization</a:t>
            </a:r>
            <a:r>
              <a:rPr lang="it-IT" dirty="0" smtClean="0">
                <a:solidFill>
                  <a:prstClr val="black"/>
                </a:solidFill>
              </a:rPr>
              <a:t> </a:t>
            </a:r>
            <a:r>
              <a:rPr lang="it-IT" dirty="0" err="1" smtClean="0">
                <a:solidFill>
                  <a:prstClr val="black"/>
                </a:solidFill>
              </a:rPr>
              <a:t>system</a:t>
            </a:r>
            <a:endParaRPr lang="it-IT" dirty="0">
              <a:solidFill>
                <a:prstClr val="black"/>
              </a:solidFill>
            </a:endParaRPr>
          </a:p>
        </p:txBody>
      </p:sp>
      <p:sp>
        <p:nvSpPr>
          <p:cNvPr id="17419" name="Rettangolo 18"/>
          <p:cNvSpPr>
            <a:spLocks noChangeArrowheads="1"/>
          </p:cNvSpPr>
          <p:nvPr/>
        </p:nvSpPr>
        <p:spPr bwMode="auto">
          <a:xfrm>
            <a:off x="5200660" y="4953019"/>
            <a:ext cx="2019298" cy="58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defTabSz="456942" fontAlgn="auto">
              <a:spcBef>
                <a:spcPts val="0"/>
              </a:spcBef>
              <a:spcAft>
                <a:spcPts val="0"/>
              </a:spcAft>
            </a:pPr>
            <a:r>
              <a:rPr lang="it-IT" sz="1600" dirty="0" err="1">
                <a:latin typeface="Calibri"/>
                <a:ea typeface="+mn-ea"/>
                <a:cs typeface="+mn-cs"/>
              </a:rPr>
              <a:t>Wheels</a:t>
            </a:r>
            <a:r>
              <a:rPr lang="it-IT" sz="1600" dirty="0">
                <a:latin typeface="Calibri"/>
                <a:ea typeface="+mn-ea"/>
                <a:cs typeface="+mn-cs"/>
              </a:rPr>
              <a:t> for </a:t>
            </a:r>
          </a:p>
          <a:p>
            <a:pPr algn="l" defTabSz="456942" fontAlgn="auto">
              <a:spcBef>
                <a:spcPts val="0"/>
              </a:spcBef>
              <a:spcAft>
                <a:spcPts val="0"/>
              </a:spcAft>
            </a:pPr>
            <a:r>
              <a:rPr lang="it-IT" sz="1600" dirty="0" err="1">
                <a:latin typeface="Calibri"/>
                <a:ea typeface="+mn-ea"/>
                <a:cs typeface="+mn-cs"/>
              </a:rPr>
              <a:t>Collimators</a:t>
            </a:r>
            <a:r>
              <a:rPr lang="it-IT" sz="1600" dirty="0">
                <a:latin typeface="Calibri"/>
                <a:ea typeface="+mn-ea"/>
                <a:cs typeface="+mn-cs"/>
              </a:rPr>
              <a:t> and </a:t>
            </a:r>
            <a:r>
              <a:rPr lang="it-IT" sz="1600" dirty="0" err="1">
                <a:latin typeface="Calibri"/>
                <a:ea typeface="+mn-ea"/>
                <a:cs typeface="+mn-cs"/>
              </a:rPr>
              <a:t>filters</a:t>
            </a:r>
            <a:endParaRPr lang="it-IT" sz="1600" dirty="0">
              <a:latin typeface="Calibri"/>
              <a:ea typeface="+mn-ea"/>
              <a:cs typeface="+mn-cs"/>
            </a:endParaRPr>
          </a:p>
        </p:txBody>
      </p:sp>
      <p:cxnSp>
        <p:nvCxnSpPr>
          <p:cNvPr id="20" name="Connettore 2 19"/>
          <p:cNvCxnSpPr/>
          <p:nvPr/>
        </p:nvCxnSpPr>
        <p:spPr>
          <a:xfrm flipH="1">
            <a:off x="4705350" y="5562600"/>
            <a:ext cx="908050" cy="5334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67448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121365"/>
            <a:ext cx="9906000" cy="3827644"/>
            <a:chOff x="0" y="1121365"/>
            <a:chExt cx="9906000" cy="3827644"/>
          </a:xfrm>
        </p:grpSpPr>
        <p:pic>
          <p:nvPicPr>
            <p:cNvPr id="2" name="Picture 1"/>
            <p:cNvPicPr>
              <a:picLocks noChangeAspect="1"/>
            </p:cNvPicPr>
            <p:nvPr/>
          </p:nvPicPr>
          <p:blipFill>
            <a:blip r:embed="rId2"/>
            <a:stretch>
              <a:fillRect/>
            </a:stretch>
          </p:blipFill>
          <p:spPr>
            <a:xfrm>
              <a:off x="0" y="1892300"/>
              <a:ext cx="9906000" cy="3056709"/>
            </a:xfrm>
            <a:prstGeom prst="rect">
              <a:avLst/>
            </a:prstGeom>
          </p:spPr>
        </p:pic>
        <p:pic>
          <p:nvPicPr>
            <p:cNvPr id="3" name="Picture 2"/>
            <p:cNvPicPr>
              <a:picLocks noChangeAspect="1"/>
            </p:cNvPicPr>
            <p:nvPr/>
          </p:nvPicPr>
          <p:blipFill>
            <a:blip r:embed="rId2"/>
            <a:stretch>
              <a:fillRect/>
            </a:stretch>
          </p:blipFill>
          <p:spPr>
            <a:xfrm>
              <a:off x="0" y="1892300"/>
              <a:ext cx="9906000" cy="3056709"/>
            </a:xfrm>
            <a:prstGeom prst="rect">
              <a:avLst/>
            </a:prstGeom>
          </p:spPr>
        </p:pic>
        <p:pic>
          <p:nvPicPr>
            <p:cNvPr id="4" name="Picture 3"/>
            <p:cNvPicPr>
              <a:picLocks noChangeAspect="1"/>
            </p:cNvPicPr>
            <p:nvPr/>
          </p:nvPicPr>
          <p:blipFill>
            <a:blip r:embed="rId3"/>
            <a:stretch>
              <a:fillRect/>
            </a:stretch>
          </p:blipFill>
          <p:spPr>
            <a:xfrm>
              <a:off x="0" y="1121365"/>
              <a:ext cx="9906000" cy="867475"/>
            </a:xfrm>
            <a:prstGeom prst="rect">
              <a:avLst/>
            </a:prstGeom>
          </p:spPr>
        </p:pic>
      </p:grpSp>
      <p:sp>
        <p:nvSpPr>
          <p:cNvPr id="6" name="Oval 5"/>
          <p:cNvSpPr/>
          <p:nvPr/>
        </p:nvSpPr>
        <p:spPr bwMode="auto">
          <a:xfrm>
            <a:off x="3152800" y="2204864"/>
            <a:ext cx="3888432" cy="936104"/>
          </a:xfrm>
          <a:prstGeom prst="ellipse">
            <a:avLst/>
          </a:prstGeom>
          <a:noFill/>
          <a:ln>
            <a:solidFill>
              <a:schemeClr val="bg1"/>
            </a:solidFill>
          </a:ln>
          <a:effectLst/>
          <a:extLst/>
        </p:spPr>
        <p:txBody>
          <a:bodyPr vert="horz" wrap="square" lIns="91388" tIns="45694" rIns="91388" bIns="45694" numCol="1" spcCol="0" rtlCol="0" anchor="t" anchorCtr="0" compatLnSpc="1">
            <a:prstTxWarp prst="textNoShape">
              <a:avLst/>
            </a:prstTxWarp>
          </a:bodyPr>
          <a:lstStyle/>
          <a:p>
            <a:pPr defTabSz="913884"/>
            <a:endParaRPr lang="en-US" sz="2400">
              <a:solidFill>
                <a:srgbClr val="FF0000"/>
              </a:solidFill>
            </a:endParaRPr>
          </a:p>
        </p:txBody>
      </p:sp>
    </p:spTree>
    <p:extLst>
      <p:ext uri="{BB962C8B-B14F-4D97-AF65-F5344CB8AC3E}">
        <p14:creationId xmlns:p14="http://schemas.microsoft.com/office/powerpoint/2010/main" val="1266476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408087" y="1278849"/>
            <a:ext cx="9374045" cy="4247265"/>
          </a:xfrm>
          <a:prstGeom prst="rect">
            <a:avLst/>
          </a:prstGeom>
          <a:noFill/>
          <a:ln w="9525">
            <a:noFill/>
            <a:miter lim="800000"/>
            <a:headEnd/>
            <a:tailEnd/>
          </a:ln>
        </p:spPr>
        <p:txBody>
          <a:bodyPr wrap="square" lIns="91388" tIns="45694" rIns="91388" bIns="45694">
            <a:prstTxWarp prst="textNoShape">
              <a:avLst/>
            </a:prstTxWarp>
            <a:spAutoFit/>
          </a:bodyPr>
          <a:lstStyle/>
          <a:p>
            <a:pPr marL="342706" indent="-342706" algn="l" defTabSz="456942" fontAlgn="auto">
              <a:spcBef>
                <a:spcPts val="0"/>
              </a:spcBef>
              <a:spcAft>
                <a:spcPts val="0"/>
              </a:spcAft>
              <a:buFont typeface="+mj-lt"/>
              <a:buAutoNum type="arabicPeriod"/>
            </a:pPr>
            <a:r>
              <a:rPr lang="it-IT" sz="1800" dirty="0">
                <a:solidFill>
                  <a:prstClr val="black"/>
                </a:solidFill>
                <a:latin typeface="Calibri"/>
                <a:ea typeface="+mn-ea"/>
                <a:cs typeface="+mn-cs"/>
              </a:rPr>
              <a:t>Integration of the </a:t>
            </a:r>
            <a:r>
              <a:rPr lang="it-IT" sz="1800" dirty="0" err="1">
                <a:solidFill>
                  <a:prstClr val="black"/>
                </a:solidFill>
                <a:latin typeface="Calibri"/>
                <a:ea typeface="+mn-ea"/>
                <a:cs typeface="+mn-cs"/>
              </a:rPr>
              <a:t>characterization</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system</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devices</a:t>
            </a:r>
            <a:r>
              <a:rPr lang="it-IT" sz="1800" dirty="0">
                <a:solidFill>
                  <a:prstClr val="black"/>
                </a:solidFill>
                <a:latin typeface="Calibri"/>
                <a:ea typeface="+mn-ea"/>
                <a:cs typeface="+mn-cs"/>
              </a:rPr>
              <a:t> with the control room </a:t>
            </a:r>
            <a:r>
              <a:rPr lang="it-IT" sz="1800" dirty="0" err="1">
                <a:solidFill>
                  <a:prstClr val="black"/>
                </a:solidFill>
                <a:latin typeface="Calibri"/>
                <a:ea typeface="+mn-ea"/>
                <a:cs typeface="+mn-cs"/>
              </a:rPr>
              <a:t>equipment</a:t>
            </a:r>
            <a:endParaRPr lang="it-IT" sz="1800" dirty="0">
              <a:solidFill>
                <a:prstClr val="black"/>
              </a:solidFill>
              <a:latin typeface="Calibri"/>
              <a:ea typeface="+mn-ea"/>
              <a:cs typeface="+mn-cs"/>
            </a:endParaRPr>
          </a:p>
          <a:p>
            <a:pPr marL="342706" indent="-342706" algn="l" defTabSz="456942" fontAlgn="auto">
              <a:spcBef>
                <a:spcPts val="0"/>
              </a:spcBef>
              <a:spcAft>
                <a:spcPts val="0"/>
              </a:spcAft>
              <a:buFont typeface="+mj-lt"/>
              <a:buAutoNum type="arabicPeriod"/>
            </a:pPr>
            <a:r>
              <a:rPr lang="it-IT" sz="1800" dirty="0">
                <a:solidFill>
                  <a:prstClr val="black"/>
                </a:solidFill>
                <a:latin typeface="Calibri"/>
                <a:ea typeface="+mn-ea"/>
                <a:cs typeface="+mn-cs"/>
              </a:rPr>
              <a:t>Back </a:t>
            </a:r>
            <a:r>
              <a:rPr lang="it-IT" sz="1800" dirty="0" err="1">
                <a:solidFill>
                  <a:prstClr val="black"/>
                </a:solidFill>
                <a:latin typeface="Calibri"/>
                <a:ea typeface="+mn-ea"/>
                <a:cs typeface="+mn-cs"/>
              </a:rPr>
              <a:t>ground</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measuremets</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during</a:t>
            </a:r>
            <a:r>
              <a:rPr lang="it-IT" sz="1800" dirty="0">
                <a:solidFill>
                  <a:prstClr val="black"/>
                </a:solidFill>
                <a:latin typeface="Calibri"/>
                <a:ea typeface="+mn-ea"/>
                <a:cs typeface="+mn-cs"/>
              </a:rPr>
              <a:t> the electron </a:t>
            </a:r>
            <a:r>
              <a:rPr lang="it-IT" sz="1800" dirty="0" err="1">
                <a:solidFill>
                  <a:prstClr val="black"/>
                </a:solidFill>
                <a:latin typeface="Calibri"/>
                <a:ea typeface="+mn-ea"/>
                <a:cs typeface="+mn-cs"/>
              </a:rPr>
              <a:t>trasport</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tests</a:t>
            </a:r>
            <a:endParaRPr lang="it-IT" sz="1800" dirty="0">
              <a:solidFill>
                <a:prstClr val="black"/>
              </a:solidFill>
              <a:latin typeface="Calibri"/>
              <a:ea typeface="+mn-ea"/>
              <a:cs typeface="+mn-cs"/>
            </a:endParaRPr>
          </a:p>
          <a:p>
            <a:pPr marL="342706" indent="-342706" algn="l" defTabSz="456942" fontAlgn="auto">
              <a:spcBef>
                <a:spcPts val="0"/>
              </a:spcBef>
              <a:spcAft>
                <a:spcPts val="0"/>
              </a:spcAft>
              <a:buFont typeface="+mj-lt"/>
              <a:buAutoNum type="arabicPeriod"/>
            </a:pPr>
            <a:r>
              <a:rPr lang="it-IT" sz="1800" dirty="0" err="1">
                <a:solidFill>
                  <a:prstClr val="black"/>
                </a:solidFill>
                <a:latin typeface="Calibri"/>
                <a:ea typeface="+mn-ea"/>
                <a:cs typeface="+mn-cs"/>
              </a:rPr>
              <a:t>Measurement</a:t>
            </a:r>
            <a:r>
              <a:rPr lang="it-IT" sz="1800" dirty="0">
                <a:solidFill>
                  <a:prstClr val="black"/>
                </a:solidFill>
                <a:latin typeface="Calibri"/>
                <a:ea typeface="+mn-ea"/>
                <a:cs typeface="+mn-cs"/>
              </a:rPr>
              <a:t> of X </a:t>
            </a:r>
            <a:r>
              <a:rPr lang="it-IT" sz="1800" dirty="0" err="1">
                <a:solidFill>
                  <a:prstClr val="black"/>
                </a:solidFill>
                <a:latin typeface="Calibri"/>
                <a:ea typeface="+mn-ea"/>
                <a:cs typeface="+mn-cs"/>
              </a:rPr>
              <a:t>ray</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emission</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during</a:t>
            </a:r>
            <a:r>
              <a:rPr lang="it-IT" sz="1800" dirty="0">
                <a:solidFill>
                  <a:prstClr val="black"/>
                </a:solidFill>
                <a:latin typeface="Calibri"/>
                <a:ea typeface="+mn-ea"/>
                <a:cs typeface="+mn-cs"/>
              </a:rPr>
              <a:t> the </a:t>
            </a:r>
            <a:r>
              <a:rPr lang="it-IT" sz="1800" dirty="0" err="1">
                <a:solidFill>
                  <a:prstClr val="black"/>
                </a:solidFill>
                <a:latin typeface="Calibri"/>
                <a:ea typeface="+mn-ea"/>
                <a:cs typeface="+mn-cs"/>
              </a:rPr>
              <a:t>allignment</a:t>
            </a:r>
            <a:r>
              <a:rPr lang="it-IT" sz="1800" dirty="0">
                <a:solidFill>
                  <a:prstClr val="black"/>
                </a:solidFill>
                <a:latin typeface="Calibri"/>
                <a:ea typeface="+mn-ea"/>
                <a:cs typeface="+mn-cs"/>
              </a:rPr>
              <a:t> of first </a:t>
            </a:r>
            <a:r>
              <a:rPr lang="it-IT" sz="1800" dirty="0" err="1">
                <a:solidFill>
                  <a:prstClr val="black"/>
                </a:solidFill>
                <a:latin typeface="Calibri"/>
                <a:ea typeface="+mn-ea"/>
                <a:cs typeface="+mn-cs"/>
              </a:rPr>
              <a:t>collision</a:t>
            </a:r>
            <a:r>
              <a:rPr lang="it-IT" sz="1800" dirty="0">
                <a:solidFill>
                  <a:prstClr val="black"/>
                </a:solidFill>
                <a:latin typeface="Calibri"/>
                <a:ea typeface="+mn-ea"/>
                <a:cs typeface="+mn-cs"/>
              </a:rPr>
              <a:t> </a:t>
            </a:r>
          </a:p>
          <a:p>
            <a:pPr algn="l" defTabSz="456942" fontAlgn="auto">
              <a:spcBef>
                <a:spcPts val="0"/>
              </a:spcBef>
              <a:spcAft>
                <a:spcPts val="0"/>
              </a:spcAft>
            </a:pPr>
            <a:r>
              <a:rPr lang="it-IT" sz="1800" dirty="0">
                <a:solidFill>
                  <a:prstClr val="black"/>
                </a:solidFill>
                <a:latin typeface="Calibri"/>
                <a:ea typeface="+mn-ea"/>
                <a:cs typeface="+mn-cs"/>
              </a:rPr>
              <a:t>       electron </a:t>
            </a:r>
            <a:r>
              <a:rPr lang="it-IT" sz="1800" dirty="0" err="1">
                <a:solidFill>
                  <a:prstClr val="black"/>
                </a:solidFill>
                <a:latin typeface="Calibri"/>
                <a:ea typeface="+mn-ea"/>
                <a:cs typeface="+mn-cs"/>
              </a:rPr>
              <a:t>beam</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energy</a:t>
            </a:r>
            <a:r>
              <a:rPr lang="it-IT" sz="1800" dirty="0">
                <a:solidFill>
                  <a:prstClr val="black"/>
                </a:solidFill>
                <a:latin typeface="Calibri"/>
                <a:ea typeface="+mn-ea"/>
                <a:cs typeface="+mn-cs"/>
              </a:rPr>
              <a:t>: 80 </a:t>
            </a:r>
            <a:r>
              <a:rPr lang="it-IT" sz="1800" dirty="0" err="1">
                <a:solidFill>
                  <a:prstClr val="black"/>
                </a:solidFill>
                <a:latin typeface="Calibri"/>
                <a:ea typeface="+mn-ea"/>
                <a:cs typeface="+mn-cs"/>
              </a:rPr>
              <a:t>MeV</a:t>
            </a:r>
            <a:r>
              <a:rPr lang="it-IT" sz="1800" dirty="0">
                <a:solidFill>
                  <a:prstClr val="black"/>
                </a:solidFill>
                <a:latin typeface="Calibri"/>
                <a:ea typeface="+mn-ea"/>
                <a:cs typeface="+mn-cs"/>
              </a:rPr>
              <a:t>  -&gt; X </a:t>
            </a:r>
            <a:r>
              <a:rPr lang="it-IT" sz="1800" dirty="0" err="1">
                <a:solidFill>
                  <a:prstClr val="black"/>
                </a:solidFill>
                <a:latin typeface="Calibri"/>
                <a:ea typeface="+mn-ea"/>
                <a:cs typeface="+mn-cs"/>
              </a:rPr>
              <a:t>ray</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beam</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energy</a:t>
            </a:r>
            <a:r>
              <a:rPr lang="it-IT" sz="1800" dirty="0">
                <a:solidFill>
                  <a:prstClr val="black"/>
                </a:solidFill>
                <a:latin typeface="Calibri"/>
                <a:ea typeface="+mn-ea"/>
                <a:cs typeface="+mn-cs"/>
              </a:rPr>
              <a:t> 90 – 140 </a:t>
            </a:r>
            <a:r>
              <a:rPr lang="it-IT" sz="1800" dirty="0" err="1">
                <a:solidFill>
                  <a:prstClr val="black"/>
                </a:solidFill>
                <a:latin typeface="Calibri"/>
                <a:ea typeface="+mn-ea"/>
                <a:cs typeface="+mn-cs"/>
              </a:rPr>
              <a:t>keV</a:t>
            </a:r>
            <a:endParaRPr lang="it-IT" sz="1800" dirty="0">
              <a:solidFill>
                <a:prstClr val="black"/>
              </a:solidFill>
              <a:latin typeface="Calibri"/>
              <a:ea typeface="+mn-ea"/>
              <a:cs typeface="+mn-cs"/>
            </a:endParaRPr>
          </a:p>
          <a:p>
            <a:pPr marL="342706" indent="-342706" algn="l" defTabSz="456942" fontAlgn="auto">
              <a:spcBef>
                <a:spcPts val="0"/>
              </a:spcBef>
              <a:spcAft>
                <a:spcPts val="0"/>
              </a:spcAft>
              <a:buFont typeface="+mj-lt"/>
              <a:buAutoNum type="arabicPeriod"/>
            </a:pPr>
            <a:endParaRPr lang="it-IT" sz="1800" dirty="0">
              <a:solidFill>
                <a:prstClr val="black"/>
              </a:solidFill>
              <a:latin typeface="Calibri"/>
              <a:ea typeface="+mn-ea"/>
              <a:cs typeface="+mn-cs"/>
            </a:endParaRPr>
          </a:p>
          <a:p>
            <a:pPr algn="l" defTabSz="456942" fontAlgn="auto">
              <a:spcBef>
                <a:spcPts val="0"/>
              </a:spcBef>
              <a:spcAft>
                <a:spcPts val="0"/>
              </a:spcAft>
            </a:pPr>
            <a:r>
              <a:rPr lang="it-IT" sz="1800" dirty="0">
                <a:solidFill>
                  <a:prstClr val="black"/>
                </a:solidFill>
                <a:latin typeface="Calibri"/>
                <a:ea typeface="+mn-ea"/>
                <a:cs typeface="+mn-cs"/>
              </a:rPr>
              <a:t>4.   </a:t>
            </a:r>
            <a:r>
              <a:rPr lang="it-IT" sz="1800" dirty="0" err="1">
                <a:solidFill>
                  <a:prstClr val="black"/>
                </a:solidFill>
                <a:latin typeface="Calibri"/>
                <a:ea typeface="+mn-ea"/>
                <a:cs typeface="+mn-cs"/>
              </a:rPr>
              <a:t>Measurement</a:t>
            </a:r>
            <a:r>
              <a:rPr lang="it-IT" sz="1800" dirty="0">
                <a:solidFill>
                  <a:prstClr val="black"/>
                </a:solidFill>
                <a:latin typeface="Calibri"/>
                <a:ea typeface="+mn-ea"/>
                <a:cs typeface="+mn-cs"/>
              </a:rPr>
              <a:t> of X </a:t>
            </a:r>
            <a:r>
              <a:rPr lang="it-IT" sz="1800" dirty="0" err="1">
                <a:solidFill>
                  <a:prstClr val="black"/>
                </a:solidFill>
                <a:latin typeface="Calibri"/>
                <a:ea typeface="+mn-ea"/>
                <a:cs typeface="+mn-cs"/>
              </a:rPr>
              <a:t>ray</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emission</a:t>
            </a:r>
            <a:r>
              <a:rPr lang="it-IT" sz="1800" dirty="0">
                <a:solidFill>
                  <a:prstClr val="black"/>
                </a:solidFill>
                <a:latin typeface="Calibri"/>
                <a:ea typeface="+mn-ea"/>
                <a:cs typeface="+mn-cs"/>
              </a:rPr>
              <a:t> with electron </a:t>
            </a:r>
            <a:r>
              <a:rPr lang="it-IT" sz="1800" dirty="0" err="1">
                <a:solidFill>
                  <a:prstClr val="black"/>
                </a:solidFill>
                <a:latin typeface="Calibri"/>
                <a:ea typeface="+mn-ea"/>
                <a:cs typeface="+mn-cs"/>
              </a:rPr>
              <a:t>beam</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energy</a:t>
            </a:r>
            <a:r>
              <a:rPr lang="it-IT" sz="1800" dirty="0">
                <a:solidFill>
                  <a:prstClr val="black"/>
                </a:solidFill>
                <a:latin typeface="Calibri"/>
                <a:ea typeface="+mn-ea"/>
                <a:cs typeface="+mn-cs"/>
              </a:rPr>
              <a:t> of  30 </a:t>
            </a:r>
            <a:r>
              <a:rPr lang="it-IT" sz="1800" dirty="0" err="1">
                <a:solidFill>
                  <a:prstClr val="black"/>
                </a:solidFill>
                <a:latin typeface="Calibri"/>
                <a:ea typeface="+mn-ea"/>
                <a:cs typeface="+mn-cs"/>
              </a:rPr>
              <a:t>MeV</a:t>
            </a:r>
            <a:endParaRPr lang="it-IT" sz="1800" dirty="0">
              <a:solidFill>
                <a:prstClr val="black"/>
              </a:solidFill>
              <a:latin typeface="Calibri"/>
              <a:ea typeface="+mn-ea"/>
              <a:cs typeface="+mn-cs"/>
            </a:endParaRPr>
          </a:p>
          <a:p>
            <a:pPr algn="l" defTabSz="456942" fontAlgn="auto">
              <a:spcBef>
                <a:spcPts val="0"/>
              </a:spcBef>
              <a:spcAft>
                <a:spcPts val="0"/>
              </a:spcAft>
            </a:pPr>
            <a:r>
              <a:rPr lang="it-IT" sz="1800" dirty="0">
                <a:solidFill>
                  <a:prstClr val="black"/>
                </a:solidFill>
                <a:latin typeface="Calibri"/>
                <a:ea typeface="+mn-ea"/>
                <a:cs typeface="+mn-cs"/>
              </a:rPr>
              <a:t>      20 </a:t>
            </a:r>
            <a:r>
              <a:rPr lang="it-IT" sz="1800" dirty="0" err="1">
                <a:solidFill>
                  <a:prstClr val="black"/>
                </a:solidFill>
                <a:latin typeface="Calibri"/>
                <a:ea typeface="+mn-ea"/>
                <a:cs typeface="+mn-cs"/>
              </a:rPr>
              <a:t>keV</a:t>
            </a:r>
            <a:r>
              <a:rPr lang="it-IT" sz="1800" dirty="0">
                <a:solidFill>
                  <a:prstClr val="black"/>
                </a:solidFill>
                <a:latin typeface="Calibri"/>
                <a:ea typeface="+mn-ea"/>
                <a:cs typeface="+mn-cs"/>
              </a:rPr>
              <a:t>     X-</a:t>
            </a:r>
            <a:r>
              <a:rPr lang="it-IT" sz="1800" dirty="0" err="1">
                <a:solidFill>
                  <a:prstClr val="black"/>
                </a:solidFill>
                <a:latin typeface="Calibri"/>
                <a:ea typeface="+mn-ea"/>
                <a:cs typeface="+mn-cs"/>
              </a:rPr>
              <a:t>ray</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yield</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measurement</a:t>
            </a:r>
            <a:endParaRPr lang="it-IT" sz="1800" dirty="0">
              <a:solidFill>
                <a:prstClr val="black"/>
              </a:solidFill>
              <a:latin typeface="Calibri"/>
              <a:ea typeface="+mn-ea"/>
              <a:cs typeface="+mn-cs"/>
            </a:endParaRPr>
          </a:p>
          <a:p>
            <a:pPr algn="l" defTabSz="456942" fontAlgn="auto">
              <a:spcBef>
                <a:spcPts val="0"/>
              </a:spcBef>
              <a:spcAft>
                <a:spcPts val="0"/>
              </a:spcAft>
            </a:pPr>
            <a:r>
              <a:rPr lang="it-IT" sz="1800" dirty="0">
                <a:solidFill>
                  <a:prstClr val="black"/>
                </a:solidFill>
                <a:latin typeface="Calibri"/>
                <a:ea typeface="+mn-ea"/>
                <a:cs typeface="+mn-cs"/>
              </a:rPr>
              <a:t>      20 </a:t>
            </a:r>
            <a:r>
              <a:rPr lang="it-IT" sz="1800" dirty="0" err="1">
                <a:solidFill>
                  <a:prstClr val="black"/>
                </a:solidFill>
                <a:latin typeface="Calibri"/>
                <a:ea typeface="+mn-ea"/>
                <a:cs typeface="+mn-cs"/>
              </a:rPr>
              <a:t>keV</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beam</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energy</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spectrum</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characterization</a:t>
            </a:r>
            <a:endParaRPr lang="it-IT" sz="1800" dirty="0">
              <a:solidFill>
                <a:prstClr val="black"/>
              </a:solidFill>
              <a:latin typeface="Calibri"/>
              <a:ea typeface="+mn-ea"/>
              <a:cs typeface="+mn-cs"/>
            </a:endParaRPr>
          </a:p>
          <a:p>
            <a:pPr marL="342706" indent="-342706" algn="l" defTabSz="456942" fontAlgn="auto">
              <a:spcBef>
                <a:spcPts val="0"/>
              </a:spcBef>
              <a:spcAft>
                <a:spcPts val="0"/>
              </a:spcAft>
              <a:buFont typeface="+mj-lt"/>
              <a:buAutoNum type="arabicPeriod"/>
            </a:pPr>
            <a:endParaRPr lang="it-IT" sz="1800" dirty="0">
              <a:solidFill>
                <a:prstClr val="black"/>
              </a:solidFill>
              <a:latin typeface="Calibri"/>
              <a:ea typeface="+mn-ea"/>
              <a:cs typeface="+mn-cs"/>
            </a:endParaRPr>
          </a:p>
          <a:p>
            <a:pPr algn="l" defTabSz="456942" fontAlgn="auto">
              <a:spcBef>
                <a:spcPts val="0"/>
              </a:spcBef>
              <a:spcAft>
                <a:spcPts val="0"/>
              </a:spcAft>
            </a:pPr>
            <a:r>
              <a:rPr lang="it-IT" sz="1800" dirty="0">
                <a:solidFill>
                  <a:prstClr val="black"/>
                </a:solidFill>
                <a:latin typeface="Calibri"/>
                <a:ea typeface="+mn-ea"/>
                <a:cs typeface="+mn-cs"/>
              </a:rPr>
              <a:t>5.   Integration of X-</a:t>
            </a:r>
            <a:r>
              <a:rPr lang="it-IT" sz="1800" dirty="0" err="1">
                <a:solidFill>
                  <a:prstClr val="black"/>
                </a:solidFill>
                <a:latin typeface="Calibri"/>
                <a:ea typeface="+mn-ea"/>
                <a:cs typeface="+mn-cs"/>
              </a:rPr>
              <a:t>ray</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imaging</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system</a:t>
            </a:r>
            <a:r>
              <a:rPr lang="it-IT" sz="1800" dirty="0">
                <a:solidFill>
                  <a:prstClr val="black"/>
                </a:solidFill>
                <a:latin typeface="Calibri"/>
                <a:ea typeface="+mn-ea"/>
                <a:cs typeface="+mn-cs"/>
              </a:rPr>
              <a:t> with the control room </a:t>
            </a:r>
            <a:r>
              <a:rPr lang="it-IT" sz="1800" dirty="0" err="1">
                <a:solidFill>
                  <a:prstClr val="black"/>
                </a:solidFill>
                <a:latin typeface="Calibri"/>
                <a:ea typeface="+mn-ea"/>
                <a:cs typeface="+mn-cs"/>
              </a:rPr>
              <a:t>equipmet</a:t>
            </a:r>
            <a:endParaRPr lang="it-IT" sz="1800" dirty="0">
              <a:solidFill>
                <a:prstClr val="black"/>
              </a:solidFill>
              <a:latin typeface="Calibri"/>
              <a:ea typeface="+mn-ea"/>
              <a:cs typeface="+mn-cs"/>
            </a:endParaRPr>
          </a:p>
          <a:p>
            <a:pPr algn="l" defTabSz="456942" fontAlgn="auto">
              <a:spcBef>
                <a:spcPts val="0"/>
              </a:spcBef>
              <a:spcAft>
                <a:spcPts val="0"/>
              </a:spcAft>
            </a:pPr>
            <a:r>
              <a:rPr lang="it-IT" sz="1800" dirty="0">
                <a:solidFill>
                  <a:prstClr val="black"/>
                </a:solidFill>
                <a:latin typeface="Calibri"/>
                <a:ea typeface="+mn-ea"/>
                <a:cs typeface="+mn-cs"/>
              </a:rPr>
              <a:t>6.   </a:t>
            </a:r>
            <a:r>
              <a:rPr lang="it-IT" sz="1800" dirty="0" err="1">
                <a:solidFill>
                  <a:prstClr val="black"/>
                </a:solidFill>
                <a:latin typeface="Calibri"/>
                <a:ea typeface="+mn-ea"/>
                <a:cs typeface="+mn-cs"/>
              </a:rPr>
              <a:t>Measurements</a:t>
            </a:r>
            <a:r>
              <a:rPr lang="it-IT" sz="1800" dirty="0">
                <a:solidFill>
                  <a:prstClr val="black"/>
                </a:solidFill>
                <a:latin typeface="Calibri"/>
                <a:ea typeface="+mn-ea"/>
                <a:cs typeface="+mn-cs"/>
              </a:rPr>
              <a:t> of X-</a:t>
            </a:r>
            <a:r>
              <a:rPr lang="it-IT" sz="1800" dirty="0" err="1">
                <a:solidFill>
                  <a:prstClr val="black"/>
                </a:solidFill>
                <a:latin typeface="Calibri"/>
                <a:ea typeface="+mn-ea"/>
                <a:cs typeface="+mn-cs"/>
              </a:rPr>
              <a:t>ray</a:t>
            </a:r>
            <a:r>
              <a:rPr lang="it-IT" sz="1800" dirty="0">
                <a:solidFill>
                  <a:prstClr val="black"/>
                </a:solidFill>
                <a:latin typeface="Calibri"/>
                <a:ea typeface="+mn-ea"/>
                <a:cs typeface="+mn-cs"/>
              </a:rPr>
              <a:t> image </a:t>
            </a:r>
            <a:r>
              <a:rPr lang="it-IT" sz="1800" dirty="0" err="1">
                <a:solidFill>
                  <a:prstClr val="black"/>
                </a:solidFill>
                <a:latin typeface="Calibri"/>
                <a:ea typeface="+mn-ea"/>
                <a:cs typeface="+mn-cs"/>
              </a:rPr>
              <a:t>quality</a:t>
            </a:r>
            <a:r>
              <a:rPr lang="it-IT" sz="1800" dirty="0">
                <a:solidFill>
                  <a:prstClr val="black"/>
                </a:solidFill>
                <a:latin typeface="Calibri"/>
                <a:ea typeface="+mn-ea"/>
                <a:cs typeface="+mn-cs"/>
              </a:rPr>
              <a:t> in </a:t>
            </a:r>
            <a:r>
              <a:rPr lang="it-IT" sz="1800" dirty="0" err="1">
                <a:solidFill>
                  <a:prstClr val="black"/>
                </a:solidFill>
                <a:latin typeface="Calibri"/>
                <a:ea typeface="+mn-ea"/>
                <a:cs typeface="+mn-cs"/>
              </a:rPr>
              <a:t>absorption</a:t>
            </a:r>
            <a:r>
              <a:rPr lang="it-IT" sz="1800" dirty="0">
                <a:solidFill>
                  <a:prstClr val="black"/>
                </a:solidFill>
                <a:latin typeface="Calibri"/>
                <a:ea typeface="+mn-ea"/>
                <a:cs typeface="+mn-cs"/>
              </a:rPr>
              <a:t> and in </a:t>
            </a:r>
            <a:r>
              <a:rPr lang="it-IT" sz="1800" dirty="0" err="1">
                <a:solidFill>
                  <a:prstClr val="black"/>
                </a:solidFill>
                <a:latin typeface="Calibri"/>
                <a:ea typeface="+mn-ea"/>
                <a:cs typeface="+mn-cs"/>
              </a:rPr>
              <a:t>phase</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contrast</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experiment</a:t>
            </a:r>
            <a:endParaRPr lang="it-IT" sz="1800" dirty="0">
              <a:solidFill>
                <a:prstClr val="black"/>
              </a:solidFill>
              <a:latin typeface="Calibri"/>
              <a:ea typeface="+mn-ea"/>
              <a:cs typeface="+mn-cs"/>
            </a:endParaRPr>
          </a:p>
          <a:p>
            <a:pPr algn="l" defTabSz="456942" fontAlgn="auto">
              <a:spcBef>
                <a:spcPts val="0"/>
              </a:spcBef>
              <a:spcAft>
                <a:spcPts val="0"/>
              </a:spcAft>
            </a:pPr>
            <a:r>
              <a:rPr lang="it-IT" sz="1800" dirty="0">
                <a:solidFill>
                  <a:prstClr val="black"/>
                </a:solidFill>
                <a:latin typeface="Calibri"/>
                <a:ea typeface="+mn-ea"/>
                <a:cs typeface="+mn-cs"/>
              </a:rPr>
              <a:t>7.   </a:t>
            </a:r>
            <a:r>
              <a:rPr lang="it-IT" sz="1800" dirty="0" err="1">
                <a:solidFill>
                  <a:prstClr val="black"/>
                </a:solidFill>
                <a:latin typeface="Calibri"/>
                <a:ea typeface="+mn-ea"/>
                <a:cs typeface="+mn-cs"/>
              </a:rPr>
              <a:t>Measurements</a:t>
            </a:r>
            <a:r>
              <a:rPr lang="it-IT" sz="1800" dirty="0">
                <a:solidFill>
                  <a:prstClr val="black"/>
                </a:solidFill>
                <a:latin typeface="Calibri"/>
                <a:ea typeface="+mn-ea"/>
                <a:cs typeface="+mn-cs"/>
              </a:rPr>
              <a:t> of </a:t>
            </a:r>
            <a:r>
              <a:rPr lang="it-IT" sz="1800" dirty="0" err="1">
                <a:solidFill>
                  <a:prstClr val="black"/>
                </a:solidFill>
                <a:latin typeface="Calibri"/>
                <a:ea typeface="+mn-ea"/>
                <a:cs typeface="+mn-cs"/>
              </a:rPr>
              <a:t>organ</a:t>
            </a:r>
            <a:r>
              <a:rPr lang="it-IT" sz="1800" dirty="0">
                <a:solidFill>
                  <a:prstClr val="black"/>
                </a:solidFill>
                <a:latin typeface="Calibri"/>
                <a:ea typeface="+mn-ea"/>
                <a:cs typeface="+mn-cs"/>
              </a:rPr>
              <a:t> dose for </a:t>
            </a:r>
            <a:r>
              <a:rPr lang="it-IT" sz="1800" dirty="0" err="1">
                <a:solidFill>
                  <a:prstClr val="black"/>
                </a:solidFill>
                <a:latin typeface="Calibri"/>
                <a:ea typeface="+mn-ea"/>
                <a:cs typeface="+mn-cs"/>
              </a:rPr>
              <a:t>absorption</a:t>
            </a:r>
            <a:r>
              <a:rPr lang="it-IT" sz="1800" dirty="0">
                <a:solidFill>
                  <a:prstClr val="black"/>
                </a:solidFill>
                <a:latin typeface="Calibri"/>
                <a:ea typeface="+mn-ea"/>
                <a:cs typeface="+mn-cs"/>
              </a:rPr>
              <a:t> and  </a:t>
            </a:r>
            <a:r>
              <a:rPr lang="it-IT" sz="1800" dirty="0" err="1">
                <a:solidFill>
                  <a:prstClr val="black"/>
                </a:solidFill>
                <a:latin typeface="Calibri"/>
                <a:ea typeface="+mn-ea"/>
                <a:cs typeface="+mn-cs"/>
              </a:rPr>
              <a:t>phase</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contrast</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radiographs</a:t>
            </a:r>
            <a:endParaRPr lang="it-IT" sz="1800" dirty="0">
              <a:solidFill>
                <a:prstClr val="black"/>
              </a:solidFill>
              <a:latin typeface="Calibri"/>
              <a:ea typeface="+mn-ea"/>
              <a:cs typeface="+mn-cs"/>
            </a:endParaRPr>
          </a:p>
          <a:p>
            <a:pPr marL="342706" indent="-342706" algn="l" defTabSz="456942" fontAlgn="auto">
              <a:spcBef>
                <a:spcPts val="0"/>
              </a:spcBef>
              <a:spcAft>
                <a:spcPts val="0"/>
              </a:spcAft>
              <a:buFont typeface="+mj-lt"/>
              <a:buAutoNum type="arabicPeriod"/>
            </a:pPr>
            <a:endParaRPr lang="it-IT" sz="1800" dirty="0">
              <a:solidFill>
                <a:prstClr val="black"/>
              </a:solidFill>
              <a:latin typeface="Calibri"/>
              <a:ea typeface="+mn-ea"/>
              <a:cs typeface="+mn-cs"/>
            </a:endParaRPr>
          </a:p>
          <a:p>
            <a:pPr marL="342706" indent="-342706" algn="l" defTabSz="456942" fontAlgn="auto">
              <a:spcBef>
                <a:spcPts val="0"/>
              </a:spcBef>
              <a:spcAft>
                <a:spcPts val="0"/>
              </a:spcAft>
              <a:buFont typeface="+mj-lt"/>
              <a:buAutoNum type="arabicPeriod"/>
            </a:pPr>
            <a:endParaRPr lang="it-IT" sz="1800" dirty="0">
              <a:solidFill>
                <a:prstClr val="black"/>
              </a:solidFill>
              <a:latin typeface="Calibri"/>
              <a:ea typeface="+mn-ea"/>
              <a:cs typeface="+mn-cs"/>
            </a:endParaRPr>
          </a:p>
          <a:p>
            <a:pPr marL="342706" indent="-342706" algn="l" defTabSz="456942" fontAlgn="auto">
              <a:spcBef>
                <a:spcPts val="0"/>
              </a:spcBef>
              <a:spcAft>
                <a:spcPts val="0"/>
              </a:spcAft>
              <a:buFont typeface="+mj-lt"/>
              <a:buAutoNum type="arabicPeriod"/>
            </a:pPr>
            <a:endParaRPr lang="it-IT" sz="1800" dirty="0">
              <a:solidFill>
                <a:prstClr val="black"/>
              </a:solidFill>
              <a:latin typeface="Calibri"/>
              <a:ea typeface="+mn-ea"/>
              <a:cs typeface="+mn-cs"/>
            </a:endParaRPr>
          </a:p>
        </p:txBody>
      </p:sp>
      <p:sp>
        <p:nvSpPr>
          <p:cNvPr id="2" name="CasellaDiTesto 1"/>
          <p:cNvSpPr txBox="1"/>
          <p:nvPr/>
        </p:nvSpPr>
        <p:spPr>
          <a:xfrm>
            <a:off x="2413475" y="721053"/>
            <a:ext cx="2778833" cy="369279"/>
          </a:xfrm>
          <a:prstGeom prst="rect">
            <a:avLst/>
          </a:prstGeom>
          <a:noFill/>
        </p:spPr>
        <p:txBody>
          <a:bodyPr wrap="none" lIns="91388" tIns="45694" rIns="91388" bIns="45694" rtlCol="0">
            <a:spAutoFit/>
          </a:bodyPr>
          <a:lstStyle/>
          <a:p>
            <a:pPr algn="l" defTabSz="456942" fontAlgn="auto">
              <a:spcBef>
                <a:spcPts val="0"/>
              </a:spcBef>
              <a:spcAft>
                <a:spcPts val="0"/>
              </a:spcAft>
            </a:pPr>
            <a:r>
              <a:rPr lang="it-IT" sz="1800" dirty="0">
                <a:solidFill>
                  <a:prstClr val="black"/>
                </a:solidFill>
                <a:latin typeface="Calibri"/>
                <a:ea typeface="+mn-ea"/>
                <a:cs typeface="+mn-cs"/>
              </a:rPr>
              <a:t>                  WORK PROGRAM</a:t>
            </a:r>
          </a:p>
        </p:txBody>
      </p:sp>
    </p:spTree>
    <p:extLst>
      <p:ext uri="{BB962C8B-B14F-4D97-AF65-F5344CB8AC3E}">
        <p14:creationId xmlns:p14="http://schemas.microsoft.com/office/powerpoint/2010/main" val="97502218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4900"/>
            <a:ext cx="9906000" cy="4629150"/>
          </a:xfrm>
          <a:prstGeom prst="rect">
            <a:avLst/>
          </a:prstGeom>
        </p:spPr>
      </p:pic>
    </p:spTree>
    <p:extLst>
      <p:ext uri="{BB962C8B-B14F-4D97-AF65-F5344CB8AC3E}">
        <p14:creationId xmlns:p14="http://schemas.microsoft.com/office/powerpoint/2010/main" val="2645907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l="8133" r="14114"/>
          <a:stretch>
            <a:fillRect/>
          </a:stretch>
        </p:blipFill>
        <p:spPr bwMode="auto">
          <a:xfrm>
            <a:off x="4562608" y="981122"/>
            <a:ext cx="5069946"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olo 1"/>
          <p:cNvSpPr>
            <a:spLocks noGrp="1"/>
          </p:cNvSpPr>
          <p:nvPr>
            <p:ph type="title"/>
          </p:nvPr>
        </p:nvSpPr>
        <p:spPr>
          <a:xfrm>
            <a:off x="428229" y="765177"/>
            <a:ext cx="8911960" cy="355600"/>
          </a:xfrm>
        </p:spPr>
        <p:txBody>
          <a:bodyPr/>
          <a:lstStyle/>
          <a:p>
            <a:r>
              <a:rPr lang="it-IT" sz="3200">
                <a:latin typeface="Arial" charset="0"/>
                <a:cs typeface="Arial" charset="0"/>
              </a:rPr>
              <a:t>SPARC-FEL: future developments</a:t>
            </a:r>
            <a:endParaRPr lang="it-IT" sz="1800">
              <a:latin typeface="Arial" charset="0"/>
              <a:cs typeface="Arial" charset="0"/>
            </a:endParaRPr>
          </a:p>
        </p:txBody>
      </p:sp>
      <p:sp>
        <p:nvSpPr>
          <p:cNvPr id="4" name="Rettangolo 3"/>
          <p:cNvSpPr/>
          <p:nvPr/>
        </p:nvSpPr>
        <p:spPr>
          <a:xfrm>
            <a:off x="194369" y="1052513"/>
            <a:ext cx="4447381" cy="4691488"/>
          </a:xfrm>
          <a:prstGeom prst="rect">
            <a:avLst/>
          </a:prstGeom>
        </p:spPr>
        <p:txBody>
          <a:bodyPr lIns="91388" tIns="45694" rIns="91388" bIns="45694">
            <a:spAutoFit/>
          </a:bodyPr>
          <a:lstStyle/>
          <a:p>
            <a:pPr marL="285589" indent="-285589" algn="l">
              <a:lnSpc>
                <a:spcPct val="80000"/>
              </a:lnSpc>
              <a:buFont typeface="Arial" charset="0"/>
              <a:buChar char="•"/>
            </a:pPr>
            <a:endParaRPr lang="it-IT" sz="1400" dirty="0">
              <a:solidFill>
                <a:srgbClr val="000000"/>
              </a:solidFill>
              <a:latin typeface="Arial" charset="0"/>
              <a:ea typeface="ＭＳ Ｐゴシック" charset="0"/>
              <a:cs typeface="Arial" charset="0"/>
            </a:endParaRPr>
          </a:p>
          <a:p>
            <a:pPr marL="456942" lvl="1" algn="l"/>
            <a:endParaRPr lang="it-IT" sz="1100" dirty="0">
              <a:solidFill>
                <a:srgbClr val="000000"/>
              </a:solidFill>
              <a:latin typeface="Arial" charset="0"/>
              <a:ea typeface="ＭＳ Ｐゴシック" charset="0"/>
              <a:cs typeface="Arial" charset="0"/>
            </a:endParaRPr>
          </a:p>
          <a:p>
            <a:pPr marL="456942" lvl="1" algn="l"/>
            <a:endParaRPr lang="it-IT" sz="1100" dirty="0">
              <a:solidFill>
                <a:srgbClr val="000000"/>
              </a:solidFill>
              <a:latin typeface="Arial" charset="0"/>
              <a:ea typeface="ＭＳ Ｐゴシック" charset="0"/>
              <a:cs typeface="Arial" charset="0"/>
            </a:endParaRPr>
          </a:p>
          <a:p>
            <a:pPr marL="285589" indent="-285589" algn="l">
              <a:buFont typeface="Arial" charset="0"/>
              <a:buChar char="•"/>
            </a:pPr>
            <a:endParaRPr lang="it-IT" sz="1600" dirty="0">
              <a:solidFill>
                <a:srgbClr val="FFC000"/>
              </a:solidFill>
              <a:latin typeface="Arial" charset="0"/>
              <a:ea typeface="ＭＳ Ｐゴシック" charset="0"/>
              <a:cs typeface="Arial" charset="0"/>
            </a:endParaRPr>
          </a:p>
          <a:p>
            <a:pPr marL="285589" indent="-285589" algn="l">
              <a:buFont typeface="Arial" charset="0"/>
              <a:buChar char="•"/>
            </a:pPr>
            <a:endParaRPr lang="it-IT" sz="1600" dirty="0">
              <a:solidFill>
                <a:srgbClr val="FFC000"/>
              </a:solidFill>
              <a:latin typeface="Arial" charset="0"/>
              <a:ea typeface="ＭＳ Ｐゴシック" charset="0"/>
              <a:cs typeface="Arial" charset="0"/>
            </a:endParaRPr>
          </a:p>
          <a:p>
            <a:pPr marL="285589" indent="-285589" algn="l">
              <a:buFont typeface="Arial" charset="0"/>
              <a:buChar char="•"/>
            </a:pPr>
            <a:r>
              <a:rPr lang="it-IT" sz="1600" dirty="0">
                <a:solidFill>
                  <a:srgbClr val="FFC000"/>
                </a:solidFill>
                <a:latin typeface="Arial" charset="0"/>
                <a:ea typeface="ＭＳ Ｐゴシック" charset="0"/>
                <a:cs typeface="Arial" charset="0"/>
              </a:rPr>
              <a:t>DELTA </a:t>
            </a:r>
            <a:r>
              <a:rPr lang="it-IT" sz="1600" dirty="0" err="1">
                <a:solidFill>
                  <a:srgbClr val="FFC000"/>
                </a:solidFill>
                <a:latin typeface="Arial" charset="0"/>
                <a:ea typeface="ＭＳ Ｐゴシック" charset="0"/>
                <a:cs typeface="Arial" charset="0"/>
              </a:rPr>
              <a:t>like</a:t>
            </a:r>
            <a:r>
              <a:rPr lang="it-IT" sz="1600" dirty="0">
                <a:solidFill>
                  <a:srgbClr val="FFC000"/>
                </a:solidFill>
                <a:latin typeface="Arial" charset="0"/>
                <a:ea typeface="ＭＳ Ｐゴシック" charset="0"/>
                <a:cs typeface="Arial" charset="0"/>
              </a:rPr>
              <a:t> </a:t>
            </a:r>
            <a:r>
              <a:rPr lang="it-IT" sz="1600" dirty="0" err="1">
                <a:solidFill>
                  <a:srgbClr val="FFC000"/>
                </a:solidFill>
                <a:latin typeface="Arial" charset="0"/>
                <a:ea typeface="ＭＳ Ｐゴシック" charset="0"/>
                <a:cs typeface="Arial" charset="0"/>
              </a:rPr>
              <a:t>undulator</a:t>
            </a:r>
            <a:r>
              <a:rPr lang="it-IT" sz="1600" dirty="0">
                <a:solidFill>
                  <a:srgbClr val="FFC000"/>
                </a:solidFill>
                <a:latin typeface="Arial" charset="0"/>
                <a:ea typeface="ＭＳ Ｐゴシック" charset="0"/>
                <a:cs typeface="Arial" charset="0"/>
              </a:rPr>
              <a:t> (end of 2012)</a:t>
            </a:r>
          </a:p>
          <a:p>
            <a:pPr marL="456942" lvl="1" algn="l"/>
            <a:r>
              <a:rPr lang="en-US" sz="1400" dirty="0" err="1">
                <a:solidFill>
                  <a:srgbClr val="000000"/>
                </a:solidFill>
                <a:latin typeface="Arial" charset="0"/>
                <a:ea typeface="ＭＳ Ｐゴシック" charset="0"/>
                <a:cs typeface="Arial" charset="0"/>
              </a:rPr>
              <a:t>λu</a:t>
            </a:r>
            <a:r>
              <a:rPr lang="en-US" sz="1400" dirty="0">
                <a:solidFill>
                  <a:srgbClr val="000000"/>
                </a:solidFill>
                <a:latin typeface="Arial" charset="0"/>
                <a:ea typeface="ＭＳ Ｐゴシック" charset="0"/>
                <a:cs typeface="Arial" charset="0"/>
              </a:rPr>
              <a:t> = 14.0mm, gap g = 5mm, Br</a:t>
            </a:r>
            <a:r>
              <a:rPr lang="it-IT" sz="1400" dirty="0">
                <a:solidFill>
                  <a:srgbClr val="000000"/>
                </a:solidFill>
                <a:latin typeface="Arial" charset="0"/>
                <a:ea typeface="ＭＳ Ｐゴシック" charset="0"/>
                <a:cs typeface="Arial" charset="0"/>
              </a:rPr>
              <a:t> = 1.22T.</a:t>
            </a:r>
          </a:p>
          <a:p>
            <a:pPr marL="456942" lvl="1" algn="l"/>
            <a:endParaRPr lang="it-IT" sz="1400" dirty="0">
              <a:solidFill>
                <a:srgbClr val="000000"/>
              </a:solidFill>
              <a:latin typeface="Arial" charset="0"/>
              <a:ea typeface="ＭＳ Ｐゴシック" charset="0"/>
              <a:cs typeface="Arial" charset="0"/>
            </a:endParaRPr>
          </a:p>
          <a:p>
            <a:pPr marL="456942" lvl="1" algn="l"/>
            <a:endParaRPr lang="it-IT" sz="1400" dirty="0">
              <a:solidFill>
                <a:srgbClr val="000000"/>
              </a:solidFill>
              <a:latin typeface="Arial" charset="0"/>
              <a:ea typeface="ＭＳ Ｐゴシック" charset="0"/>
              <a:cs typeface="Arial" charset="0"/>
            </a:endParaRPr>
          </a:p>
          <a:p>
            <a:pPr marL="456942" lvl="1" algn="l"/>
            <a:r>
              <a:rPr lang="it-IT" sz="1400" dirty="0" err="1">
                <a:solidFill>
                  <a:srgbClr val="000000"/>
                </a:solidFill>
                <a:latin typeface="Arial" charset="0"/>
                <a:ea typeface="ＭＳ Ｐゴシック" charset="0"/>
                <a:cs typeface="Arial" charset="0"/>
              </a:rPr>
              <a:t>Undulator</a:t>
            </a:r>
            <a:r>
              <a:rPr lang="it-IT" sz="1400" dirty="0">
                <a:solidFill>
                  <a:srgbClr val="000000"/>
                </a:solidFill>
                <a:latin typeface="Arial" charset="0"/>
                <a:ea typeface="ＭＳ Ｐゴシック" charset="0"/>
                <a:cs typeface="Arial" charset="0"/>
              </a:rPr>
              <a:t> test in </a:t>
            </a:r>
            <a:r>
              <a:rPr lang="it-IT" sz="1400" dirty="0" err="1">
                <a:solidFill>
                  <a:srgbClr val="000000"/>
                </a:solidFill>
                <a:latin typeface="Arial" charset="0"/>
                <a:ea typeface="ＭＳ Ｐゴシック" charset="0"/>
                <a:cs typeface="Arial" charset="0"/>
              </a:rPr>
              <a:t>two</a:t>
            </a:r>
            <a:r>
              <a:rPr lang="it-IT" sz="1400" dirty="0">
                <a:solidFill>
                  <a:srgbClr val="000000"/>
                </a:solidFill>
                <a:latin typeface="Arial" charset="0"/>
                <a:ea typeface="ＭＳ Ｐゴシック" charset="0"/>
                <a:cs typeface="Arial" charset="0"/>
              </a:rPr>
              <a:t> </a:t>
            </a:r>
            <a:r>
              <a:rPr lang="it-IT" sz="1400" dirty="0" err="1">
                <a:solidFill>
                  <a:srgbClr val="000000"/>
                </a:solidFill>
                <a:latin typeface="Arial" charset="0"/>
                <a:ea typeface="ＭＳ Ｐゴシック" charset="0"/>
                <a:cs typeface="Arial" charset="0"/>
              </a:rPr>
              <a:t>possible</a:t>
            </a:r>
            <a:r>
              <a:rPr lang="it-IT" sz="1400" dirty="0">
                <a:solidFill>
                  <a:srgbClr val="000000"/>
                </a:solidFill>
                <a:latin typeface="Arial" charset="0"/>
                <a:ea typeface="ＭＳ Ｐゴシック" charset="0"/>
                <a:cs typeface="Arial" charset="0"/>
              </a:rPr>
              <a:t> </a:t>
            </a:r>
            <a:r>
              <a:rPr lang="it-IT" sz="1400" dirty="0" err="1">
                <a:solidFill>
                  <a:srgbClr val="000000"/>
                </a:solidFill>
                <a:latin typeface="Arial" charset="0"/>
                <a:ea typeface="ＭＳ Ｐゴシック" charset="0"/>
                <a:cs typeface="Arial" charset="0"/>
              </a:rPr>
              <a:t>configuration</a:t>
            </a:r>
            <a:r>
              <a:rPr lang="it-IT" sz="1400" dirty="0">
                <a:solidFill>
                  <a:srgbClr val="000000"/>
                </a:solidFill>
                <a:latin typeface="Arial" charset="0"/>
                <a:ea typeface="ＭＳ Ｐゴシック" charset="0"/>
                <a:cs typeface="Arial" charset="0"/>
              </a:rPr>
              <a:t> with the </a:t>
            </a:r>
            <a:r>
              <a:rPr lang="it-IT" sz="1400" dirty="0" err="1">
                <a:solidFill>
                  <a:srgbClr val="000000"/>
                </a:solidFill>
                <a:latin typeface="Arial" charset="0"/>
                <a:ea typeface="ＭＳ Ｐゴシック" charset="0"/>
                <a:cs typeface="Arial" charset="0"/>
              </a:rPr>
              <a:t>actual</a:t>
            </a:r>
            <a:r>
              <a:rPr lang="it-IT" sz="1400" dirty="0">
                <a:solidFill>
                  <a:srgbClr val="000000"/>
                </a:solidFill>
                <a:latin typeface="Arial" charset="0"/>
                <a:ea typeface="ＭＳ Ｐゴシック" charset="0"/>
                <a:cs typeface="Arial" charset="0"/>
              </a:rPr>
              <a:t> </a:t>
            </a:r>
            <a:r>
              <a:rPr lang="it-IT" sz="1400" dirty="0" err="1">
                <a:solidFill>
                  <a:srgbClr val="000000"/>
                </a:solidFill>
                <a:latin typeface="Arial" charset="0"/>
                <a:ea typeface="ＭＳ Ｐゴシック" charset="0"/>
                <a:cs typeface="Arial" charset="0"/>
              </a:rPr>
              <a:t>accelerator</a:t>
            </a:r>
            <a:r>
              <a:rPr lang="it-IT" sz="1400" dirty="0" smtClean="0">
                <a:solidFill>
                  <a:srgbClr val="000000"/>
                </a:solidFill>
                <a:latin typeface="Arial" charset="0"/>
                <a:ea typeface="ＭＳ Ｐゴシック" charset="0"/>
                <a:cs typeface="Arial" charset="0"/>
              </a:rPr>
              <a:t>:</a:t>
            </a:r>
          </a:p>
          <a:p>
            <a:pPr marL="456942" lvl="1" algn="l"/>
            <a:endParaRPr lang="it-IT" sz="1400" dirty="0">
              <a:solidFill>
                <a:srgbClr val="000000"/>
              </a:solidFill>
              <a:latin typeface="Arial" charset="0"/>
              <a:ea typeface="ＭＳ Ｐゴシック" charset="0"/>
              <a:cs typeface="Arial" charset="0"/>
            </a:endParaRPr>
          </a:p>
          <a:p>
            <a:pPr marL="456942" lvl="1" algn="l">
              <a:buFontTx/>
              <a:buAutoNum type="arabicParenR"/>
            </a:pPr>
            <a:r>
              <a:rPr lang="it-IT" sz="1400" dirty="0" err="1">
                <a:solidFill>
                  <a:srgbClr val="000000"/>
                </a:solidFill>
                <a:latin typeface="Arial" charset="0"/>
                <a:ea typeface="ＭＳ Ｐゴシック" charset="0"/>
                <a:cs typeface="Arial" charset="0"/>
              </a:rPr>
              <a:t>Two</a:t>
            </a:r>
            <a:r>
              <a:rPr lang="it-IT" sz="1400" dirty="0">
                <a:solidFill>
                  <a:srgbClr val="000000"/>
                </a:solidFill>
                <a:latin typeface="Arial" charset="0"/>
                <a:ea typeface="ＭＳ Ｐゴシック" charset="0"/>
                <a:cs typeface="Arial" charset="0"/>
              </a:rPr>
              <a:t> stage SASE-FEL </a:t>
            </a:r>
            <a:r>
              <a:rPr lang="it-IT" sz="1400" dirty="0" err="1">
                <a:solidFill>
                  <a:srgbClr val="000000"/>
                </a:solidFill>
                <a:latin typeface="Arial" charset="0"/>
                <a:ea typeface="ＭＳ Ｐゴシック" charset="0"/>
                <a:cs typeface="Arial" charset="0"/>
              </a:rPr>
              <a:t>cascade</a:t>
            </a:r>
            <a:r>
              <a:rPr lang="it-IT" sz="1400" dirty="0">
                <a:solidFill>
                  <a:srgbClr val="000000"/>
                </a:solidFill>
                <a:latin typeface="Arial" charset="0"/>
                <a:ea typeface="ＭＳ Ｐゴシック" charset="0"/>
                <a:cs typeface="Arial" charset="0"/>
              </a:rPr>
              <a:t>:                     450nm  to 150 nm</a:t>
            </a:r>
          </a:p>
          <a:p>
            <a:pPr marL="456942" lvl="1" algn="l">
              <a:buFontTx/>
              <a:buAutoNum type="arabicParenR"/>
            </a:pPr>
            <a:endParaRPr lang="it-IT" sz="1400" dirty="0">
              <a:solidFill>
                <a:srgbClr val="000000"/>
              </a:solidFill>
              <a:latin typeface="Arial" charset="0"/>
              <a:ea typeface="ＭＳ Ｐゴシック" charset="0"/>
              <a:cs typeface="Arial" charset="0"/>
            </a:endParaRPr>
          </a:p>
          <a:p>
            <a:pPr marL="456942" lvl="1" algn="l">
              <a:buFont typeface="Arial" charset="0"/>
              <a:buAutoNum type="arabicParenR"/>
            </a:pPr>
            <a:r>
              <a:rPr lang="it-IT" sz="1400" dirty="0">
                <a:solidFill>
                  <a:srgbClr val="000000"/>
                </a:solidFill>
                <a:latin typeface="Arial" charset="0"/>
                <a:ea typeface="ＭＳ Ｐゴシック" charset="0"/>
                <a:cs typeface="Arial" charset="0"/>
              </a:rPr>
              <a:t>Three stage </a:t>
            </a:r>
            <a:r>
              <a:rPr lang="it-IT" sz="1400" dirty="0" err="1">
                <a:solidFill>
                  <a:srgbClr val="000000"/>
                </a:solidFill>
                <a:latin typeface="Arial" charset="0"/>
                <a:ea typeface="ＭＳ Ｐゴシック" charset="0"/>
                <a:cs typeface="Arial" charset="0"/>
              </a:rPr>
              <a:t>seeded</a:t>
            </a:r>
            <a:r>
              <a:rPr lang="it-IT" sz="1400" dirty="0">
                <a:solidFill>
                  <a:srgbClr val="000000"/>
                </a:solidFill>
                <a:latin typeface="Arial" charset="0"/>
                <a:ea typeface="ＭＳ Ｐゴシック" charset="0"/>
                <a:cs typeface="Arial" charset="0"/>
              </a:rPr>
              <a:t>  FEL </a:t>
            </a:r>
            <a:r>
              <a:rPr lang="it-IT" sz="1400" dirty="0" err="1">
                <a:solidFill>
                  <a:srgbClr val="000000"/>
                </a:solidFill>
                <a:latin typeface="Arial" charset="0"/>
                <a:ea typeface="ＭＳ Ｐゴシック" charset="0"/>
                <a:cs typeface="Arial" charset="0"/>
              </a:rPr>
              <a:t>cascade</a:t>
            </a:r>
            <a:r>
              <a:rPr lang="it-IT" sz="1400" dirty="0">
                <a:solidFill>
                  <a:srgbClr val="000000"/>
                </a:solidFill>
                <a:latin typeface="Arial" charset="0"/>
                <a:ea typeface="ＭＳ Ｐゴシック" charset="0"/>
                <a:cs typeface="Arial" charset="0"/>
              </a:rPr>
              <a:t>:</a:t>
            </a:r>
          </a:p>
          <a:p>
            <a:pPr marL="456942" lvl="1" algn="l"/>
            <a:r>
              <a:rPr lang="it-IT" sz="1400" dirty="0">
                <a:solidFill>
                  <a:srgbClr val="000000"/>
                </a:solidFill>
                <a:latin typeface="Arial" charset="0"/>
                <a:ea typeface="ＭＳ Ｐゴシック" charset="0"/>
                <a:cs typeface="Arial" charset="0"/>
              </a:rPr>
              <a:t>       400nm – 200nm – 100nm</a:t>
            </a:r>
          </a:p>
          <a:p>
            <a:pPr marL="456942" lvl="1" algn="l">
              <a:buFontTx/>
              <a:buAutoNum type="arabicParenR"/>
            </a:pPr>
            <a:endParaRPr lang="it-IT" sz="1400" dirty="0">
              <a:solidFill>
                <a:srgbClr val="000000"/>
              </a:solidFill>
              <a:latin typeface="Arial" charset="0"/>
              <a:ea typeface="ＭＳ Ｐゴシック" charset="0"/>
              <a:cs typeface="Arial" charset="0"/>
            </a:endParaRPr>
          </a:p>
          <a:p>
            <a:pPr marL="285589" indent="-285589" algn="l"/>
            <a:endParaRPr lang="it-IT" sz="1400" dirty="0">
              <a:solidFill>
                <a:srgbClr val="000000"/>
              </a:solidFill>
              <a:latin typeface="Arial" charset="0"/>
              <a:ea typeface="ＭＳ Ｐゴシック" charset="0"/>
              <a:cs typeface="Arial" charset="0"/>
            </a:endParaRPr>
          </a:p>
          <a:p>
            <a:pPr marL="285589" indent="-285589" algn="l">
              <a:lnSpc>
                <a:spcPct val="80000"/>
              </a:lnSpc>
            </a:pPr>
            <a:endParaRPr lang="it-IT" sz="1400" dirty="0">
              <a:solidFill>
                <a:srgbClr val="000000"/>
              </a:solidFill>
              <a:latin typeface="Arial" charset="0"/>
              <a:ea typeface="ＭＳ Ｐゴシック" charset="0"/>
              <a:cs typeface="Arial" charset="0"/>
            </a:endParaRPr>
          </a:p>
          <a:p>
            <a:pPr marL="285589" indent="-285589" algn="l">
              <a:lnSpc>
                <a:spcPct val="80000"/>
              </a:lnSpc>
              <a:buFont typeface="Arial" charset="0"/>
              <a:buChar char="•"/>
            </a:pPr>
            <a:endParaRPr lang="it-IT" sz="1600" dirty="0">
              <a:solidFill>
                <a:srgbClr val="000000"/>
              </a:solidFill>
              <a:latin typeface="Arial" charset="0"/>
              <a:ea typeface="ＭＳ Ｐゴシック" charset="0"/>
              <a:cs typeface="Arial" charset="0"/>
            </a:endParaRPr>
          </a:p>
          <a:p>
            <a:pPr marL="285589" indent="-285589" algn="l">
              <a:lnSpc>
                <a:spcPct val="80000"/>
              </a:lnSpc>
              <a:buFont typeface="Arial" charset="0"/>
              <a:buChar char="•"/>
            </a:pPr>
            <a:endParaRPr lang="it-IT" sz="1400" dirty="0">
              <a:solidFill>
                <a:srgbClr val="000000"/>
              </a:solidFill>
              <a:latin typeface="Arial" charset="0"/>
              <a:ea typeface="ＭＳ Ｐゴシック" charset="0"/>
              <a:cs typeface="Arial" charset="0"/>
            </a:endParaRPr>
          </a:p>
        </p:txBody>
      </p:sp>
      <p:pic>
        <p:nvPicPr>
          <p:cNvPr id="2053" name="Immagine 3" descr="DSCN12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9118" y="3573510"/>
            <a:ext cx="4368271"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olo 1"/>
          <p:cNvSpPr txBox="1">
            <a:spLocks/>
          </p:cNvSpPr>
          <p:nvPr/>
        </p:nvSpPr>
        <p:spPr bwMode="auto">
          <a:xfrm>
            <a:off x="428261" y="5300663"/>
            <a:ext cx="4447381" cy="1143000"/>
          </a:xfrm>
          <a:prstGeom prst="rect">
            <a:avLst/>
          </a:prstGeom>
          <a:noFill/>
          <a:ln w="9525">
            <a:noFill/>
            <a:miter lim="800000"/>
            <a:headEnd/>
            <a:tailEnd/>
          </a:ln>
        </p:spPr>
        <p:txBody>
          <a:bodyPr lIns="91388" tIns="45694" rIns="91388" bIns="45694" anchor="ctr"/>
          <a:lstStyle/>
          <a:p>
            <a:pPr marL="0" lvl="1" eaLnBrk="0" hangingPunct="0">
              <a:defRPr/>
            </a:pPr>
            <a:r>
              <a:rPr lang="it-IT" sz="3200" kern="0" dirty="0">
                <a:solidFill>
                  <a:srgbClr val="FFC000"/>
                </a:solidFill>
                <a:latin typeface="Arial"/>
                <a:ea typeface="ＭＳ Ｐゴシック" charset="0"/>
                <a:cs typeface="Arial"/>
              </a:rPr>
              <a:t>KYMA </a:t>
            </a:r>
            <a:r>
              <a:rPr lang="it-IT" sz="3200" kern="0" dirty="0" err="1">
                <a:solidFill>
                  <a:srgbClr val="FFC000"/>
                </a:solidFill>
                <a:latin typeface="Arial"/>
                <a:ea typeface="ＭＳ Ｐゴシック" charset="0"/>
                <a:cs typeface="Arial"/>
              </a:rPr>
              <a:t>undulator</a:t>
            </a:r>
            <a:endParaRPr lang="it-IT" sz="2400" kern="0" dirty="0">
              <a:solidFill>
                <a:srgbClr val="000000"/>
              </a:solidFill>
              <a:latin typeface="Arial" charset="0"/>
              <a:ea typeface="ＭＳ Ｐゴシック"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nvGraphicFramePr>
        <p:xfrm>
          <a:off x="5343399" y="2060575"/>
          <a:ext cx="2841096" cy="1128712"/>
        </p:xfrm>
        <a:graphic>
          <a:graphicData uri="http://schemas.openxmlformats.org/drawingml/2006/table">
            <a:tbl>
              <a:tblPr firstRow="1" bandRow="1">
                <a:tableStyleId>{21E4AEA4-8DFA-4A89-87EB-49C32662AFE0}</a:tableStyleId>
              </a:tblPr>
              <a:tblGrid>
                <a:gridCol w="1420548"/>
                <a:gridCol w="1420548"/>
              </a:tblGrid>
              <a:tr h="282178">
                <a:tc>
                  <a:txBody>
                    <a:bodyPr/>
                    <a:lstStyle/>
                    <a:p>
                      <a:r>
                        <a:rPr lang="it-IT" sz="1100" dirty="0" err="1" smtClean="0"/>
                        <a:t>Beam</a:t>
                      </a:r>
                      <a:r>
                        <a:rPr lang="it-IT" sz="1100" dirty="0" smtClean="0"/>
                        <a:t> </a:t>
                      </a:r>
                      <a:r>
                        <a:rPr lang="it-IT" sz="1100" dirty="0" err="1" smtClean="0"/>
                        <a:t>energy</a:t>
                      </a:r>
                      <a:endParaRPr lang="it-IT" sz="1100" dirty="0"/>
                    </a:p>
                  </a:txBody>
                  <a:tcPr marL="99030" marR="99030" marT="45694" marB="45694"/>
                </a:tc>
                <a:tc>
                  <a:txBody>
                    <a:bodyPr/>
                    <a:lstStyle/>
                    <a:p>
                      <a:r>
                        <a:rPr lang="it-IT" sz="1100" dirty="0" smtClean="0"/>
                        <a:t>140</a:t>
                      </a:r>
                      <a:r>
                        <a:rPr lang="it-IT" sz="1100" baseline="0" dirty="0" smtClean="0"/>
                        <a:t> </a:t>
                      </a:r>
                      <a:r>
                        <a:rPr lang="it-IT" sz="1100" baseline="0" dirty="0" err="1" smtClean="0"/>
                        <a:t>MeV</a:t>
                      </a:r>
                      <a:endParaRPr lang="it-IT" sz="1100" dirty="0"/>
                    </a:p>
                  </a:txBody>
                  <a:tcPr marL="99030" marR="99030" marT="45694" marB="45694"/>
                </a:tc>
              </a:tr>
              <a:tr h="282178">
                <a:tc>
                  <a:txBody>
                    <a:bodyPr/>
                    <a:lstStyle/>
                    <a:p>
                      <a:r>
                        <a:rPr lang="it-IT" sz="1100" dirty="0" err="1" smtClean="0"/>
                        <a:t>Current</a:t>
                      </a:r>
                      <a:endParaRPr lang="it-IT" sz="1100" dirty="0"/>
                    </a:p>
                  </a:txBody>
                  <a:tcPr marL="99030" marR="99030" marT="45694" marB="45694"/>
                </a:tc>
                <a:tc>
                  <a:txBody>
                    <a:bodyPr/>
                    <a:lstStyle/>
                    <a:p>
                      <a:r>
                        <a:rPr lang="it-IT" sz="1100" dirty="0" smtClean="0"/>
                        <a:t>60 A</a:t>
                      </a:r>
                      <a:endParaRPr lang="it-IT" sz="1100" dirty="0"/>
                    </a:p>
                  </a:txBody>
                  <a:tcPr marL="99030" marR="99030" marT="45694" marB="45694"/>
                </a:tc>
              </a:tr>
              <a:tr h="282178">
                <a:tc>
                  <a:txBody>
                    <a:bodyPr/>
                    <a:lstStyle/>
                    <a:p>
                      <a:r>
                        <a:rPr lang="it-IT" sz="1100" dirty="0" smtClean="0"/>
                        <a:t>N. </a:t>
                      </a:r>
                      <a:r>
                        <a:rPr lang="it-IT" sz="1100" dirty="0" err="1" smtClean="0"/>
                        <a:t>emitt</a:t>
                      </a:r>
                      <a:r>
                        <a:rPr lang="it-IT" sz="1100" dirty="0" smtClean="0"/>
                        <a:t>.</a:t>
                      </a:r>
                      <a:endParaRPr lang="it-IT" sz="1100" dirty="0"/>
                    </a:p>
                  </a:txBody>
                  <a:tcPr marL="99030" marR="99030" marT="45694" marB="45694"/>
                </a:tc>
                <a:tc>
                  <a:txBody>
                    <a:bodyPr/>
                    <a:lstStyle/>
                    <a:p>
                      <a:r>
                        <a:rPr lang="it-IT" sz="1100" dirty="0" smtClean="0"/>
                        <a:t>2 mm </a:t>
                      </a:r>
                      <a:r>
                        <a:rPr lang="it-IT" sz="1100" dirty="0" err="1" smtClean="0"/>
                        <a:t>mrad</a:t>
                      </a:r>
                      <a:endParaRPr lang="it-IT" sz="1100" dirty="0"/>
                    </a:p>
                  </a:txBody>
                  <a:tcPr marL="99030" marR="99030" marT="45694" marB="45694"/>
                </a:tc>
              </a:tr>
              <a:tr h="282178">
                <a:tc>
                  <a:txBody>
                    <a:bodyPr/>
                    <a:lstStyle/>
                    <a:p>
                      <a:r>
                        <a:rPr lang="it-IT" sz="1100" dirty="0" smtClean="0"/>
                        <a:t>En. Spread (s)</a:t>
                      </a:r>
                      <a:endParaRPr lang="it-IT" sz="1100" dirty="0"/>
                    </a:p>
                  </a:txBody>
                  <a:tcPr marL="99030" marR="99030" marT="45694" marB="45694"/>
                </a:tc>
                <a:tc>
                  <a:txBody>
                    <a:bodyPr/>
                    <a:lstStyle/>
                    <a:p>
                      <a:r>
                        <a:rPr lang="it-IT" sz="1100" dirty="0" smtClean="0"/>
                        <a:t>2 x 10</a:t>
                      </a:r>
                      <a:r>
                        <a:rPr lang="it-IT" sz="1100" baseline="30000" dirty="0" smtClean="0"/>
                        <a:t>-4</a:t>
                      </a:r>
                      <a:endParaRPr lang="it-IT" sz="1100" baseline="30000" dirty="0"/>
                    </a:p>
                  </a:txBody>
                  <a:tcPr marL="99030" marR="99030" marT="45694" marB="45694"/>
                </a:tc>
              </a:tr>
            </a:tbl>
          </a:graphicData>
        </a:graphic>
      </p:graphicFrame>
      <p:sp>
        <p:nvSpPr>
          <p:cNvPr id="3091" name="Titolo 7"/>
          <p:cNvSpPr>
            <a:spLocks noGrp="1"/>
          </p:cNvSpPr>
          <p:nvPr>
            <p:ph type="title"/>
          </p:nvPr>
        </p:nvSpPr>
        <p:spPr>
          <a:xfrm>
            <a:off x="428229" y="620724"/>
            <a:ext cx="8911960" cy="574675"/>
          </a:xfrm>
        </p:spPr>
        <p:txBody>
          <a:bodyPr/>
          <a:lstStyle/>
          <a:p>
            <a:r>
              <a:rPr lang="it-IT" sz="2800">
                <a:latin typeface="Arial" charset="0"/>
                <a:cs typeface="Arial" charset="0"/>
              </a:rPr>
              <a:t>Two stages SASE-FEL cascade: </a:t>
            </a:r>
            <a:r>
              <a:rPr lang="it-IT" sz="2400">
                <a:latin typeface="Arial" charset="0"/>
                <a:cs typeface="Arial" charset="0"/>
              </a:rPr>
              <a:t>450nm - 150nm</a:t>
            </a:r>
          </a:p>
        </p:txBody>
      </p:sp>
      <p:grpSp>
        <p:nvGrpSpPr>
          <p:cNvPr id="3092" name="Group 4"/>
          <p:cNvGrpSpPr>
            <a:grpSpLocks/>
          </p:cNvGrpSpPr>
          <p:nvPr>
            <p:custDataLst>
              <p:tags r:id="rId1"/>
            </p:custDataLst>
          </p:nvPr>
        </p:nvGrpSpPr>
        <p:grpSpPr bwMode="auto">
          <a:xfrm>
            <a:off x="663840" y="1698634"/>
            <a:ext cx="8289396" cy="131763"/>
            <a:chOff x="192" y="1117"/>
            <a:chExt cx="4820" cy="83"/>
          </a:xfrm>
        </p:grpSpPr>
        <p:grpSp>
          <p:nvGrpSpPr>
            <p:cNvPr id="3097" name="Group 5"/>
            <p:cNvGrpSpPr>
              <a:grpSpLocks/>
            </p:cNvGrpSpPr>
            <p:nvPr/>
          </p:nvGrpSpPr>
          <p:grpSpPr bwMode="auto">
            <a:xfrm>
              <a:off x="748" y="1117"/>
              <a:ext cx="4264" cy="83"/>
              <a:chOff x="748" y="1117"/>
              <a:chExt cx="4264" cy="227"/>
            </a:xfrm>
          </p:grpSpPr>
          <p:sp>
            <p:nvSpPr>
              <p:cNvPr id="3099" name="Rectangle 6"/>
              <p:cNvSpPr>
                <a:spLocks noChangeArrowheads="1"/>
              </p:cNvSpPr>
              <p:nvPr/>
            </p:nvSpPr>
            <p:spPr bwMode="auto">
              <a:xfrm>
                <a:off x="748" y="1117"/>
                <a:ext cx="635" cy="227"/>
              </a:xfrm>
              <a:prstGeom prst="rect">
                <a:avLst/>
              </a:prstGeom>
              <a:solidFill>
                <a:srgbClr val="FFFF0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3100" name="Rectangle 7"/>
              <p:cNvSpPr>
                <a:spLocks noChangeArrowheads="1"/>
              </p:cNvSpPr>
              <p:nvPr/>
            </p:nvSpPr>
            <p:spPr bwMode="auto">
              <a:xfrm>
                <a:off x="1474" y="1117"/>
                <a:ext cx="635" cy="227"/>
              </a:xfrm>
              <a:prstGeom prst="rect">
                <a:avLst/>
              </a:prstGeom>
              <a:solidFill>
                <a:srgbClr val="FFFF0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3101" name="Rectangle 8"/>
              <p:cNvSpPr>
                <a:spLocks noChangeArrowheads="1"/>
              </p:cNvSpPr>
              <p:nvPr/>
            </p:nvSpPr>
            <p:spPr bwMode="auto">
              <a:xfrm>
                <a:off x="2200" y="1117"/>
                <a:ext cx="635" cy="227"/>
              </a:xfrm>
              <a:prstGeom prst="rect">
                <a:avLst/>
              </a:prstGeom>
              <a:solidFill>
                <a:srgbClr val="FFFF0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3102" name="Rectangle 9"/>
              <p:cNvSpPr>
                <a:spLocks noChangeArrowheads="1"/>
              </p:cNvSpPr>
              <p:nvPr/>
            </p:nvSpPr>
            <p:spPr bwMode="auto">
              <a:xfrm>
                <a:off x="2925" y="1117"/>
                <a:ext cx="635" cy="227"/>
              </a:xfrm>
              <a:prstGeom prst="rect">
                <a:avLst/>
              </a:prstGeom>
              <a:solidFill>
                <a:srgbClr val="FFFF0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3103" name="Rectangle 10"/>
              <p:cNvSpPr>
                <a:spLocks noChangeArrowheads="1"/>
              </p:cNvSpPr>
              <p:nvPr/>
            </p:nvSpPr>
            <p:spPr bwMode="auto">
              <a:xfrm>
                <a:off x="3651" y="1117"/>
                <a:ext cx="635" cy="227"/>
              </a:xfrm>
              <a:prstGeom prst="rect">
                <a:avLst/>
              </a:prstGeom>
              <a:solidFill>
                <a:srgbClr val="FFFF0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3104" name="Rectangle 11"/>
              <p:cNvSpPr>
                <a:spLocks noChangeArrowheads="1"/>
              </p:cNvSpPr>
              <p:nvPr/>
            </p:nvSpPr>
            <p:spPr bwMode="auto">
              <a:xfrm>
                <a:off x="4377" y="1117"/>
                <a:ext cx="635" cy="227"/>
              </a:xfrm>
              <a:prstGeom prst="rect">
                <a:avLst/>
              </a:prstGeom>
              <a:solidFill>
                <a:srgbClr val="00B0F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grpSp>
        <p:sp>
          <p:nvSpPr>
            <p:cNvPr id="3098" name="Line 12"/>
            <p:cNvSpPr>
              <a:spLocks noChangeShapeType="1"/>
            </p:cNvSpPr>
            <p:nvPr/>
          </p:nvSpPr>
          <p:spPr bwMode="auto">
            <a:xfrm>
              <a:off x="192" y="1152"/>
              <a:ext cx="45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z="1800">
                <a:solidFill>
                  <a:srgbClr val="000000"/>
                </a:solidFill>
                <a:latin typeface="Arial" charset="0"/>
                <a:ea typeface="ＭＳ Ｐゴシック" charset="0"/>
                <a:cs typeface="Arial" charset="0"/>
              </a:endParaRPr>
            </a:p>
          </p:txBody>
        </p:sp>
      </p:grpSp>
      <p:sp>
        <p:nvSpPr>
          <p:cNvPr id="3093" name="Rettangolo 8"/>
          <p:cNvSpPr>
            <a:spLocks noChangeArrowheads="1"/>
          </p:cNvSpPr>
          <p:nvPr/>
        </p:nvSpPr>
        <p:spPr bwMode="auto">
          <a:xfrm>
            <a:off x="7861183" y="1293830"/>
            <a:ext cx="1069419"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a:r>
              <a:rPr lang="el-GR" sz="1800">
                <a:solidFill>
                  <a:srgbClr val="000000"/>
                </a:solidFill>
                <a:latin typeface="Times New Roman" charset="0"/>
                <a:ea typeface="ＭＳ Ｐゴシック" charset="0"/>
                <a:cs typeface="Times New Roman" charset="0"/>
              </a:rPr>
              <a:t>λ=</a:t>
            </a:r>
            <a:r>
              <a:rPr lang="it-IT" sz="1800">
                <a:solidFill>
                  <a:srgbClr val="000000"/>
                </a:solidFill>
                <a:latin typeface="Times New Roman" charset="0"/>
                <a:ea typeface="ＭＳ Ｐゴシック" charset="0"/>
                <a:cs typeface="Times New Roman" charset="0"/>
              </a:rPr>
              <a:t>150nm</a:t>
            </a:r>
          </a:p>
        </p:txBody>
      </p:sp>
      <p:sp>
        <p:nvSpPr>
          <p:cNvPr id="3094" name="Rettangolo 22"/>
          <p:cNvSpPr>
            <a:spLocks noChangeArrowheads="1"/>
          </p:cNvSpPr>
          <p:nvPr/>
        </p:nvSpPr>
        <p:spPr bwMode="auto">
          <a:xfrm>
            <a:off x="1620056" y="1298594"/>
            <a:ext cx="1069419"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a:r>
              <a:rPr lang="el-GR" sz="1800">
                <a:solidFill>
                  <a:srgbClr val="000000"/>
                </a:solidFill>
                <a:latin typeface="Times New Roman" charset="0"/>
                <a:ea typeface="ＭＳ Ｐゴシック" charset="0"/>
                <a:cs typeface="Times New Roman" charset="0"/>
              </a:rPr>
              <a:t>λ=</a:t>
            </a:r>
            <a:r>
              <a:rPr lang="it-IT" sz="1800">
                <a:solidFill>
                  <a:srgbClr val="000000"/>
                </a:solidFill>
                <a:latin typeface="Times New Roman" charset="0"/>
                <a:ea typeface="ＭＳ Ｐゴシック" charset="0"/>
                <a:cs typeface="Times New Roman" charset="0"/>
              </a:rPr>
              <a:t>450nm</a:t>
            </a:r>
          </a:p>
        </p:txBody>
      </p:sp>
      <p:pic>
        <p:nvPicPr>
          <p:cNvPr id="3095" name="Immagin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40" y="2205086"/>
            <a:ext cx="3743987"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Immagin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892" y="3213153"/>
            <a:ext cx="311970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nvGraphicFramePr>
        <p:xfrm>
          <a:off x="5264283" y="1989138"/>
          <a:ext cx="2841096" cy="1128712"/>
        </p:xfrm>
        <a:graphic>
          <a:graphicData uri="http://schemas.openxmlformats.org/drawingml/2006/table">
            <a:tbl>
              <a:tblPr firstRow="1" bandRow="1">
                <a:tableStyleId>{21E4AEA4-8DFA-4A89-87EB-49C32662AFE0}</a:tableStyleId>
              </a:tblPr>
              <a:tblGrid>
                <a:gridCol w="1420548"/>
                <a:gridCol w="1420548"/>
              </a:tblGrid>
              <a:tr h="282178">
                <a:tc>
                  <a:txBody>
                    <a:bodyPr/>
                    <a:lstStyle/>
                    <a:p>
                      <a:r>
                        <a:rPr lang="it-IT" sz="1100" dirty="0" err="1" smtClean="0"/>
                        <a:t>Beam</a:t>
                      </a:r>
                      <a:r>
                        <a:rPr lang="it-IT" sz="1100" dirty="0" smtClean="0"/>
                        <a:t> </a:t>
                      </a:r>
                      <a:r>
                        <a:rPr lang="it-IT" sz="1100" dirty="0" err="1" smtClean="0"/>
                        <a:t>energy</a:t>
                      </a:r>
                      <a:endParaRPr lang="it-IT" sz="1100" dirty="0"/>
                    </a:p>
                  </a:txBody>
                  <a:tcPr marL="99030" marR="99030" marT="45694" marB="45694"/>
                </a:tc>
                <a:tc>
                  <a:txBody>
                    <a:bodyPr/>
                    <a:lstStyle/>
                    <a:p>
                      <a:r>
                        <a:rPr lang="it-IT" sz="1100" dirty="0" smtClean="0"/>
                        <a:t>165</a:t>
                      </a:r>
                      <a:r>
                        <a:rPr lang="it-IT" sz="1100" baseline="0" dirty="0" smtClean="0"/>
                        <a:t> </a:t>
                      </a:r>
                      <a:r>
                        <a:rPr lang="it-IT" sz="1100" baseline="0" dirty="0" err="1" smtClean="0"/>
                        <a:t>MeV</a:t>
                      </a:r>
                      <a:endParaRPr lang="it-IT" sz="1100" dirty="0"/>
                    </a:p>
                  </a:txBody>
                  <a:tcPr marL="99030" marR="99030" marT="45694" marB="45694"/>
                </a:tc>
              </a:tr>
              <a:tr h="282178">
                <a:tc>
                  <a:txBody>
                    <a:bodyPr/>
                    <a:lstStyle/>
                    <a:p>
                      <a:r>
                        <a:rPr lang="it-IT" sz="1100" dirty="0" err="1" smtClean="0"/>
                        <a:t>Current</a:t>
                      </a:r>
                      <a:endParaRPr lang="it-IT" sz="1100" dirty="0"/>
                    </a:p>
                  </a:txBody>
                  <a:tcPr marL="99030" marR="99030" marT="45694" marB="45694"/>
                </a:tc>
                <a:tc>
                  <a:txBody>
                    <a:bodyPr/>
                    <a:lstStyle/>
                    <a:p>
                      <a:r>
                        <a:rPr lang="it-IT" sz="1100" dirty="0" smtClean="0"/>
                        <a:t>60 A</a:t>
                      </a:r>
                      <a:endParaRPr lang="it-IT" sz="1100" dirty="0"/>
                    </a:p>
                  </a:txBody>
                  <a:tcPr marL="99030" marR="99030" marT="45694" marB="45694"/>
                </a:tc>
              </a:tr>
              <a:tr h="282178">
                <a:tc>
                  <a:txBody>
                    <a:bodyPr/>
                    <a:lstStyle/>
                    <a:p>
                      <a:r>
                        <a:rPr lang="it-IT" sz="1100" dirty="0" smtClean="0"/>
                        <a:t>N. </a:t>
                      </a:r>
                      <a:r>
                        <a:rPr lang="it-IT" sz="1100" dirty="0" err="1" smtClean="0"/>
                        <a:t>emitt</a:t>
                      </a:r>
                      <a:r>
                        <a:rPr lang="it-IT" sz="1100" dirty="0" smtClean="0"/>
                        <a:t>.</a:t>
                      </a:r>
                      <a:endParaRPr lang="it-IT" sz="1100" dirty="0"/>
                    </a:p>
                  </a:txBody>
                  <a:tcPr marL="99030" marR="99030" marT="45694" marB="45694"/>
                </a:tc>
                <a:tc>
                  <a:txBody>
                    <a:bodyPr/>
                    <a:lstStyle/>
                    <a:p>
                      <a:r>
                        <a:rPr lang="it-IT" sz="1100" dirty="0" smtClean="0"/>
                        <a:t>2 mm </a:t>
                      </a:r>
                      <a:r>
                        <a:rPr lang="it-IT" sz="1100" dirty="0" err="1" smtClean="0"/>
                        <a:t>mrad</a:t>
                      </a:r>
                      <a:endParaRPr lang="it-IT" sz="1100" dirty="0"/>
                    </a:p>
                  </a:txBody>
                  <a:tcPr marL="99030" marR="99030" marT="45694" marB="45694"/>
                </a:tc>
              </a:tr>
              <a:tr h="282178">
                <a:tc>
                  <a:txBody>
                    <a:bodyPr/>
                    <a:lstStyle/>
                    <a:p>
                      <a:r>
                        <a:rPr lang="it-IT" sz="1100" dirty="0" smtClean="0"/>
                        <a:t>En. Spread</a:t>
                      </a:r>
                      <a:endParaRPr lang="it-IT" sz="1100" dirty="0"/>
                    </a:p>
                  </a:txBody>
                  <a:tcPr marL="99030" marR="99030" marT="45694" marB="45694"/>
                </a:tc>
                <a:tc>
                  <a:txBody>
                    <a:bodyPr/>
                    <a:lstStyle/>
                    <a:p>
                      <a:r>
                        <a:rPr lang="it-IT" sz="1100" dirty="0" smtClean="0"/>
                        <a:t>4 x 10</a:t>
                      </a:r>
                      <a:r>
                        <a:rPr lang="it-IT" sz="1100" baseline="30000" dirty="0" smtClean="0"/>
                        <a:t>-4</a:t>
                      </a:r>
                      <a:endParaRPr lang="it-IT" sz="1100" baseline="30000" dirty="0"/>
                    </a:p>
                  </a:txBody>
                  <a:tcPr marL="99030" marR="99030" marT="45694" marB="45694"/>
                </a:tc>
              </a:tr>
            </a:tbl>
          </a:graphicData>
        </a:graphic>
      </p:graphicFrame>
      <p:sp>
        <p:nvSpPr>
          <p:cNvPr id="5139" name="Titolo 7"/>
          <p:cNvSpPr>
            <a:spLocks noGrp="1"/>
          </p:cNvSpPr>
          <p:nvPr>
            <p:ph type="title"/>
          </p:nvPr>
        </p:nvSpPr>
        <p:spPr>
          <a:xfrm>
            <a:off x="194343" y="549283"/>
            <a:ext cx="9360826" cy="746125"/>
          </a:xfrm>
        </p:spPr>
        <p:txBody>
          <a:bodyPr/>
          <a:lstStyle/>
          <a:p>
            <a:r>
              <a:rPr lang="it-IT" sz="2800">
                <a:latin typeface="Arial" charset="0"/>
                <a:cs typeface="Arial" charset="0"/>
              </a:rPr>
              <a:t>Three stages cascade – </a:t>
            </a:r>
            <a:r>
              <a:rPr lang="it-IT" sz="2400">
                <a:latin typeface="Arial" charset="0"/>
                <a:cs typeface="Arial" charset="0"/>
              </a:rPr>
              <a:t>seed at 400nm – final </a:t>
            </a:r>
            <a:r>
              <a:rPr lang="el-GR" sz="2400">
                <a:latin typeface="Arial" charset="0"/>
                <a:cs typeface="Arial" charset="0"/>
              </a:rPr>
              <a:t>λ</a:t>
            </a:r>
            <a:r>
              <a:rPr lang="it-IT" sz="2400">
                <a:latin typeface="Arial" charset="0"/>
                <a:cs typeface="Arial" charset="0"/>
              </a:rPr>
              <a:t>=100nm</a:t>
            </a:r>
          </a:p>
        </p:txBody>
      </p:sp>
      <p:grpSp>
        <p:nvGrpSpPr>
          <p:cNvPr id="5140" name="Group 4"/>
          <p:cNvGrpSpPr>
            <a:grpSpLocks/>
          </p:cNvGrpSpPr>
          <p:nvPr>
            <p:custDataLst>
              <p:tags r:id="rId1"/>
            </p:custDataLst>
          </p:nvPr>
        </p:nvGrpSpPr>
        <p:grpSpPr bwMode="auto">
          <a:xfrm>
            <a:off x="663840" y="1296989"/>
            <a:ext cx="8289396" cy="533400"/>
            <a:chOff x="192" y="864"/>
            <a:chExt cx="4820" cy="336"/>
          </a:xfrm>
        </p:grpSpPr>
        <p:grpSp>
          <p:nvGrpSpPr>
            <p:cNvPr id="5146" name="Group 5"/>
            <p:cNvGrpSpPr>
              <a:grpSpLocks/>
            </p:cNvGrpSpPr>
            <p:nvPr/>
          </p:nvGrpSpPr>
          <p:grpSpPr bwMode="auto">
            <a:xfrm>
              <a:off x="748" y="1117"/>
              <a:ext cx="4264" cy="83"/>
              <a:chOff x="748" y="1117"/>
              <a:chExt cx="4264" cy="227"/>
            </a:xfrm>
          </p:grpSpPr>
          <p:sp>
            <p:nvSpPr>
              <p:cNvPr id="5149" name="Rectangle 6"/>
              <p:cNvSpPr>
                <a:spLocks noChangeArrowheads="1"/>
              </p:cNvSpPr>
              <p:nvPr/>
            </p:nvSpPr>
            <p:spPr bwMode="auto">
              <a:xfrm>
                <a:off x="748" y="1117"/>
                <a:ext cx="635" cy="227"/>
              </a:xfrm>
              <a:prstGeom prst="rect">
                <a:avLst/>
              </a:prstGeom>
              <a:solidFill>
                <a:srgbClr val="FFFF0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5150" name="Rectangle 7"/>
              <p:cNvSpPr>
                <a:spLocks noChangeArrowheads="1"/>
              </p:cNvSpPr>
              <p:nvPr/>
            </p:nvSpPr>
            <p:spPr bwMode="auto">
              <a:xfrm>
                <a:off x="1474" y="1117"/>
                <a:ext cx="635" cy="227"/>
              </a:xfrm>
              <a:prstGeom prst="rect">
                <a:avLst/>
              </a:prstGeom>
              <a:solidFill>
                <a:srgbClr val="FFFF0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5151" name="Rectangle 8"/>
              <p:cNvSpPr>
                <a:spLocks noChangeArrowheads="1"/>
              </p:cNvSpPr>
              <p:nvPr/>
            </p:nvSpPr>
            <p:spPr bwMode="auto">
              <a:xfrm>
                <a:off x="2200" y="1117"/>
                <a:ext cx="635" cy="227"/>
              </a:xfrm>
              <a:prstGeom prst="rect">
                <a:avLst/>
              </a:prstGeom>
              <a:solidFill>
                <a:schemeClr val="accent1"/>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5152" name="Rectangle 9"/>
              <p:cNvSpPr>
                <a:spLocks noChangeArrowheads="1"/>
              </p:cNvSpPr>
              <p:nvPr/>
            </p:nvSpPr>
            <p:spPr bwMode="auto">
              <a:xfrm>
                <a:off x="2925" y="1117"/>
                <a:ext cx="635" cy="227"/>
              </a:xfrm>
              <a:prstGeom prst="rect">
                <a:avLst/>
              </a:prstGeom>
              <a:solidFill>
                <a:schemeClr val="accent1"/>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5153" name="Rectangle 10"/>
              <p:cNvSpPr>
                <a:spLocks noChangeArrowheads="1"/>
              </p:cNvSpPr>
              <p:nvPr/>
            </p:nvSpPr>
            <p:spPr bwMode="auto">
              <a:xfrm>
                <a:off x="3651" y="1117"/>
                <a:ext cx="635" cy="227"/>
              </a:xfrm>
              <a:prstGeom prst="rect">
                <a:avLst/>
              </a:prstGeom>
              <a:solidFill>
                <a:schemeClr val="accent1"/>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5154" name="Rectangle 11"/>
              <p:cNvSpPr>
                <a:spLocks noChangeArrowheads="1"/>
              </p:cNvSpPr>
              <p:nvPr/>
            </p:nvSpPr>
            <p:spPr bwMode="auto">
              <a:xfrm>
                <a:off x="4377" y="1117"/>
                <a:ext cx="635" cy="227"/>
              </a:xfrm>
              <a:prstGeom prst="rect">
                <a:avLst/>
              </a:prstGeom>
              <a:solidFill>
                <a:srgbClr val="00B0F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grpSp>
        <p:sp>
          <p:nvSpPr>
            <p:cNvPr id="5147" name="Line 12"/>
            <p:cNvSpPr>
              <a:spLocks noChangeShapeType="1"/>
            </p:cNvSpPr>
            <p:nvPr/>
          </p:nvSpPr>
          <p:spPr bwMode="auto">
            <a:xfrm>
              <a:off x="192" y="1152"/>
              <a:ext cx="45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z="1800">
                <a:solidFill>
                  <a:srgbClr val="000000"/>
                </a:solidFill>
                <a:latin typeface="Arial" charset="0"/>
                <a:ea typeface="ＭＳ Ｐゴシック" charset="0"/>
                <a:cs typeface="Arial" charset="0"/>
              </a:endParaRPr>
            </a:p>
          </p:txBody>
        </p:sp>
        <p:sp>
          <p:nvSpPr>
            <p:cNvPr id="5148" name="Text Box 13"/>
            <p:cNvSpPr txBox="1">
              <a:spLocks noChangeArrowheads="1"/>
            </p:cNvSpPr>
            <p:nvPr/>
          </p:nvSpPr>
          <p:spPr bwMode="auto">
            <a:xfrm>
              <a:off x="192" y="864"/>
              <a:ext cx="39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it-IT" sz="1800">
                  <a:solidFill>
                    <a:srgbClr val="000000"/>
                  </a:solidFill>
                  <a:latin typeface="Tahoma" charset="0"/>
                </a:rPr>
                <a:t>Seed</a:t>
              </a:r>
            </a:p>
          </p:txBody>
        </p:sp>
      </p:grpSp>
      <p:sp>
        <p:nvSpPr>
          <p:cNvPr id="5141" name="Rettangolo 8"/>
          <p:cNvSpPr>
            <a:spLocks noChangeArrowheads="1"/>
          </p:cNvSpPr>
          <p:nvPr/>
        </p:nvSpPr>
        <p:spPr bwMode="auto">
          <a:xfrm>
            <a:off x="7861183" y="1293830"/>
            <a:ext cx="1069419"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a:r>
              <a:rPr lang="el-GR" sz="1800">
                <a:solidFill>
                  <a:srgbClr val="000000"/>
                </a:solidFill>
                <a:latin typeface="Times New Roman" charset="0"/>
                <a:ea typeface="ＭＳ Ｐゴシック" charset="0"/>
                <a:cs typeface="Times New Roman" charset="0"/>
              </a:rPr>
              <a:t>λ=</a:t>
            </a:r>
            <a:r>
              <a:rPr lang="it-IT" sz="1800">
                <a:solidFill>
                  <a:srgbClr val="000000"/>
                </a:solidFill>
                <a:latin typeface="Times New Roman" charset="0"/>
                <a:ea typeface="ＭＳ Ｐゴシック" charset="0"/>
                <a:cs typeface="Times New Roman" charset="0"/>
              </a:rPr>
              <a:t>100nm</a:t>
            </a:r>
          </a:p>
        </p:txBody>
      </p:sp>
      <p:sp>
        <p:nvSpPr>
          <p:cNvPr id="5142" name="Rettangolo 21"/>
          <p:cNvSpPr>
            <a:spLocks noChangeArrowheads="1"/>
          </p:cNvSpPr>
          <p:nvPr/>
        </p:nvSpPr>
        <p:spPr bwMode="auto">
          <a:xfrm>
            <a:off x="4117195" y="1285891"/>
            <a:ext cx="1069419"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a:r>
              <a:rPr lang="el-GR" sz="1800">
                <a:solidFill>
                  <a:srgbClr val="000000"/>
                </a:solidFill>
                <a:latin typeface="Times New Roman" charset="0"/>
                <a:ea typeface="ＭＳ Ｐゴシック" charset="0"/>
                <a:cs typeface="Times New Roman" charset="0"/>
              </a:rPr>
              <a:t>λ=</a:t>
            </a:r>
            <a:r>
              <a:rPr lang="it-IT" sz="1800">
                <a:solidFill>
                  <a:srgbClr val="000000"/>
                </a:solidFill>
                <a:latin typeface="Times New Roman" charset="0"/>
                <a:ea typeface="ＭＳ Ｐゴシック" charset="0"/>
                <a:cs typeface="Times New Roman" charset="0"/>
              </a:rPr>
              <a:t>200nm</a:t>
            </a:r>
          </a:p>
        </p:txBody>
      </p:sp>
      <p:sp>
        <p:nvSpPr>
          <p:cNvPr id="5143" name="Rettangolo 22"/>
          <p:cNvSpPr>
            <a:spLocks noChangeArrowheads="1"/>
          </p:cNvSpPr>
          <p:nvPr/>
        </p:nvSpPr>
        <p:spPr bwMode="auto">
          <a:xfrm>
            <a:off x="1620056" y="1298594"/>
            <a:ext cx="1069419"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a:r>
              <a:rPr lang="el-GR" sz="1800">
                <a:solidFill>
                  <a:srgbClr val="000000"/>
                </a:solidFill>
                <a:latin typeface="Times New Roman" charset="0"/>
                <a:ea typeface="ＭＳ Ｐゴシック" charset="0"/>
                <a:cs typeface="Times New Roman" charset="0"/>
              </a:rPr>
              <a:t>λ=</a:t>
            </a:r>
            <a:r>
              <a:rPr lang="it-IT" sz="1800">
                <a:solidFill>
                  <a:srgbClr val="000000"/>
                </a:solidFill>
                <a:latin typeface="Times New Roman" charset="0"/>
                <a:ea typeface="ＭＳ Ｐゴシック" charset="0"/>
                <a:cs typeface="Times New Roman" charset="0"/>
              </a:rPr>
              <a:t>400nm</a:t>
            </a:r>
          </a:p>
        </p:txBody>
      </p:sp>
      <p:pic>
        <p:nvPicPr>
          <p:cNvPr id="5144" name="Immagin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30" y="2205038"/>
            <a:ext cx="39004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Immagin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283" y="3068685"/>
            <a:ext cx="288753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40" y="2349550"/>
            <a:ext cx="3934883"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ella 4"/>
          <p:cNvGraphicFramePr>
            <a:graphicFrameLocks noGrp="1"/>
          </p:cNvGraphicFramePr>
          <p:nvPr/>
        </p:nvGraphicFramePr>
        <p:xfrm>
          <a:off x="5192058" y="2271713"/>
          <a:ext cx="2841096" cy="1128712"/>
        </p:xfrm>
        <a:graphic>
          <a:graphicData uri="http://schemas.openxmlformats.org/drawingml/2006/table">
            <a:tbl>
              <a:tblPr firstRow="1" bandRow="1">
                <a:tableStyleId>{21E4AEA4-8DFA-4A89-87EB-49C32662AFE0}</a:tableStyleId>
              </a:tblPr>
              <a:tblGrid>
                <a:gridCol w="1420548"/>
                <a:gridCol w="1420548"/>
              </a:tblGrid>
              <a:tr h="282178">
                <a:tc>
                  <a:txBody>
                    <a:bodyPr/>
                    <a:lstStyle/>
                    <a:p>
                      <a:r>
                        <a:rPr lang="it-IT" sz="1100" dirty="0" err="1" smtClean="0"/>
                        <a:t>Beam</a:t>
                      </a:r>
                      <a:r>
                        <a:rPr lang="it-IT" sz="1100" dirty="0" smtClean="0"/>
                        <a:t> </a:t>
                      </a:r>
                      <a:r>
                        <a:rPr lang="it-IT" sz="1100" dirty="0" err="1" smtClean="0"/>
                        <a:t>energy</a:t>
                      </a:r>
                      <a:endParaRPr lang="it-IT" sz="1100" dirty="0"/>
                    </a:p>
                  </a:txBody>
                  <a:tcPr marL="99030" marR="99030" marT="45694" marB="45694"/>
                </a:tc>
                <a:tc>
                  <a:txBody>
                    <a:bodyPr/>
                    <a:lstStyle/>
                    <a:p>
                      <a:r>
                        <a:rPr lang="it-IT" sz="1100" dirty="0" smtClean="0"/>
                        <a:t>200</a:t>
                      </a:r>
                      <a:r>
                        <a:rPr lang="it-IT" sz="1100" baseline="0" dirty="0" smtClean="0"/>
                        <a:t> </a:t>
                      </a:r>
                      <a:r>
                        <a:rPr lang="it-IT" sz="1100" baseline="0" dirty="0" err="1" smtClean="0"/>
                        <a:t>MeV</a:t>
                      </a:r>
                      <a:endParaRPr lang="it-IT" sz="1100" dirty="0"/>
                    </a:p>
                  </a:txBody>
                  <a:tcPr marL="99030" marR="99030" marT="45694" marB="45694"/>
                </a:tc>
              </a:tr>
              <a:tr h="282178">
                <a:tc>
                  <a:txBody>
                    <a:bodyPr/>
                    <a:lstStyle/>
                    <a:p>
                      <a:r>
                        <a:rPr lang="it-IT" sz="1100" dirty="0" err="1" smtClean="0"/>
                        <a:t>Current</a:t>
                      </a:r>
                      <a:endParaRPr lang="it-IT" sz="1100" dirty="0"/>
                    </a:p>
                  </a:txBody>
                  <a:tcPr marL="99030" marR="99030" marT="45694" marB="45694"/>
                </a:tc>
                <a:tc>
                  <a:txBody>
                    <a:bodyPr/>
                    <a:lstStyle/>
                    <a:p>
                      <a:r>
                        <a:rPr lang="it-IT" sz="1100" dirty="0" smtClean="0"/>
                        <a:t>150 A</a:t>
                      </a:r>
                      <a:endParaRPr lang="it-IT" sz="1100" dirty="0"/>
                    </a:p>
                  </a:txBody>
                  <a:tcPr marL="99030" marR="99030" marT="45694" marB="45694"/>
                </a:tc>
              </a:tr>
              <a:tr h="282178">
                <a:tc>
                  <a:txBody>
                    <a:bodyPr/>
                    <a:lstStyle/>
                    <a:p>
                      <a:r>
                        <a:rPr lang="it-IT" sz="1100" dirty="0" smtClean="0"/>
                        <a:t>N. </a:t>
                      </a:r>
                      <a:r>
                        <a:rPr lang="it-IT" sz="1100" dirty="0" err="1" smtClean="0"/>
                        <a:t>emitt</a:t>
                      </a:r>
                      <a:r>
                        <a:rPr lang="it-IT" sz="1100" dirty="0" smtClean="0"/>
                        <a:t>.</a:t>
                      </a:r>
                      <a:endParaRPr lang="it-IT" sz="1100" dirty="0"/>
                    </a:p>
                  </a:txBody>
                  <a:tcPr marL="99030" marR="99030" marT="45694" marB="45694"/>
                </a:tc>
                <a:tc>
                  <a:txBody>
                    <a:bodyPr/>
                    <a:lstStyle/>
                    <a:p>
                      <a:r>
                        <a:rPr lang="it-IT" sz="1100" dirty="0" smtClean="0"/>
                        <a:t>1.5 mm </a:t>
                      </a:r>
                      <a:r>
                        <a:rPr lang="it-IT" sz="1100" dirty="0" err="1" smtClean="0"/>
                        <a:t>mrad</a:t>
                      </a:r>
                      <a:endParaRPr lang="it-IT" sz="1100" dirty="0"/>
                    </a:p>
                  </a:txBody>
                  <a:tcPr marL="99030" marR="99030" marT="45694" marB="45694"/>
                </a:tc>
              </a:tr>
              <a:tr h="282178">
                <a:tc>
                  <a:txBody>
                    <a:bodyPr/>
                    <a:lstStyle/>
                    <a:p>
                      <a:r>
                        <a:rPr lang="it-IT" sz="1100" dirty="0" smtClean="0"/>
                        <a:t>En. Spread</a:t>
                      </a:r>
                      <a:endParaRPr lang="it-IT" sz="1100" dirty="0"/>
                    </a:p>
                  </a:txBody>
                  <a:tcPr marL="99030" marR="99030" marT="45694" marB="45694"/>
                </a:tc>
                <a:tc>
                  <a:txBody>
                    <a:bodyPr/>
                    <a:lstStyle/>
                    <a:p>
                      <a:r>
                        <a:rPr lang="it-IT" sz="1100" dirty="0" smtClean="0"/>
                        <a:t>4 x 10</a:t>
                      </a:r>
                      <a:r>
                        <a:rPr lang="it-IT" sz="1100" baseline="30000" dirty="0" smtClean="0"/>
                        <a:t>-4</a:t>
                      </a:r>
                      <a:endParaRPr lang="it-IT" sz="1100" baseline="30000" dirty="0"/>
                    </a:p>
                  </a:txBody>
                  <a:tcPr marL="99030" marR="99030" marT="45694" marB="45694"/>
                </a:tc>
              </a:tr>
            </a:tbl>
          </a:graphicData>
        </a:graphic>
      </p:graphicFrame>
      <p:sp>
        <p:nvSpPr>
          <p:cNvPr id="7188" name="Titolo 7"/>
          <p:cNvSpPr>
            <a:spLocks noGrp="1"/>
          </p:cNvSpPr>
          <p:nvPr>
            <p:ph type="title"/>
          </p:nvPr>
        </p:nvSpPr>
        <p:spPr>
          <a:xfrm>
            <a:off x="428229" y="333422"/>
            <a:ext cx="8911960" cy="962025"/>
          </a:xfrm>
        </p:spPr>
        <p:txBody>
          <a:bodyPr/>
          <a:lstStyle/>
          <a:p>
            <a:r>
              <a:rPr lang="it-IT" sz="2800">
                <a:latin typeface="Arial" charset="0"/>
                <a:cs typeface="Arial" charset="0"/>
              </a:rPr>
              <a:t>Operation with C-band accelerating section </a:t>
            </a:r>
            <a:br>
              <a:rPr lang="it-IT" sz="2800">
                <a:latin typeface="Arial" charset="0"/>
                <a:cs typeface="Arial" charset="0"/>
              </a:rPr>
            </a:br>
            <a:r>
              <a:rPr lang="it-IT" sz="2800">
                <a:latin typeface="Arial" charset="0"/>
                <a:cs typeface="Arial" charset="0"/>
              </a:rPr>
              <a:t>Three stages cascade: </a:t>
            </a:r>
            <a:r>
              <a:rPr lang="it-IT" sz="2400">
                <a:latin typeface="Arial" charset="0"/>
                <a:cs typeface="Arial" charset="0"/>
              </a:rPr>
              <a:t>seed at 266nm – final </a:t>
            </a:r>
            <a:r>
              <a:rPr lang="el-GR" sz="2400">
                <a:latin typeface="Arial" charset="0"/>
                <a:cs typeface="Arial" charset="0"/>
              </a:rPr>
              <a:t>λ</a:t>
            </a:r>
            <a:r>
              <a:rPr lang="it-IT" sz="2400">
                <a:latin typeface="Arial" charset="0"/>
                <a:cs typeface="Arial" charset="0"/>
              </a:rPr>
              <a:t>=66nm</a:t>
            </a:r>
          </a:p>
        </p:txBody>
      </p:sp>
      <p:grpSp>
        <p:nvGrpSpPr>
          <p:cNvPr id="7189" name="Group 4"/>
          <p:cNvGrpSpPr>
            <a:grpSpLocks/>
          </p:cNvGrpSpPr>
          <p:nvPr>
            <p:custDataLst>
              <p:tags r:id="rId1"/>
            </p:custDataLst>
          </p:nvPr>
        </p:nvGrpSpPr>
        <p:grpSpPr bwMode="auto">
          <a:xfrm>
            <a:off x="663840" y="1296989"/>
            <a:ext cx="8289396" cy="533400"/>
            <a:chOff x="192" y="864"/>
            <a:chExt cx="4820" cy="336"/>
          </a:xfrm>
        </p:grpSpPr>
        <p:grpSp>
          <p:nvGrpSpPr>
            <p:cNvPr id="7194" name="Group 5"/>
            <p:cNvGrpSpPr>
              <a:grpSpLocks/>
            </p:cNvGrpSpPr>
            <p:nvPr/>
          </p:nvGrpSpPr>
          <p:grpSpPr bwMode="auto">
            <a:xfrm>
              <a:off x="748" y="1117"/>
              <a:ext cx="4264" cy="83"/>
              <a:chOff x="748" y="1117"/>
              <a:chExt cx="4264" cy="227"/>
            </a:xfrm>
          </p:grpSpPr>
          <p:sp>
            <p:nvSpPr>
              <p:cNvPr id="7197" name="Rectangle 6"/>
              <p:cNvSpPr>
                <a:spLocks noChangeArrowheads="1"/>
              </p:cNvSpPr>
              <p:nvPr/>
            </p:nvSpPr>
            <p:spPr bwMode="auto">
              <a:xfrm>
                <a:off x="748" y="1117"/>
                <a:ext cx="635" cy="227"/>
              </a:xfrm>
              <a:prstGeom prst="rect">
                <a:avLst/>
              </a:prstGeom>
              <a:solidFill>
                <a:srgbClr val="FFFF0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7198" name="Rectangle 7"/>
              <p:cNvSpPr>
                <a:spLocks noChangeArrowheads="1"/>
              </p:cNvSpPr>
              <p:nvPr/>
            </p:nvSpPr>
            <p:spPr bwMode="auto">
              <a:xfrm>
                <a:off x="1474" y="1117"/>
                <a:ext cx="635" cy="227"/>
              </a:xfrm>
              <a:prstGeom prst="rect">
                <a:avLst/>
              </a:prstGeom>
              <a:solidFill>
                <a:srgbClr val="FFFF0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7199" name="Rectangle 8"/>
              <p:cNvSpPr>
                <a:spLocks noChangeArrowheads="1"/>
              </p:cNvSpPr>
              <p:nvPr/>
            </p:nvSpPr>
            <p:spPr bwMode="auto">
              <a:xfrm>
                <a:off x="2200" y="1117"/>
                <a:ext cx="635" cy="227"/>
              </a:xfrm>
              <a:prstGeom prst="rect">
                <a:avLst/>
              </a:prstGeom>
              <a:solidFill>
                <a:schemeClr val="accent1"/>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7200" name="Rectangle 9"/>
              <p:cNvSpPr>
                <a:spLocks noChangeArrowheads="1"/>
              </p:cNvSpPr>
              <p:nvPr/>
            </p:nvSpPr>
            <p:spPr bwMode="auto">
              <a:xfrm>
                <a:off x="2925" y="1117"/>
                <a:ext cx="635" cy="227"/>
              </a:xfrm>
              <a:prstGeom prst="rect">
                <a:avLst/>
              </a:prstGeom>
              <a:solidFill>
                <a:schemeClr val="accent1"/>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7201" name="Rectangle 10"/>
              <p:cNvSpPr>
                <a:spLocks noChangeArrowheads="1"/>
              </p:cNvSpPr>
              <p:nvPr/>
            </p:nvSpPr>
            <p:spPr bwMode="auto">
              <a:xfrm>
                <a:off x="3651" y="1117"/>
                <a:ext cx="635" cy="227"/>
              </a:xfrm>
              <a:prstGeom prst="rect">
                <a:avLst/>
              </a:prstGeom>
              <a:solidFill>
                <a:schemeClr val="accent1"/>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sp>
            <p:nvSpPr>
              <p:cNvPr id="7202" name="Rectangle 11"/>
              <p:cNvSpPr>
                <a:spLocks noChangeArrowheads="1"/>
              </p:cNvSpPr>
              <p:nvPr/>
            </p:nvSpPr>
            <p:spPr bwMode="auto">
              <a:xfrm>
                <a:off x="4377" y="1117"/>
                <a:ext cx="635" cy="227"/>
              </a:xfrm>
              <a:prstGeom prst="rect">
                <a:avLst/>
              </a:prstGeom>
              <a:solidFill>
                <a:srgbClr val="00B0F0"/>
              </a:solidFill>
              <a:ln w="9525">
                <a:solidFill>
                  <a:schemeClr val="tx1"/>
                </a:solidFill>
                <a:miter lim="800000"/>
                <a:headEnd/>
                <a:tailEnd/>
              </a:ln>
            </p:spPr>
            <p:txBody>
              <a:bodyPr wrap="none" anchor="ctr"/>
              <a:lstStyle/>
              <a:p>
                <a:pPr algn="l"/>
                <a:endParaRPr lang="it-IT" sz="1800">
                  <a:solidFill>
                    <a:srgbClr val="000000"/>
                  </a:solidFill>
                  <a:latin typeface="Arial" charset="0"/>
                  <a:ea typeface="ＭＳ Ｐゴシック" charset="0"/>
                  <a:cs typeface="Arial" charset="0"/>
                </a:endParaRPr>
              </a:p>
            </p:txBody>
          </p:sp>
        </p:grpSp>
        <p:sp>
          <p:nvSpPr>
            <p:cNvPr id="7195" name="Line 12"/>
            <p:cNvSpPr>
              <a:spLocks noChangeShapeType="1"/>
            </p:cNvSpPr>
            <p:nvPr/>
          </p:nvSpPr>
          <p:spPr bwMode="auto">
            <a:xfrm>
              <a:off x="192" y="1152"/>
              <a:ext cx="45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z="1800">
                <a:solidFill>
                  <a:srgbClr val="000000"/>
                </a:solidFill>
                <a:latin typeface="Arial" charset="0"/>
                <a:ea typeface="ＭＳ Ｐゴシック" charset="0"/>
                <a:cs typeface="Arial" charset="0"/>
              </a:endParaRPr>
            </a:p>
          </p:txBody>
        </p:sp>
        <p:sp>
          <p:nvSpPr>
            <p:cNvPr id="7196" name="Text Box 13"/>
            <p:cNvSpPr txBox="1">
              <a:spLocks noChangeArrowheads="1"/>
            </p:cNvSpPr>
            <p:nvPr/>
          </p:nvSpPr>
          <p:spPr bwMode="auto">
            <a:xfrm>
              <a:off x="192" y="864"/>
              <a:ext cx="39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it-IT" sz="1800">
                  <a:solidFill>
                    <a:srgbClr val="000000"/>
                  </a:solidFill>
                  <a:latin typeface="Tahoma" charset="0"/>
                </a:rPr>
                <a:t>Seed</a:t>
              </a:r>
            </a:p>
          </p:txBody>
        </p:sp>
      </p:grpSp>
      <p:sp>
        <p:nvSpPr>
          <p:cNvPr id="7190" name="Rettangolo 8"/>
          <p:cNvSpPr>
            <a:spLocks noChangeArrowheads="1"/>
          </p:cNvSpPr>
          <p:nvPr/>
        </p:nvSpPr>
        <p:spPr bwMode="auto">
          <a:xfrm>
            <a:off x="7861191" y="1293830"/>
            <a:ext cx="954002"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a:r>
              <a:rPr lang="el-GR" sz="1800">
                <a:solidFill>
                  <a:srgbClr val="000000"/>
                </a:solidFill>
                <a:latin typeface="Times New Roman" charset="0"/>
                <a:ea typeface="ＭＳ Ｐゴシック" charset="0"/>
                <a:cs typeface="Times New Roman" charset="0"/>
              </a:rPr>
              <a:t>λ=66</a:t>
            </a:r>
            <a:r>
              <a:rPr lang="it-IT" sz="1800">
                <a:solidFill>
                  <a:srgbClr val="000000"/>
                </a:solidFill>
                <a:latin typeface="Times New Roman" charset="0"/>
                <a:ea typeface="ＭＳ Ｐゴシック" charset="0"/>
                <a:cs typeface="Times New Roman" charset="0"/>
              </a:rPr>
              <a:t>nm</a:t>
            </a:r>
          </a:p>
        </p:txBody>
      </p:sp>
      <p:sp>
        <p:nvSpPr>
          <p:cNvPr id="7191" name="Rettangolo 21"/>
          <p:cNvSpPr>
            <a:spLocks noChangeArrowheads="1"/>
          </p:cNvSpPr>
          <p:nvPr/>
        </p:nvSpPr>
        <p:spPr bwMode="auto">
          <a:xfrm>
            <a:off x="4117195" y="1285891"/>
            <a:ext cx="1069419"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a:r>
              <a:rPr lang="el-GR" sz="1800">
                <a:solidFill>
                  <a:srgbClr val="000000"/>
                </a:solidFill>
                <a:latin typeface="Times New Roman" charset="0"/>
                <a:ea typeface="ＭＳ Ｐゴシック" charset="0"/>
                <a:cs typeface="Times New Roman" charset="0"/>
              </a:rPr>
              <a:t>λ=</a:t>
            </a:r>
            <a:r>
              <a:rPr lang="it-IT" sz="1800">
                <a:solidFill>
                  <a:srgbClr val="000000"/>
                </a:solidFill>
                <a:latin typeface="Times New Roman" charset="0"/>
                <a:ea typeface="ＭＳ Ｐゴシック" charset="0"/>
                <a:cs typeface="Times New Roman" charset="0"/>
              </a:rPr>
              <a:t>133nm</a:t>
            </a:r>
          </a:p>
        </p:txBody>
      </p:sp>
      <p:sp>
        <p:nvSpPr>
          <p:cNvPr id="7192" name="Rettangolo 22"/>
          <p:cNvSpPr>
            <a:spLocks noChangeArrowheads="1"/>
          </p:cNvSpPr>
          <p:nvPr/>
        </p:nvSpPr>
        <p:spPr bwMode="auto">
          <a:xfrm>
            <a:off x="1620056" y="1298594"/>
            <a:ext cx="1069419"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p>
            <a:pPr algn="l"/>
            <a:r>
              <a:rPr lang="el-GR" sz="1800">
                <a:solidFill>
                  <a:srgbClr val="000000"/>
                </a:solidFill>
                <a:latin typeface="Times New Roman" charset="0"/>
                <a:ea typeface="ＭＳ Ｐゴシック" charset="0"/>
                <a:cs typeface="Times New Roman" charset="0"/>
              </a:rPr>
              <a:t>λ=</a:t>
            </a:r>
            <a:r>
              <a:rPr lang="it-IT" sz="1800">
                <a:solidFill>
                  <a:srgbClr val="000000"/>
                </a:solidFill>
                <a:latin typeface="Times New Roman" charset="0"/>
                <a:ea typeface="ＭＳ Ｐゴシック" charset="0"/>
                <a:cs typeface="Times New Roman" charset="0"/>
              </a:rPr>
              <a:t>2</a:t>
            </a:r>
            <a:r>
              <a:rPr lang="el-GR" sz="1800">
                <a:solidFill>
                  <a:srgbClr val="000000"/>
                </a:solidFill>
                <a:latin typeface="Times New Roman" charset="0"/>
                <a:ea typeface="ＭＳ Ｐゴシック" charset="0"/>
                <a:cs typeface="Times New Roman" charset="0"/>
              </a:rPr>
              <a:t>66</a:t>
            </a:r>
            <a:r>
              <a:rPr lang="it-IT" sz="1800">
                <a:solidFill>
                  <a:srgbClr val="000000"/>
                </a:solidFill>
                <a:latin typeface="Times New Roman" charset="0"/>
                <a:ea typeface="ＭＳ Ｐゴシック" charset="0"/>
                <a:cs typeface="Times New Roman" charset="0"/>
              </a:rPr>
              <a:t>nm</a:t>
            </a:r>
          </a:p>
        </p:txBody>
      </p:sp>
      <p:pic>
        <p:nvPicPr>
          <p:cNvPr id="71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304" y="3500438"/>
            <a:ext cx="2684594"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a:xfrm>
            <a:off x="495300" y="274646"/>
            <a:ext cx="8915400" cy="1425575"/>
          </a:xfrm>
        </p:spPr>
        <p:txBody>
          <a:bodyPr/>
          <a:lstStyle/>
          <a:p>
            <a:r>
              <a:rPr lang="it-IT" sz="3600" b="1" i="1" dirty="0" err="1" smtClean="0">
                <a:latin typeface="Arial" charset="0"/>
                <a:cs typeface="Arial" charset="0"/>
              </a:rPr>
              <a:t>Scientific</a:t>
            </a:r>
            <a:r>
              <a:rPr lang="it-IT" sz="3600" b="1" i="1" dirty="0" smtClean="0">
                <a:latin typeface="Arial" charset="0"/>
                <a:cs typeface="Arial" charset="0"/>
              </a:rPr>
              <a:t> </a:t>
            </a:r>
            <a:r>
              <a:rPr lang="it-IT" sz="3600" b="1" i="1" dirty="0" err="1">
                <a:latin typeface="Arial" charset="0"/>
                <a:cs typeface="Arial" charset="0"/>
              </a:rPr>
              <a:t>collaboration</a:t>
            </a:r>
            <a:r>
              <a:rPr lang="it-IT" sz="3600" b="1" i="1" dirty="0">
                <a:latin typeface="Arial" charset="0"/>
                <a:cs typeface="Arial" charset="0"/>
              </a:rPr>
              <a:t> </a:t>
            </a:r>
            <a:r>
              <a:rPr lang="it-IT" sz="3600" b="1" i="1" dirty="0" err="1">
                <a:latin typeface="Arial" charset="0"/>
                <a:cs typeface="Arial" charset="0"/>
              </a:rPr>
              <a:t>proposals</a:t>
            </a:r>
            <a:endParaRPr lang="it-IT" sz="3600" b="1" i="1" dirty="0">
              <a:latin typeface="Arial" charset="0"/>
              <a:cs typeface="Arial" charset="0"/>
            </a:endParaRPr>
          </a:p>
        </p:txBody>
      </p:sp>
      <p:sp>
        <p:nvSpPr>
          <p:cNvPr id="5" name="Rettangolo 4"/>
          <p:cNvSpPr/>
          <p:nvPr/>
        </p:nvSpPr>
        <p:spPr>
          <a:xfrm>
            <a:off x="194347" y="1052513"/>
            <a:ext cx="5616840" cy="4887912"/>
          </a:xfrm>
          <a:prstGeom prst="rect">
            <a:avLst/>
          </a:prstGeom>
        </p:spPr>
        <p:txBody>
          <a:bodyPr lIns="91388" tIns="45694" rIns="91388" bIns="45694">
            <a:spAutoFit/>
          </a:bodyPr>
          <a:lstStyle/>
          <a:p>
            <a:pPr marL="285589" indent="-285589" algn="l">
              <a:lnSpc>
                <a:spcPct val="80000"/>
              </a:lnSpc>
              <a:buFont typeface="Arial" charset="0"/>
              <a:buChar char="•"/>
            </a:pPr>
            <a:endParaRPr lang="it-IT" sz="1400">
              <a:solidFill>
                <a:srgbClr val="000000"/>
              </a:solidFill>
              <a:latin typeface="Arial" charset="0"/>
              <a:ea typeface="ＭＳ Ｐゴシック" charset="0"/>
              <a:cs typeface="Arial" charset="0"/>
            </a:endParaRPr>
          </a:p>
          <a:p>
            <a:pPr marL="456942" lvl="1" algn="l"/>
            <a:endParaRPr lang="it-IT" sz="1100">
              <a:solidFill>
                <a:srgbClr val="000000"/>
              </a:solidFill>
              <a:latin typeface="Arial" charset="0"/>
              <a:ea typeface="ＭＳ Ｐゴシック" charset="0"/>
              <a:cs typeface="Arial" charset="0"/>
            </a:endParaRPr>
          </a:p>
          <a:p>
            <a:pPr marL="456942" lvl="1" algn="l"/>
            <a:endParaRPr lang="it-IT" sz="1100">
              <a:solidFill>
                <a:srgbClr val="000000"/>
              </a:solidFill>
              <a:latin typeface="Arial" charset="0"/>
              <a:ea typeface="ＭＳ Ｐゴシック" charset="0"/>
              <a:cs typeface="Arial" charset="0"/>
            </a:endParaRPr>
          </a:p>
          <a:p>
            <a:pPr marL="285589" indent="-285589" algn="l"/>
            <a:endParaRPr lang="it-IT" sz="1400">
              <a:solidFill>
                <a:srgbClr val="000000"/>
              </a:solidFill>
              <a:latin typeface="Arial" charset="0"/>
              <a:ea typeface="ＭＳ Ｐゴシック" charset="0"/>
              <a:cs typeface="Arial" charset="0"/>
            </a:endParaRPr>
          </a:p>
          <a:p>
            <a:pPr marL="285589" indent="-285589" algn="l"/>
            <a:endParaRPr lang="it-IT" sz="1400">
              <a:solidFill>
                <a:srgbClr val="000000"/>
              </a:solidFill>
              <a:latin typeface="Arial" charset="0"/>
              <a:ea typeface="ＭＳ Ｐゴシック" charset="0"/>
              <a:cs typeface="Arial" charset="0"/>
            </a:endParaRPr>
          </a:p>
          <a:p>
            <a:pPr marL="285589" indent="-285589" algn="l">
              <a:buFont typeface="Arial" charset="0"/>
              <a:buChar char="•"/>
            </a:pPr>
            <a:r>
              <a:rPr lang="it-IT" sz="1600">
                <a:solidFill>
                  <a:srgbClr val="FFC000"/>
                </a:solidFill>
                <a:latin typeface="Arial" charset="0"/>
                <a:ea typeface="ＭＳ Ｐゴシック" charset="0"/>
                <a:cs typeface="Arial" charset="0"/>
              </a:rPr>
              <a:t>Alternative seed sources</a:t>
            </a:r>
          </a:p>
          <a:p>
            <a:pPr marL="285589" indent="-285589" algn="l"/>
            <a:r>
              <a:rPr lang="it-IT" sz="1600">
                <a:solidFill>
                  <a:srgbClr val="000000"/>
                </a:solidFill>
                <a:latin typeface="Arial" charset="0"/>
                <a:ea typeface="ＭＳ Ｐゴシック" charset="0"/>
                <a:cs typeface="Arial" charset="0"/>
              </a:rPr>
              <a:t>     Kagomé fibers</a:t>
            </a:r>
          </a:p>
          <a:p>
            <a:pPr marL="285589" indent="-285589" algn="l"/>
            <a:r>
              <a:rPr lang="it-IT" sz="1600">
                <a:solidFill>
                  <a:srgbClr val="000000"/>
                </a:solidFill>
                <a:latin typeface="Arial" charset="0"/>
                <a:ea typeface="ＭＳ Ｐゴシック" charset="0"/>
                <a:cs typeface="Arial" charset="0"/>
              </a:rPr>
              <a:t>    (N. Joly, MP - </a:t>
            </a:r>
          </a:p>
          <a:p>
            <a:pPr marL="285589" indent="-285589" algn="l"/>
            <a:r>
              <a:rPr lang="it-IT" sz="1600">
                <a:solidFill>
                  <a:srgbClr val="000000"/>
                </a:solidFill>
                <a:latin typeface="Arial" charset="0"/>
                <a:ea typeface="ＭＳ Ｐゴシック" charset="0"/>
                <a:cs typeface="Arial" charset="0"/>
              </a:rPr>
              <a:t>     M.E. Couprie Soleil</a:t>
            </a:r>
            <a:r>
              <a:rPr lang="it-IT" sz="1400">
                <a:solidFill>
                  <a:srgbClr val="000000"/>
                </a:solidFill>
                <a:latin typeface="Arial" charset="0"/>
                <a:ea typeface="ＭＳ Ｐゴシック" charset="0"/>
                <a:cs typeface="Arial" charset="0"/>
              </a:rPr>
              <a:t>)</a:t>
            </a:r>
          </a:p>
          <a:p>
            <a:pPr marL="285589" indent="-285589" algn="l"/>
            <a:endParaRPr lang="it-IT" sz="1600">
              <a:solidFill>
                <a:srgbClr val="FFC000"/>
              </a:solidFill>
              <a:latin typeface="Arial" charset="0"/>
              <a:ea typeface="ＭＳ Ｐゴシック" charset="0"/>
              <a:cs typeface="Arial" charset="0"/>
            </a:endParaRPr>
          </a:p>
          <a:p>
            <a:pPr marL="285589" indent="-285589" algn="l"/>
            <a:endParaRPr lang="it-IT" sz="1600">
              <a:solidFill>
                <a:srgbClr val="FFC000"/>
              </a:solidFill>
              <a:latin typeface="Arial" charset="0"/>
              <a:ea typeface="ＭＳ Ｐゴシック" charset="0"/>
              <a:cs typeface="Arial" charset="0"/>
            </a:endParaRPr>
          </a:p>
          <a:p>
            <a:pPr marL="285589" indent="-285589" algn="l"/>
            <a:endParaRPr lang="it-IT" sz="1600">
              <a:solidFill>
                <a:srgbClr val="FFC000"/>
              </a:solidFill>
              <a:latin typeface="Arial" charset="0"/>
              <a:ea typeface="ＭＳ Ｐゴシック" charset="0"/>
              <a:cs typeface="Arial" charset="0"/>
            </a:endParaRPr>
          </a:p>
          <a:p>
            <a:pPr marL="285589" indent="-285589" algn="l">
              <a:buFont typeface="Arial" charset="0"/>
              <a:buChar char="•"/>
            </a:pPr>
            <a:r>
              <a:rPr lang="en-US" sz="1600" b="1">
                <a:solidFill>
                  <a:srgbClr val="000000"/>
                </a:solidFill>
                <a:latin typeface="Arial" charset="0"/>
                <a:ea typeface="ＭＳ Ｐゴシック" charset="0"/>
                <a:cs typeface="Arial" charset="0"/>
              </a:rPr>
              <a:t>Experimental Study of New Effects of Noise Suppression in Relativistic Electron-Beam and Spontaneous Emission Sub-radiance in FEL</a:t>
            </a:r>
            <a:r>
              <a:rPr lang="it-IT" sz="1600">
                <a:solidFill>
                  <a:srgbClr val="000000"/>
                </a:solidFill>
                <a:latin typeface="Arial" charset="0"/>
                <a:ea typeface="ＭＳ Ｐゴシック" charset="0"/>
                <a:cs typeface="Arial" charset="0"/>
              </a:rPr>
              <a:t>    (</a:t>
            </a:r>
            <a:r>
              <a:rPr lang="en-US" sz="1600">
                <a:solidFill>
                  <a:srgbClr val="000000"/>
                </a:solidFill>
                <a:latin typeface="Arial" charset="0"/>
                <a:ea typeface="ＭＳ Ｐゴシック" charset="0"/>
                <a:cs typeface="Arial" charset="0"/>
              </a:rPr>
              <a:t>A. Nause, A. Gover, - Tel Aviv University</a:t>
            </a:r>
            <a:r>
              <a:rPr lang="it-IT" sz="1400">
                <a:solidFill>
                  <a:srgbClr val="000000"/>
                </a:solidFill>
                <a:latin typeface="Arial" charset="0"/>
                <a:ea typeface="ＭＳ Ｐゴシック" charset="0"/>
                <a:cs typeface="Arial" charset="0"/>
              </a:rPr>
              <a:t>)</a:t>
            </a:r>
          </a:p>
          <a:p>
            <a:pPr marL="285589" indent="-285589" algn="l"/>
            <a:endParaRPr lang="it-IT" sz="1400">
              <a:solidFill>
                <a:srgbClr val="000000"/>
              </a:solidFill>
              <a:latin typeface="Arial" charset="0"/>
              <a:ea typeface="ＭＳ Ｐゴシック" charset="0"/>
              <a:cs typeface="Arial" charset="0"/>
            </a:endParaRPr>
          </a:p>
          <a:p>
            <a:pPr marL="285589" indent="-285589" algn="l"/>
            <a:endParaRPr lang="it-IT" sz="1400">
              <a:solidFill>
                <a:srgbClr val="000000"/>
              </a:solidFill>
              <a:latin typeface="Arial" charset="0"/>
              <a:ea typeface="ＭＳ Ｐゴシック" charset="0"/>
              <a:cs typeface="Arial" charset="0"/>
            </a:endParaRPr>
          </a:p>
          <a:p>
            <a:pPr marL="285589" indent="-285589" algn="l">
              <a:lnSpc>
                <a:spcPct val="80000"/>
              </a:lnSpc>
              <a:buFont typeface="Arial" charset="0"/>
              <a:buChar char="•"/>
            </a:pPr>
            <a:endParaRPr lang="it-IT" sz="1400">
              <a:solidFill>
                <a:srgbClr val="000000"/>
              </a:solidFill>
              <a:latin typeface="Arial" charset="0"/>
              <a:ea typeface="ＭＳ Ｐゴシック" charset="0"/>
              <a:cs typeface="Arial" charset="0"/>
            </a:endParaRPr>
          </a:p>
          <a:p>
            <a:pPr marL="285589" indent="-285589" algn="l">
              <a:lnSpc>
                <a:spcPct val="80000"/>
              </a:lnSpc>
              <a:buFont typeface="Arial" charset="0"/>
              <a:buChar char="•"/>
            </a:pPr>
            <a:endParaRPr lang="it-IT" sz="1400">
              <a:solidFill>
                <a:srgbClr val="000000"/>
              </a:solidFill>
              <a:latin typeface="Arial" charset="0"/>
              <a:ea typeface="ＭＳ Ｐゴシック" charset="0"/>
              <a:cs typeface="Arial" charset="0"/>
            </a:endParaRPr>
          </a:p>
          <a:p>
            <a:pPr marL="285589" indent="-285589" algn="l">
              <a:lnSpc>
                <a:spcPct val="80000"/>
              </a:lnSpc>
              <a:buFont typeface="Arial" charset="0"/>
              <a:buChar char="•"/>
            </a:pPr>
            <a:endParaRPr lang="it-IT" sz="1600">
              <a:solidFill>
                <a:srgbClr val="000000"/>
              </a:solidFill>
              <a:latin typeface="Arial" charset="0"/>
              <a:ea typeface="ＭＳ Ｐゴシック" charset="0"/>
              <a:cs typeface="Arial" charset="0"/>
            </a:endParaRPr>
          </a:p>
          <a:p>
            <a:pPr marL="285589" indent="-285589" algn="l">
              <a:lnSpc>
                <a:spcPct val="80000"/>
              </a:lnSpc>
              <a:buFont typeface="Arial" charset="0"/>
              <a:buChar char="•"/>
            </a:pPr>
            <a:endParaRPr lang="it-IT" sz="1400">
              <a:solidFill>
                <a:srgbClr val="000000"/>
              </a:solidFill>
              <a:latin typeface="Arial" charset="0"/>
              <a:ea typeface="ＭＳ Ｐゴシック" charset="0"/>
              <a:cs typeface="Arial" charset="0"/>
            </a:endParaRPr>
          </a:p>
        </p:txBody>
      </p:sp>
      <p:pic>
        <p:nvPicPr>
          <p:cNvPr id="81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052" y="2133600"/>
            <a:ext cx="2022475"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176" y="3644947"/>
            <a:ext cx="304059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95495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sellaDiTesto 2"/>
          <p:cNvSpPr txBox="1">
            <a:spLocks noChangeArrowheads="1"/>
          </p:cNvSpPr>
          <p:nvPr/>
        </p:nvSpPr>
        <p:spPr bwMode="auto">
          <a:xfrm>
            <a:off x="1833304" y="1484364"/>
            <a:ext cx="4445662"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endParaRPr lang="it-IT" sz="1800">
              <a:solidFill>
                <a:srgbClr val="000000"/>
              </a:solidFill>
            </a:endParaRPr>
          </a:p>
        </p:txBody>
      </p:sp>
      <p:sp>
        <p:nvSpPr>
          <p:cNvPr id="4" name="CasellaDiTesto 3"/>
          <p:cNvSpPr txBox="1"/>
          <p:nvPr/>
        </p:nvSpPr>
        <p:spPr>
          <a:xfrm>
            <a:off x="584739" y="188936"/>
            <a:ext cx="9049544" cy="6186258"/>
          </a:xfrm>
          <a:prstGeom prst="rect">
            <a:avLst/>
          </a:prstGeom>
          <a:noFill/>
        </p:spPr>
        <p:txBody>
          <a:bodyPr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b="1" dirty="0">
                <a:solidFill>
                  <a:srgbClr val="0070C0"/>
                </a:solidFill>
              </a:rPr>
              <a:t>Experimental Study of New Effects of Noise Suppression in Relativistic Electron-Beam and Spontaneous Emission Sub-radiance in FEL</a:t>
            </a:r>
            <a:endParaRPr lang="it-IT" sz="1800" dirty="0">
              <a:solidFill>
                <a:srgbClr val="0070C0"/>
              </a:solidFill>
            </a:endParaRPr>
          </a:p>
          <a:p>
            <a:pPr eaLnBrk="1" hangingPunct="1">
              <a:buFontTx/>
              <a:buAutoNum type="alphaUcPeriod"/>
            </a:pPr>
            <a:r>
              <a:rPr lang="en-US" sz="1800" dirty="0" err="1">
                <a:solidFill>
                  <a:srgbClr val="0070C0"/>
                </a:solidFill>
              </a:rPr>
              <a:t>Nause</a:t>
            </a:r>
            <a:r>
              <a:rPr lang="en-US" sz="1800" dirty="0">
                <a:solidFill>
                  <a:srgbClr val="0070C0"/>
                </a:solidFill>
              </a:rPr>
              <a:t>, A. </a:t>
            </a:r>
            <a:r>
              <a:rPr lang="en-US" sz="1800" dirty="0" err="1">
                <a:solidFill>
                  <a:srgbClr val="0070C0"/>
                </a:solidFill>
              </a:rPr>
              <a:t>Gover</a:t>
            </a:r>
            <a:r>
              <a:rPr lang="en-US" sz="1800" dirty="0">
                <a:solidFill>
                  <a:srgbClr val="0070C0"/>
                </a:solidFill>
              </a:rPr>
              <a:t>, - Tel Aviv University</a:t>
            </a:r>
          </a:p>
          <a:p>
            <a:pPr algn="l" eaLnBrk="1" hangingPunct="1">
              <a:buFontTx/>
              <a:buAutoNum type="alphaUcPeriod"/>
            </a:pPr>
            <a:endParaRPr lang="it-IT" sz="1800" dirty="0">
              <a:solidFill>
                <a:srgbClr val="000000"/>
              </a:solidFill>
            </a:endParaRPr>
          </a:p>
          <a:p>
            <a:pPr algn="l" eaLnBrk="1" hangingPunct="1"/>
            <a:r>
              <a:rPr lang="en-US" sz="1800" b="1" u="sng" dirty="0">
                <a:solidFill>
                  <a:srgbClr val="000000"/>
                </a:solidFill>
              </a:rPr>
              <a:t>The Research goals</a:t>
            </a:r>
            <a:r>
              <a:rPr lang="en-US" sz="1800" dirty="0">
                <a:solidFill>
                  <a:srgbClr val="000000"/>
                </a:solidFill>
              </a:rPr>
              <a:t>	</a:t>
            </a:r>
            <a:endParaRPr lang="it-IT" sz="1800" dirty="0">
              <a:solidFill>
                <a:srgbClr val="000000"/>
              </a:solidFill>
            </a:endParaRPr>
          </a:p>
          <a:p>
            <a:pPr algn="l" eaLnBrk="1" hangingPunct="1"/>
            <a:endParaRPr lang="en-US" sz="1800" dirty="0">
              <a:solidFill>
                <a:srgbClr val="000000"/>
              </a:solidFill>
            </a:endParaRPr>
          </a:p>
          <a:p>
            <a:pPr algn="l" eaLnBrk="1" hangingPunct="1"/>
            <a:r>
              <a:rPr lang="en-US" sz="1800" dirty="0">
                <a:solidFill>
                  <a:srgbClr val="000000"/>
                </a:solidFill>
              </a:rPr>
              <a:t>- Control over electron beam noise in the optical spectral range by means of a process of Coulomb collective micro-dynamics and use of a dispersive magnetic structure, and specifically attain current-noise suppression below the classical </a:t>
            </a:r>
            <a:r>
              <a:rPr lang="ja-JP" altLang="en-US" sz="1800" dirty="0">
                <a:solidFill>
                  <a:srgbClr val="000000"/>
                </a:solidFill>
              </a:rPr>
              <a:t>“</a:t>
            </a:r>
            <a:r>
              <a:rPr lang="en-US" sz="1800" dirty="0">
                <a:solidFill>
                  <a:srgbClr val="000000"/>
                </a:solidFill>
              </a:rPr>
              <a:t>shot-noise limit</a:t>
            </a:r>
            <a:r>
              <a:rPr lang="ja-JP" altLang="en-US" sz="1800" dirty="0">
                <a:solidFill>
                  <a:srgbClr val="000000"/>
                </a:solidFill>
              </a:rPr>
              <a:t>”</a:t>
            </a:r>
            <a:r>
              <a:rPr lang="en-US" sz="1800" dirty="0">
                <a:solidFill>
                  <a:srgbClr val="000000"/>
                </a:solidFill>
              </a:rPr>
              <a:t>.</a:t>
            </a:r>
          </a:p>
          <a:p>
            <a:pPr algn="l" eaLnBrk="1" hangingPunct="1"/>
            <a:endParaRPr lang="it-IT" sz="1800" dirty="0">
              <a:solidFill>
                <a:srgbClr val="000000"/>
              </a:solidFill>
            </a:endParaRPr>
          </a:p>
          <a:p>
            <a:pPr algn="l" eaLnBrk="1" hangingPunct="1"/>
            <a:endParaRPr lang="it-IT" sz="1800" dirty="0">
              <a:solidFill>
                <a:srgbClr val="000000"/>
              </a:solidFill>
            </a:endParaRPr>
          </a:p>
          <a:p>
            <a:pPr algn="l" eaLnBrk="1" hangingPunct="1"/>
            <a:endParaRPr lang="it-IT" sz="1800" dirty="0">
              <a:solidFill>
                <a:srgbClr val="000000"/>
              </a:solidFill>
            </a:endParaRPr>
          </a:p>
          <a:p>
            <a:pPr algn="l" eaLnBrk="1" hangingPunct="1"/>
            <a:endParaRPr lang="it-IT" sz="1800" dirty="0">
              <a:solidFill>
                <a:srgbClr val="000000"/>
              </a:solidFill>
            </a:endParaRPr>
          </a:p>
          <a:p>
            <a:pPr algn="l" eaLnBrk="1" hangingPunct="1"/>
            <a:endParaRPr lang="en-US" sz="1800" dirty="0">
              <a:solidFill>
                <a:srgbClr val="000000"/>
              </a:solidFill>
            </a:endParaRPr>
          </a:p>
          <a:p>
            <a:pPr algn="l" eaLnBrk="1" hangingPunct="1">
              <a:buFontTx/>
              <a:buChar char="-"/>
            </a:pPr>
            <a:r>
              <a:rPr lang="en-US" sz="1800" dirty="0">
                <a:solidFill>
                  <a:srgbClr val="000000"/>
                </a:solidFill>
              </a:rPr>
              <a:t>Suppression of  spontaneous (incoherent) radiation emission in electron beam radiation schemes (sub-radiance in the sense of </a:t>
            </a:r>
            <a:r>
              <a:rPr lang="en-US" sz="1800" dirty="0" err="1">
                <a:solidFill>
                  <a:srgbClr val="000000"/>
                </a:solidFill>
              </a:rPr>
              <a:t>Dicke</a:t>
            </a:r>
            <a:r>
              <a:rPr lang="en-US" sz="1800" dirty="0">
                <a:solidFill>
                  <a:srgbClr val="000000"/>
                </a:solidFill>
              </a:rPr>
              <a:t>). Specifically in the context of FELs: demonstrating radiation noise suppression and coherence enhancement of seed radiation injected FEL . </a:t>
            </a:r>
          </a:p>
          <a:p>
            <a:pPr algn="l" eaLnBrk="1" hangingPunct="1"/>
            <a:endParaRPr lang="en-US" sz="1800" dirty="0">
              <a:solidFill>
                <a:srgbClr val="000000"/>
              </a:solidFill>
            </a:endParaRPr>
          </a:p>
          <a:p>
            <a:pPr algn="l" eaLnBrk="1" hangingPunct="1"/>
            <a:r>
              <a:rPr lang="en-US" sz="1800" b="1" i="1" dirty="0">
                <a:solidFill>
                  <a:srgbClr val="000000"/>
                </a:solidFill>
              </a:rPr>
              <a:t>REF.</a:t>
            </a:r>
          </a:p>
          <a:p>
            <a:pPr algn="l" eaLnBrk="1" hangingPunct="1"/>
            <a:r>
              <a:rPr lang="en-US" sz="1800" i="1" dirty="0">
                <a:solidFill>
                  <a:srgbClr val="000000"/>
                </a:solidFill>
              </a:rPr>
              <a:t>A. </a:t>
            </a:r>
            <a:r>
              <a:rPr lang="en-US" sz="1800" i="1" dirty="0" err="1">
                <a:solidFill>
                  <a:srgbClr val="000000"/>
                </a:solidFill>
              </a:rPr>
              <a:t>Gover</a:t>
            </a:r>
            <a:r>
              <a:rPr lang="en-US" sz="1800" i="1" dirty="0">
                <a:solidFill>
                  <a:srgbClr val="000000"/>
                </a:solidFill>
              </a:rPr>
              <a:t>, A. </a:t>
            </a:r>
            <a:r>
              <a:rPr lang="en-US" sz="1800" i="1" dirty="0" err="1">
                <a:solidFill>
                  <a:srgbClr val="000000"/>
                </a:solidFill>
              </a:rPr>
              <a:t>Nause</a:t>
            </a:r>
            <a:r>
              <a:rPr lang="en-US" sz="1800" i="1" dirty="0">
                <a:solidFill>
                  <a:srgbClr val="000000"/>
                </a:solidFill>
              </a:rPr>
              <a:t>, E. </a:t>
            </a:r>
            <a:r>
              <a:rPr lang="en-US" sz="1800" i="1" dirty="0" err="1">
                <a:solidFill>
                  <a:srgbClr val="000000"/>
                </a:solidFill>
              </a:rPr>
              <a:t>Dyunin</a:t>
            </a:r>
            <a:r>
              <a:rPr lang="en-US" sz="1800" i="1" dirty="0">
                <a:solidFill>
                  <a:srgbClr val="000000"/>
                </a:solidFill>
              </a:rPr>
              <a:t>, M. </a:t>
            </a:r>
            <a:r>
              <a:rPr lang="en-US" sz="1800" i="1" dirty="0" err="1">
                <a:solidFill>
                  <a:srgbClr val="000000"/>
                </a:solidFill>
              </a:rPr>
              <a:t>Fedurin</a:t>
            </a:r>
            <a:r>
              <a:rPr lang="en-US" sz="1800" i="1" dirty="0">
                <a:solidFill>
                  <a:srgbClr val="000000"/>
                </a:solidFill>
              </a:rPr>
              <a:t> </a:t>
            </a:r>
            <a:r>
              <a:rPr lang="ja-JP" altLang="en-US" sz="1800" i="1" dirty="0">
                <a:solidFill>
                  <a:srgbClr val="000000"/>
                </a:solidFill>
              </a:rPr>
              <a:t>“</a:t>
            </a:r>
            <a:r>
              <a:rPr lang="en-US" sz="1800" i="1" dirty="0">
                <a:solidFill>
                  <a:srgbClr val="000000"/>
                </a:solidFill>
              </a:rPr>
              <a:t>Beating the shot-noise limit</a:t>
            </a:r>
            <a:r>
              <a:rPr lang="ja-JP" altLang="en-US" sz="1800" i="1" dirty="0">
                <a:solidFill>
                  <a:srgbClr val="000000"/>
                </a:solidFill>
              </a:rPr>
              <a:t>”</a:t>
            </a:r>
            <a:r>
              <a:rPr lang="en-US" sz="1800" i="1" dirty="0">
                <a:solidFill>
                  <a:srgbClr val="000000"/>
                </a:solidFill>
              </a:rPr>
              <a:t>, </a:t>
            </a:r>
            <a:r>
              <a:rPr lang="ja-JP" altLang="en-US" sz="1800" i="1" dirty="0">
                <a:solidFill>
                  <a:srgbClr val="000000"/>
                </a:solidFill>
              </a:rPr>
              <a:t>“</a:t>
            </a:r>
            <a:r>
              <a:rPr lang="en-US" sz="1800" i="1" dirty="0">
                <a:solidFill>
                  <a:srgbClr val="000000"/>
                </a:solidFill>
              </a:rPr>
              <a:t>nature physics</a:t>
            </a:r>
            <a:r>
              <a:rPr lang="ja-JP" altLang="en-US" sz="1800" i="1" dirty="0">
                <a:solidFill>
                  <a:srgbClr val="000000"/>
                </a:solidFill>
              </a:rPr>
              <a:t>”</a:t>
            </a:r>
            <a:r>
              <a:rPr lang="en-US" sz="1800" i="1" dirty="0">
                <a:solidFill>
                  <a:srgbClr val="000000"/>
                </a:solidFill>
              </a:rPr>
              <a:t>, published online Oct 14, DOI 10.1038/NPHYS2443, (2012).</a:t>
            </a:r>
            <a:endParaRPr lang="it-IT" sz="1800" i="1" dirty="0">
              <a:solidFill>
                <a:srgbClr val="000000"/>
              </a:solidFill>
            </a:endParaRP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381" y="2781300"/>
            <a:ext cx="519721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63803" y="549277"/>
            <a:ext cx="6788017" cy="2308272"/>
          </a:xfrm>
          <a:prstGeom prst="rect">
            <a:avLst/>
          </a:prstGeom>
          <a:noFill/>
        </p:spPr>
        <p:txBody>
          <a:bodyPr lIns="91388" tIns="45694" rIns="91388" bIns="45694">
            <a:spAutoFit/>
          </a:bodyPr>
          <a:lstStyle/>
          <a:p>
            <a:pPr marL="180872" indent="-180872" algn="l">
              <a:buFont typeface="Arial" pitchFamily="34" charset="0"/>
              <a:buChar char="•"/>
              <a:defRPr/>
            </a:pPr>
            <a:r>
              <a:rPr lang="en-US" sz="1800" dirty="0">
                <a:solidFill>
                  <a:srgbClr val="00B050"/>
                </a:solidFill>
                <a:latin typeface="Arial" charset="0"/>
                <a:ea typeface="ＭＳ Ｐゴシック" charset="0"/>
                <a:cs typeface="Arial" charset="0"/>
              </a:rPr>
              <a:t>If observed, the </a:t>
            </a:r>
            <a:r>
              <a:rPr lang="en-US" sz="1800" dirty="0" err="1">
                <a:solidFill>
                  <a:srgbClr val="00B050"/>
                </a:solidFill>
                <a:latin typeface="Arial" charset="0"/>
                <a:ea typeface="ＭＳ Ｐゴシック" charset="0"/>
                <a:cs typeface="Arial" charset="0"/>
              </a:rPr>
              <a:t>undulator</a:t>
            </a:r>
            <a:r>
              <a:rPr lang="en-US" sz="1800" dirty="0">
                <a:solidFill>
                  <a:srgbClr val="00B050"/>
                </a:solidFill>
                <a:latin typeface="Arial" charset="0"/>
                <a:ea typeface="ＭＳ Ｐゴシック" charset="0"/>
                <a:cs typeface="Arial" charset="0"/>
              </a:rPr>
              <a:t> radiation suppression effect would be a first demonstration of </a:t>
            </a:r>
            <a:r>
              <a:rPr lang="en-US" sz="1800" dirty="0" err="1">
                <a:solidFill>
                  <a:srgbClr val="00B050"/>
                </a:solidFill>
                <a:latin typeface="Arial" charset="0"/>
                <a:ea typeface="ＭＳ Ｐゴシック" charset="0"/>
                <a:cs typeface="Arial" charset="0"/>
              </a:rPr>
              <a:t>Dicke's</a:t>
            </a:r>
            <a:r>
              <a:rPr lang="en-US" sz="1800" dirty="0">
                <a:solidFill>
                  <a:srgbClr val="00B050"/>
                </a:solidFill>
                <a:latin typeface="Arial" charset="0"/>
                <a:ea typeface="ＭＳ Ｐゴシック" charset="0"/>
                <a:cs typeface="Arial" charset="0"/>
              </a:rPr>
              <a:t> fundamental effect of spontaneous emission sub-radiance in an FEL structure. </a:t>
            </a:r>
          </a:p>
          <a:p>
            <a:pPr algn="l">
              <a:defRPr/>
            </a:pPr>
            <a:endParaRPr lang="en-US" sz="1800" dirty="0">
              <a:solidFill>
                <a:srgbClr val="000000"/>
              </a:solidFill>
              <a:latin typeface="Arial" charset="0"/>
              <a:ea typeface="ＭＳ Ｐゴシック" charset="0"/>
              <a:cs typeface="Arial" charset="0"/>
            </a:endParaRPr>
          </a:p>
          <a:p>
            <a:pPr marL="180872" indent="-180872" algn="l">
              <a:buFont typeface="Arial" pitchFamily="34" charset="0"/>
              <a:buChar char="•"/>
              <a:defRPr/>
            </a:pPr>
            <a:r>
              <a:rPr lang="en-US" sz="1800" dirty="0">
                <a:solidFill>
                  <a:srgbClr val="00B050"/>
                </a:solidFill>
                <a:latin typeface="Arial" charset="0"/>
                <a:ea typeface="ＭＳ Ｐゴシック" charset="0"/>
                <a:cs typeface="Arial" charset="0"/>
              </a:rPr>
              <a:t> Since SPARC is equipped with a High Harmonic Generation seed injection laser, it will be also possible to observe the radiation noise suppression and coherence enhancement effect in SPARC's FEL.</a:t>
            </a:r>
            <a:endParaRPr lang="it-IT" sz="1800" dirty="0">
              <a:solidFill>
                <a:srgbClr val="00B050"/>
              </a:solidFill>
              <a:latin typeface="Arial" charset="0"/>
              <a:ea typeface="ＭＳ Ｐゴシック" charset="0"/>
              <a:cs typeface="Arial" charset="0"/>
            </a:endParaRP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128" y="3141713"/>
            <a:ext cx="53038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CasellaDiTesto 3"/>
          <p:cNvSpPr txBox="1">
            <a:spLocks noChangeArrowheads="1"/>
          </p:cNvSpPr>
          <p:nvPr/>
        </p:nvSpPr>
        <p:spPr bwMode="auto">
          <a:xfrm>
            <a:off x="6356350" y="3068682"/>
            <a:ext cx="3159258" cy="258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en-US" sz="1800" b="1" u="sng">
                <a:solidFill>
                  <a:srgbClr val="000000"/>
                </a:solidFill>
              </a:rPr>
              <a:t>Plan of Visit</a:t>
            </a:r>
            <a:endParaRPr lang="it-IT" sz="1800">
              <a:solidFill>
                <a:srgbClr val="000000"/>
              </a:solidFill>
            </a:endParaRPr>
          </a:p>
          <a:p>
            <a:pPr algn="l" eaLnBrk="1" hangingPunct="1"/>
            <a:r>
              <a:rPr lang="en-US" sz="1800" b="1">
                <a:solidFill>
                  <a:srgbClr val="000000"/>
                </a:solidFill>
              </a:rPr>
              <a:t> </a:t>
            </a:r>
            <a:endParaRPr lang="it-IT" sz="1800">
              <a:solidFill>
                <a:srgbClr val="000000"/>
              </a:solidFill>
            </a:endParaRPr>
          </a:p>
          <a:p>
            <a:pPr algn="l" eaLnBrk="1" hangingPunct="1"/>
            <a:r>
              <a:rPr lang="en-US" sz="1800">
                <a:solidFill>
                  <a:srgbClr val="000000"/>
                </a:solidFill>
              </a:rPr>
              <a:t>Two visits, of 3-4 weeks each, are planned:</a:t>
            </a:r>
            <a:endParaRPr lang="it-IT" sz="1800">
              <a:solidFill>
                <a:srgbClr val="000000"/>
              </a:solidFill>
            </a:endParaRPr>
          </a:p>
          <a:p>
            <a:pPr algn="l" eaLnBrk="1" hangingPunct="1"/>
            <a:r>
              <a:rPr lang="en-US" sz="1800">
                <a:solidFill>
                  <a:srgbClr val="000000"/>
                </a:solidFill>
              </a:rPr>
              <a:t>(1) Experiment setting, equipment use training and calibration of diagnostics.</a:t>
            </a:r>
            <a:endParaRPr lang="it-IT" sz="1800">
              <a:solidFill>
                <a:srgbClr val="000000"/>
              </a:solidFill>
            </a:endParaRPr>
          </a:p>
          <a:p>
            <a:pPr algn="l" eaLnBrk="1" hangingPunct="1"/>
            <a:r>
              <a:rPr lang="en-US" sz="1800">
                <a:solidFill>
                  <a:srgbClr val="000000"/>
                </a:solidFill>
              </a:rPr>
              <a:t>(2) Conduction of scientific experiments.</a:t>
            </a:r>
            <a:endParaRPr lang="it-IT" sz="18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4900"/>
            <a:ext cx="9906000" cy="4629150"/>
          </a:xfrm>
          <a:prstGeom prst="rect">
            <a:avLst/>
          </a:prstGeom>
        </p:spPr>
      </p:pic>
    </p:spTree>
    <p:extLst>
      <p:ext uri="{BB962C8B-B14F-4D97-AF65-F5344CB8AC3E}">
        <p14:creationId xmlns:p14="http://schemas.microsoft.com/office/powerpoint/2010/main" val="2098306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636912"/>
            <a:ext cx="8883223" cy="1473200"/>
          </a:xfrm>
        </p:spPr>
        <p:txBody>
          <a:bodyPr/>
          <a:lstStyle/>
          <a:p>
            <a:r>
              <a:rPr lang="en-US" dirty="0" smtClean="0"/>
              <a:t>FEL</a:t>
            </a:r>
            <a:endParaRPr lang="en-US" dirty="0"/>
          </a:p>
        </p:txBody>
      </p:sp>
    </p:spTree>
    <p:extLst>
      <p:ext uri="{BB962C8B-B14F-4D97-AF65-F5344CB8AC3E}">
        <p14:creationId xmlns:p14="http://schemas.microsoft.com/office/powerpoint/2010/main" val="19481330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53992"/>
            <a:ext cx="8420100" cy="1470025"/>
          </a:xfrm>
        </p:spPr>
        <p:txBody>
          <a:bodyPr>
            <a:normAutofit fontScale="90000"/>
          </a:bodyPr>
          <a:lstStyle/>
          <a:p>
            <a:r>
              <a:rPr lang="it-IT" sz="3100" b="1" dirty="0" err="1">
                <a:solidFill>
                  <a:srgbClr val="FF0000"/>
                </a:solidFill>
                <a:latin typeface="Arial"/>
                <a:cs typeface="Arial"/>
              </a:rPr>
              <a:t>Recent</a:t>
            </a:r>
            <a:r>
              <a:rPr lang="it-IT" sz="3100" b="1" dirty="0">
                <a:solidFill>
                  <a:srgbClr val="FF0000"/>
                </a:solidFill>
                <a:latin typeface="Arial"/>
                <a:cs typeface="Arial"/>
              </a:rPr>
              <a:t> </a:t>
            </a:r>
            <a:r>
              <a:rPr lang="it-IT" sz="3100" b="1" dirty="0" err="1">
                <a:solidFill>
                  <a:srgbClr val="FF0000"/>
                </a:solidFill>
                <a:latin typeface="Arial"/>
                <a:cs typeface="Arial"/>
              </a:rPr>
              <a:t>Activity</a:t>
            </a:r>
            <a:r>
              <a:rPr lang="it-IT" sz="2400" b="1" dirty="0">
                <a:solidFill>
                  <a:srgbClr val="FF0000"/>
                </a:solidFill>
                <a:latin typeface="Arial"/>
                <a:cs typeface="Arial"/>
              </a:rPr>
              <a:t/>
            </a:r>
            <a:br>
              <a:rPr lang="it-IT" sz="2400" b="1" dirty="0">
                <a:solidFill>
                  <a:srgbClr val="FF0000"/>
                </a:solidFill>
                <a:latin typeface="Arial"/>
                <a:cs typeface="Arial"/>
              </a:rPr>
            </a:br>
            <a:r>
              <a:rPr lang="it-IT" sz="2400" b="1" dirty="0">
                <a:latin typeface="Arial"/>
                <a:cs typeface="Arial"/>
              </a:rPr>
              <a:t>New </a:t>
            </a:r>
            <a:r>
              <a:rPr lang="it-IT" sz="2400" b="1" dirty="0" err="1">
                <a:latin typeface="Arial"/>
                <a:cs typeface="Arial"/>
              </a:rPr>
              <a:t>THz</a:t>
            </a:r>
            <a:r>
              <a:rPr lang="it-IT" sz="2400" b="1" dirty="0">
                <a:latin typeface="Arial"/>
                <a:cs typeface="Arial"/>
              </a:rPr>
              <a:t> </a:t>
            </a:r>
            <a:r>
              <a:rPr lang="it-IT" sz="2400" b="1" dirty="0" err="1">
                <a:latin typeface="Arial"/>
                <a:cs typeface="Arial"/>
              </a:rPr>
              <a:t>beamline</a:t>
            </a:r>
            <a:r>
              <a:rPr lang="it-IT" sz="2400" b="1" dirty="0">
                <a:latin typeface="Arial"/>
                <a:cs typeface="Arial"/>
              </a:rPr>
              <a:t> at the </a:t>
            </a:r>
            <a:r>
              <a:rPr lang="it-IT" sz="2400" b="1" dirty="0" err="1">
                <a:latin typeface="Arial"/>
                <a:cs typeface="Arial"/>
              </a:rPr>
              <a:t>Linac</a:t>
            </a:r>
            <a:r>
              <a:rPr lang="it-IT" sz="2400" b="1" dirty="0">
                <a:latin typeface="Arial"/>
                <a:cs typeface="Arial"/>
              </a:rPr>
              <a:t> </a:t>
            </a:r>
            <a:r>
              <a:rPr lang="it-IT" sz="2400" b="1" dirty="0" err="1">
                <a:latin typeface="Arial"/>
                <a:cs typeface="Arial"/>
              </a:rPr>
              <a:t>exit</a:t>
            </a:r>
            <a:r>
              <a:rPr lang="it-IT" sz="2400" b="1" dirty="0">
                <a:latin typeface="Arial"/>
                <a:cs typeface="Arial"/>
              </a:rPr>
              <a:t> </a:t>
            </a:r>
            <a:r>
              <a:rPr lang="it-IT" sz="2400" b="1" dirty="0" err="1">
                <a:latin typeface="Arial"/>
                <a:cs typeface="Arial"/>
              </a:rPr>
              <a:t>collecting</a:t>
            </a:r>
            <a:r>
              <a:rPr lang="it-IT" sz="2400" b="1" dirty="0">
                <a:latin typeface="Arial"/>
                <a:cs typeface="Arial"/>
              </a:rPr>
              <a:t> </a:t>
            </a:r>
            <a:r>
              <a:rPr lang="it-IT" sz="2400" b="1" dirty="0" err="1">
                <a:latin typeface="Arial"/>
                <a:cs typeface="Arial"/>
              </a:rPr>
              <a:t>both</a:t>
            </a:r>
            <a:r>
              <a:rPr lang="it-IT" sz="2400" b="1" dirty="0">
                <a:latin typeface="Arial"/>
                <a:cs typeface="Arial"/>
              </a:rPr>
              <a:t> </a:t>
            </a:r>
            <a:r>
              <a:rPr lang="it-IT" sz="2400" b="1" dirty="0" err="1">
                <a:latin typeface="Arial"/>
                <a:cs typeface="Arial"/>
              </a:rPr>
              <a:t>Coherent</a:t>
            </a:r>
            <a:r>
              <a:rPr lang="it-IT" sz="2400" b="1" dirty="0">
                <a:latin typeface="Arial"/>
                <a:cs typeface="Arial"/>
              </a:rPr>
              <a:t> </a:t>
            </a:r>
            <a:r>
              <a:rPr lang="it-IT" sz="2400" b="1" dirty="0" err="1">
                <a:latin typeface="Arial"/>
                <a:cs typeface="Arial"/>
              </a:rPr>
              <a:t>Transition</a:t>
            </a:r>
            <a:r>
              <a:rPr lang="it-IT" sz="2400" b="1" dirty="0">
                <a:latin typeface="Arial"/>
                <a:cs typeface="Arial"/>
              </a:rPr>
              <a:t> (CTR) and </a:t>
            </a:r>
            <a:r>
              <a:rPr lang="it-IT" sz="2400" b="1" dirty="0" err="1">
                <a:latin typeface="Arial"/>
                <a:cs typeface="Arial"/>
              </a:rPr>
              <a:t>Diffraction</a:t>
            </a:r>
            <a:r>
              <a:rPr lang="it-IT" sz="2400" b="1" dirty="0">
                <a:latin typeface="Arial"/>
                <a:cs typeface="Arial"/>
              </a:rPr>
              <a:t> </a:t>
            </a:r>
            <a:r>
              <a:rPr lang="it-IT" sz="2400" b="1" dirty="0" err="1">
                <a:latin typeface="Arial"/>
                <a:cs typeface="Arial"/>
              </a:rPr>
              <a:t>Radiations</a:t>
            </a:r>
            <a:r>
              <a:rPr lang="it-IT" sz="2400" b="1" dirty="0">
                <a:latin typeface="Arial"/>
                <a:cs typeface="Arial"/>
              </a:rPr>
              <a:t> (CDR)</a:t>
            </a:r>
          </a:p>
        </p:txBody>
      </p:sp>
      <p:pic>
        <p:nvPicPr>
          <p:cNvPr id="4" name="Immagine 3"/>
          <p:cNvPicPr>
            <a:picLocks noChangeAspect="1"/>
          </p:cNvPicPr>
          <p:nvPr/>
        </p:nvPicPr>
        <p:blipFill>
          <a:blip r:embed="rId2"/>
          <a:stretch>
            <a:fillRect/>
          </a:stretch>
        </p:blipFill>
        <p:spPr>
          <a:xfrm>
            <a:off x="4485224" y="2590800"/>
            <a:ext cx="4677833" cy="3314700"/>
          </a:xfrm>
          <a:prstGeom prst="rect">
            <a:avLst/>
          </a:prstGeom>
        </p:spPr>
      </p:pic>
      <p:pic>
        <p:nvPicPr>
          <p:cNvPr id="6" name="Immagine 5"/>
          <p:cNvPicPr>
            <a:picLocks noChangeAspect="1"/>
          </p:cNvPicPr>
          <p:nvPr/>
        </p:nvPicPr>
        <p:blipFill>
          <a:blip r:embed="rId3"/>
          <a:stretch>
            <a:fillRect/>
          </a:stretch>
        </p:blipFill>
        <p:spPr>
          <a:xfrm>
            <a:off x="825500" y="1447812"/>
            <a:ext cx="8255000" cy="4732101"/>
          </a:xfrm>
          <a:prstGeom prst="rect">
            <a:avLst/>
          </a:prstGeom>
        </p:spPr>
      </p:pic>
      <p:grpSp>
        <p:nvGrpSpPr>
          <p:cNvPr id="11" name="Gruppo 10"/>
          <p:cNvGrpSpPr/>
          <p:nvPr/>
        </p:nvGrpSpPr>
        <p:grpSpPr>
          <a:xfrm>
            <a:off x="343965" y="3733800"/>
            <a:ext cx="9291546" cy="3124200"/>
            <a:chOff x="317500" y="3733800"/>
            <a:chExt cx="8576817" cy="3124200"/>
          </a:xfrm>
        </p:grpSpPr>
        <p:grpSp>
          <p:nvGrpSpPr>
            <p:cNvPr id="9" name="Gruppo 8"/>
            <p:cNvGrpSpPr/>
            <p:nvPr/>
          </p:nvGrpSpPr>
          <p:grpSpPr>
            <a:xfrm>
              <a:off x="317500" y="3733800"/>
              <a:ext cx="5702299" cy="3124200"/>
              <a:chOff x="317500" y="3733800"/>
              <a:chExt cx="5702299" cy="3124200"/>
            </a:xfrm>
          </p:grpSpPr>
          <p:pic>
            <p:nvPicPr>
              <p:cNvPr id="7" name="Immagine 6"/>
              <p:cNvPicPr>
                <a:picLocks noChangeAspect="1"/>
              </p:cNvPicPr>
              <p:nvPr/>
            </p:nvPicPr>
            <p:blipFill>
              <a:blip r:embed="rId4"/>
              <a:stretch>
                <a:fillRect/>
              </a:stretch>
            </p:blipFill>
            <p:spPr>
              <a:xfrm>
                <a:off x="317500" y="3733800"/>
                <a:ext cx="4559300" cy="3124200"/>
              </a:xfrm>
              <a:prstGeom prst="rect">
                <a:avLst/>
              </a:prstGeom>
            </p:spPr>
          </p:pic>
          <p:sp>
            <p:nvSpPr>
              <p:cNvPr id="8" name="CasellaDiTesto 7"/>
              <p:cNvSpPr txBox="1"/>
              <p:nvPr/>
            </p:nvSpPr>
            <p:spPr>
              <a:xfrm>
                <a:off x="4784466" y="4419600"/>
                <a:ext cx="1235333" cy="646331"/>
              </a:xfrm>
              <a:prstGeom prst="rect">
                <a:avLst/>
              </a:prstGeom>
              <a:solidFill>
                <a:schemeClr val="bg1"/>
              </a:solidFill>
            </p:spPr>
            <p:txBody>
              <a:bodyPr wrap="square" rtlCol="0">
                <a:spAutoFit/>
              </a:bodyPr>
              <a:lstStyle/>
              <a:p>
                <a:pPr algn="l" defTabSz="456942" fontAlgn="auto">
                  <a:spcBef>
                    <a:spcPts val="0"/>
                  </a:spcBef>
                  <a:spcAft>
                    <a:spcPts val="0"/>
                  </a:spcAft>
                </a:pPr>
                <a:endParaRPr lang="it-IT" sz="1800" dirty="0">
                  <a:solidFill>
                    <a:prstClr val="black"/>
                  </a:solidFill>
                  <a:latin typeface="Calibri"/>
                  <a:ea typeface="+mn-ea"/>
                  <a:cs typeface="+mn-cs"/>
                </a:endParaRPr>
              </a:p>
              <a:p>
                <a:pPr algn="l" defTabSz="456942" fontAlgn="auto">
                  <a:spcBef>
                    <a:spcPts val="0"/>
                  </a:spcBef>
                  <a:spcAft>
                    <a:spcPts val="0"/>
                  </a:spcAft>
                </a:pPr>
                <a:r>
                  <a:rPr lang="it-IT" sz="1800" dirty="0">
                    <a:solidFill>
                      <a:prstClr val="black"/>
                    </a:solidFill>
                    <a:latin typeface="Calibri"/>
                    <a:ea typeface="+mn-ea"/>
                    <a:cs typeface="+mn-cs"/>
                  </a:rPr>
                  <a:t>  </a:t>
                </a:r>
              </a:p>
            </p:txBody>
          </p:sp>
        </p:grpSp>
        <p:sp>
          <p:nvSpPr>
            <p:cNvPr id="10" name="CasellaDiTesto 9"/>
            <p:cNvSpPr txBox="1"/>
            <p:nvPr/>
          </p:nvSpPr>
          <p:spPr>
            <a:xfrm>
              <a:off x="4724400" y="5720834"/>
              <a:ext cx="4169917" cy="1077218"/>
            </a:xfrm>
            <a:prstGeom prst="rect">
              <a:avLst/>
            </a:prstGeom>
            <a:noFill/>
          </p:spPr>
          <p:txBody>
            <a:bodyPr wrap="none" rtlCol="0">
              <a:spAutoFit/>
            </a:bodyPr>
            <a:lstStyle/>
            <a:p>
              <a:pPr algn="l" defTabSz="456942" fontAlgn="auto">
                <a:spcBef>
                  <a:spcPts val="0"/>
                </a:spcBef>
                <a:spcAft>
                  <a:spcPts val="0"/>
                </a:spcAft>
              </a:pPr>
              <a:r>
                <a:rPr lang="it-IT" sz="2400" b="1" dirty="0">
                  <a:solidFill>
                    <a:srgbClr val="FF0000"/>
                  </a:solidFill>
                  <a:latin typeface="Arial"/>
                  <a:ea typeface="+mn-ea"/>
                  <a:cs typeface="Arial"/>
                </a:rPr>
                <a:t>CDR</a:t>
              </a:r>
              <a:r>
                <a:rPr lang="it-IT" sz="1800" dirty="0">
                  <a:solidFill>
                    <a:prstClr val="black"/>
                  </a:solidFill>
                  <a:latin typeface="Arial"/>
                  <a:ea typeface="+mn-ea"/>
                  <a:cs typeface="Arial"/>
                  <a:sym typeface="Wingdings"/>
                </a:rPr>
                <a:t></a:t>
              </a:r>
              <a:r>
                <a:rPr lang="it-IT" sz="2000" b="1" dirty="0">
                  <a:solidFill>
                    <a:prstClr val="black"/>
                  </a:solidFill>
                  <a:latin typeface="Arial"/>
                  <a:ea typeface="+mn-ea"/>
                  <a:cs typeface="Arial"/>
                  <a:sym typeface="Wingdings"/>
                </a:rPr>
                <a:t>Non intercepting Diagnostic</a:t>
              </a:r>
            </a:p>
            <a:p>
              <a:pPr algn="l" defTabSz="456942" fontAlgn="auto">
                <a:spcBef>
                  <a:spcPts val="0"/>
                </a:spcBef>
                <a:spcAft>
                  <a:spcPts val="0"/>
                </a:spcAft>
              </a:pPr>
              <a:r>
                <a:rPr lang="it-IT" sz="2000" b="1" dirty="0">
                  <a:solidFill>
                    <a:prstClr val="black"/>
                  </a:solidFill>
                  <a:latin typeface="Arial"/>
                  <a:ea typeface="+mn-ea"/>
                  <a:cs typeface="Arial"/>
                  <a:sym typeface="Wingdings"/>
                </a:rPr>
                <a:t> Use of THz radiation in </a:t>
              </a:r>
            </a:p>
            <a:p>
              <a:pPr algn="l" defTabSz="456942" fontAlgn="auto">
                <a:spcBef>
                  <a:spcPts val="0"/>
                </a:spcBef>
                <a:spcAft>
                  <a:spcPts val="0"/>
                </a:spcAft>
              </a:pPr>
              <a:r>
                <a:rPr lang="it-IT" sz="2000" b="1" dirty="0" err="1">
                  <a:solidFill>
                    <a:prstClr val="black"/>
                  </a:solidFill>
                  <a:latin typeface="Arial"/>
                  <a:ea typeface="+mn-ea"/>
                  <a:cs typeface="Arial"/>
                  <a:sym typeface="Wingdings"/>
                </a:rPr>
                <a:t>concomitance</a:t>
              </a:r>
              <a:r>
                <a:rPr lang="it-IT" sz="2000" b="1" dirty="0">
                  <a:solidFill>
                    <a:prstClr val="black"/>
                  </a:solidFill>
                  <a:latin typeface="Arial"/>
                  <a:ea typeface="+mn-ea"/>
                  <a:cs typeface="Arial"/>
                  <a:sym typeface="Wingdings"/>
                </a:rPr>
                <a:t> </a:t>
              </a:r>
              <a:r>
                <a:rPr lang="it-IT" sz="2000" b="1" dirty="0" err="1">
                  <a:solidFill>
                    <a:prstClr val="black"/>
                  </a:solidFill>
                  <a:latin typeface="Arial"/>
                  <a:ea typeface="+mn-ea"/>
                  <a:cs typeface="Arial"/>
                  <a:sym typeface="Wingdings"/>
                </a:rPr>
                <a:t>to</a:t>
              </a:r>
              <a:r>
                <a:rPr lang="it-IT" sz="2000" b="1" dirty="0">
                  <a:solidFill>
                    <a:prstClr val="black"/>
                  </a:solidFill>
                  <a:latin typeface="Arial"/>
                  <a:ea typeface="+mn-ea"/>
                  <a:cs typeface="Arial"/>
                  <a:sym typeface="Wingdings"/>
                </a:rPr>
                <a:t> </a:t>
              </a:r>
              <a:r>
                <a:rPr lang="it-IT" sz="2000" b="1" dirty="0" err="1">
                  <a:solidFill>
                    <a:prstClr val="black"/>
                  </a:solidFill>
                  <a:latin typeface="Arial"/>
                  <a:ea typeface="+mn-ea"/>
                  <a:cs typeface="Arial"/>
                  <a:sym typeface="Wingdings"/>
                </a:rPr>
                <a:t>other</a:t>
              </a:r>
              <a:r>
                <a:rPr lang="it-IT" sz="2000" b="1" dirty="0">
                  <a:solidFill>
                    <a:prstClr val="black"/>
                  </a:solidFill>
                  <a:latin typeface="Arial"/>
                  <a:ea typeface="+mn-ea"/>
                  <a:cs typeface="Arial"/>
                  <a:sym typeface="Wingdings"/>
                </a:rPr>
                <a:t> </a:t>
              </a:r>
              <a:r>
                <a:rPr lang="it-IT" sz="2000" b="1" dirty="0" err="1">
                  <a:solidFill>
                    <a:prstClr val="black"/>
                  </a:solidFill>
                  <a:latin typeface="Arial"/>
                  <a:ea typeface="+mn-ea"/>
                  <a:cs typeface="Arial"/>
                  <a:sym typeface="Wingdings"/>
                </a:rPr>
                <a:t>experiments</a:t>
              </a:r>
              <a:endParaRPr lang="it-IT" sz="2000" b="1" dirty="0">
                <a:solidFill>
                  <a:prstClr val="black"/>
                </a:solidFill>
                <a:latin typeface="Arial"/>
                <a:ea typeface="+mn-ea"/>
                <a:cs typeface="Aria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587392"/>
            <a:ext cx="8420100" cy="1470025"/>
          </a:xfrm>
        </p:spPr>
        <p:txBody>
          <a:bodyPr/>
          <a:lstStyle/>
          <a:p>
            <a:r>
              <a:rPr lang="it-IT" b="1" dirty="0" err="1" smtClean="0">
                <a:solidFill>
                  <a:srgbClr val="FF0000"/>
                </a:solidFill>
                <a:latin typeface="Arial"/>
                <a:cs typeface="Arial"/>
              </a:rPr>
              <a:t>Near</a:t>
            </a:r>
            <a:r>
              <a:rPr lang="it-IT" b="1" dirty="0" smtClean="0">
                <a:solidFill>
                  <a:srgbClr val="FF0000"/>
                </a:solidFill>
                <a:latin typeface="Arial"/>
                <a:cs typeface="Arial"/>
              </a:rPr>
              <a:t> Future</a:t>
            </a:r>
            <a:br>
              <a:rPr lang="it-IT" b="1" dirty="0" smtClean="0">
                <a:solidFill>
                  <a:srgbClr val="FF0000"/>
                </a:solidFill>
                <a:latin typeface="Arial"/>
                <a:cs typeface="Arial"/>
              </a:rPr>
            </a:br>
            <a:r>
              <a:rPr lang="it-IT" b="1" dirty="0" err="1" smtClean="0">
                <a:solidFill>
                  <a:srgbClr val="FF0000"/>
                </a:solidFill>
                <a:latin typeface="Arial"/>
                <a:cs typeface="Arial"/>
              </a:rPr>
              <a:t>THz</a:t>
            </a:r>
            <a:r>
              <a:rPr lang="it-IT" b="1" dirty="0" smtClean="0">
                <a:solidFill>
                  <a:srgbClr val="FF0000"/>
                </a:solidFill>
                <a:latin typeface="Arial"/>
                <a:cs typeface="Arial"/>
              </a:rPr>
              <a:t> </a:t>
            </a:r>
            <a:r>
              <a:rPr lang="it-IT" b="1" dirty="0" err="1" smtClean="0">
                <a:solidFill>
                  <a:srgbClr val="FF0000"/>
                </a:solidFill>
                <a:latin typeface="Arial"/>
                <a:cs typeface="Arial"/>
              </a:rPr>
              <a:t>activity@SPARC</a:t>
            </a:r>
            <a:endParaRPr lang="it-IT" b="1" dirty="0">
              <a:solidFill>
                <a:srgbClr val="FF0000"/>
              </a:solidFill>
              <a:latin typeface="Arial"/>
              <a:cs typeface="Arial"/>
            </a:endParaRPr>
          </a:p>
        </p:txBody>
      </p:sp>
      <p:sp>
        <p:nvSpPr>
          <p:cNvPr id="3" name="Sottotitolo 2"/>
          <p:cNvSpPr>
            <a:spLocks noGrp="1"/>
          </p:cNvSpPr>
          <p:nvPr>
            <p:ph type="subTitle" idx="1"/>
          </p:nvPr>
        </p:nvSpPr>
        <p:spPr>
          <a:xfrm>
            <a:off x="330200" y="2362202"/>
            <a:ext cx="9245600" cy="2057400"/>
          </a:xfrm>
        </p:spPr>
        <p:txBody>
          <a:bodyPr>
            <a:noAutofit/>
          </a:bodyPr>
          <a:lstStyle/>
          <a:p>
            <a:pPr marL="514058" indent="-514058">
              <a:buAutoNum type="arabicParenR"/>
            </a:pPr>
            <a:r>
              <a:rPr lang="it-IT" sz="2800" dirty="0" err="1">
                <a:solidFill>
                  <a:srgbClr val="000000"/>
                </a:solidFill>
                <a:latin typeface="Arial"/>
                <a:cs typeface="Arial"/>
              </a:rPr>
              <a:t>THz</a:t>
            </a:r>
            <a:r>
              <a:rPr lang="it-IT" sz="2800" dirty="0">
                <a:solidFill>
                  <a:srgbClr val="000000"/>
                </a:solidFill>
                <a:latin typeface="Arial"/>
                <a:cs typeface="Arial"/>
              </a:rPr>
              <a:t> </a:t>
            </a:r>
            <a:r>
              <a:rPr lang="it-IT" sz="2800" dirty="0" err="1">
                <a:solidFill>
                  <a:srgbClr val="000000"/>
                </a:solidFill>
                <a:latin typeface="Arial"/>
                <a:cs typeface="Arial"/>
              </a:rPr>
              <a:t>induced</a:t>
            </a:r>
            <a:r>
              <a:rPr lang="it-IT" sz="2800" dirty="0">
                <a:solidFill>
                  <a:srgbClr val="000000"/>
                </a:solidFill>
                <a:latin typeface="Arial"/>
                <a:cs typeface="Arial"/>
              </a:rPr>
              <a:t> </a:t>
            </a:r>
            <a:r>
              <a:rPr lang="it-IT" sz="2800" dirty="0" err="1">
                <a:solidFill>
                  <a:srgbClr val="000000"/>
                </a:solidFill>
                <a:latin typeface="Arial"/>
                <a:cs typeface="Arial"/>
              </a:rPr>
              <a:t>Metal-to-Insulator</a:t>
            </a:r>
            <a:r>
              <a:rPr lang="it-IT" sz="2800" dirty="0">
                <a:solidFill>
                  <a:srgbClr val="000000"/>
                </a:solidFill>
                <a:latin typeface="Arial"/>
                <a:cs typeface="Arial"/>
              </a:rPr>
              <a:t> in </a:t>
            </a:r>
            <a:r>
              <a:rPr lang="it-IT" sz="2800" dirty="0">
                <a:solidFill>
                  <a:schemeClr val="tx1"/>
                </a:solidFill>
                <a:latin typeface="Arial"/>
                <a:cs typeface="Arial"/>
              </a:rPr>
              <a:t>V</a:t>
            </a:r>
            <a:r>
              <a:rPr lang="it-IT" sz="2800" baseline="-25000" dirty="0">
                <a:solidFill>
                  <a:schemeClr val="tx1"/>
                </a:solidFill>
                <a:latin typeface="Arial"/>
                <a:cs typeface="Arial"/>
              </a:rPr>
              <a:t>2</a:t>
            </a:r>
            <a:r>
              <a:rPr lang="it-IT" sz="2800" dirty="0">
                <a:solidFill>
                  <a:schemeClr val="tx1"/>
                </a:solidFill>
                <a:latin typeface="Arial"/>
                <a:cs typeface="Arial"/>
              </a:rPr>
              <a:t>O</a:t>
            </a:r>
            <a:r>
              <a:rPr lang="it-IT" sz="2800" baseline="-25000" dirty="0">
                <a:solidFill>
                  <a:schemeClr val="tx1"/>
                </a:solidFill>
                <a:latin typeface="Arial"/>
                <a:cs typeface="Arial"/>
              </a:rPr>
              <a:t>3</a:t>
            </a:r>
            <a:r>
              <a:rPr lang="it-IT" sz="2800" dirty="0">
                <a:solidFill>
                  <a:schemeClr val="tx1"/>
                </a:solidFill>
                <a:latin typeface="Arial"/>
                <a:cs typeface="Arial"/>
              </a:rPr>
              <a:t>;</a:t>
            </a:r>
          </a:p>
          <a:p>
            <a:pPr marL="514058" indent="-514058"/>
            <a:r>
              <a:rPr lang="it-IT" sz="2800" dirty="0">
                <a:solidFill>
                  <a:schemeClr val="tx1"/>
                </a:solidFill>
                <a:latin typeface="Arial"/>
                <a:cs typeface="Arial"/>
              </a:rPr>
              <a:t>2) Development of Electric Optics Sampling  Single shot</a:t>
            </a:r>
            <a:r>
              <a:rPr lang="it-IT" sz="2800" dirty="0">
                <a:solidFill>
                  <a:schemeClr val="tx1"/>
                </a:solidFill>
                <a:latin typeface="Arial"/>
                <a:cs typeface="Arial"/>
                <a:sym typeface="Wingdings"/>
              </a:rPr>
              <a:t> Single Shot THz Spectrum</a:t>
            </a:r>
            <a:r>
              <a:rPr lang="it-IT" sz="2800" dirty="0">
                <a:solidFill>
                  <a:schemeClr val="tx1"/>
                </a:solidFill>
                <a:latin typeface="Arial"/>
                <a:cs typeface="Arial"/>
              </a:rPr>
              <a:t>;</a:t>
            </a:r>
          </a:p>
          <a:p>
            <a:pPr marL="514058" indent="-514058"/>
            <a:r>
              <a:rPr lang="it-IT" sz="2800" dirty="0" err="1">
                <a:solidFill>
                  <a:schemeClr val="tx1"/>
                </a:solidFill>
                <a:latin typeface="Arial"/>
                <a:cs typeface="Arial"/>
              </a:rPr>
              <a:t>3</a:t>
            </a:r>
            <a:r>
              <a:rPr lang="it-IT" sz="2800" dirty="0">
                <a:solidFill>
                  <a:schemeClr val="tx1"/>
                </a:solidFill>
                <a:latin typeface="Arial"/>
                <a:cs typeface="Arial"/>
              </a:rPr>
              <a:t>) CTR and CDR </a:t>
            </a:r>
            <a:r>
              <a:rPr lang="it-IT" sz="2800" dirty="0" err="1">
                <a:solidFill>
                  <a:schemeClr val="tx1"/>
                </a:solidFill>
                <a:latin typeface="Arial"/>
                <a:cs typeface="Arial"/>
              </a:rPr>
              <a:t>comb</a:t>
            </a:r>
            <a:r>
              <a:rPr lang="it-IT" sz="2800" dirty="0">
                <a:solidFill>
                  <a:schemeClr val="tx1"/>
                </a:solidFill>
                <a:latin typeface="Arial"/>
                <a:cs typeface="Arial"/>
              </a:rPr>
              <a:t> </a:t>
            </a:r>
            <a:r>
              <a:rPr lang="it-IT" sz="2800" dirty="0" err="1">
                <a:solidFill>
                  <a:schemeClr val="tx1"/>
                </a:solidFill>
                <a:latin typeface="Arial"/>
                <a:cs typeface="Arial"/>
              </a:rPr>
              <a:t>THz</a:t>
            </a:r>
            <a:r>
              <a:rPr lang="it-IT" sz="2800" dirty="0">
                <a:solidFill>
                  <a:schemeClr val="tx1"/>
                </a:solidFill>
                <a:latin typeface="Arial"/>
                <a:cs typeface="Arial"/>
              </a:rPr>
              <a:t> </a:t>
            </a:r>
            <a:r>
              <a:rPr lang="it-IT" sz="2800" dirty="0" err="1">
                <a:solidFill>
                  <a:schemeClr val="tx1"/>
                </a:solidFill>
                <a:latin typeface="Arial"/>
                <a:cs typeface="Arial"/>
              </a:rPr>
              <a:t>radiation</a:t>
            </a:r>
            <a:r>
              <a:rPr lang="it-IT" sz="2800" dirty="0">
                <a:solidFill>
                  <a:schemeClr val="tx1"/>
                </a:solidFill>
                <a:latin typeface="Arial"/>
                <a:cs typeface="Arial"/>
              </a:rPr>
              <a:t>;</a:t>
            </a:r>
          </a:p>
          <a:p>
            <a:pPr marL="514058" indent="-514058"/>
            <a:endParaRPr lang="it-IT" sz="2800" dirty="0">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4900"/>
            <a:ext cx="9906000" cy="4629150"/>
          </a:xfrm>
          <a:prstGeom prst="rect">
            <a:avLst/>
          </a:prstGeom>
        </p:spPr>
      </p:pic>
    </p:spTree>
    <p:extLst>
      <p:ext uri="{BB962C8B-B14F-4D97-AF65-F5344CB8AC3E}">
        <p14:creationId xmlns:p14="http://schemas.microsoft.com/office/powerpoint/2010/main" val="3871813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1">
                <a:lumMod val="60000"/>
                <a:lumOff val="4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0532" y="188640"/>
            <a:ext cx="8420100" cy="504056"/>
          </a:xfrm>
        </p:spPr>
        <p:txBody>
          <a:bodyPr/>
          <a:lstStyle/>
          <a:p>
            <a:pPr algn="ctr">
              <a:defRPr/>
            </a:pPr>
            <a:r>
              <a:rPr lang="en-US" sz="3600"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a:cs typeface="Arial"/>
              </a:rPr>
              <a:t>PLAN OF </a:t>
            </a:r>
            <a:r>
              <a:rPr lang="en-US" sz="3600" b="1" i="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a:cs typeface="Arial"/>
              </a:rPr>
              <a:t>LPA</a:t>
            </a:r>
            <a:r>
              <a:rPr lang="en-US" sz="3600"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a:cs typeface="Arial"/>
              </a:rPr>
              <a:t> AT FLAME</a:t>
            </a:r>
          </a:p>
        </p:txBody>
      </p:sp>
      <p:sp>
        <p:nvSpPr>
          <p:cNvPr id="11" name="CasellaDiTesto 10"/>
          <p:cNvSpPr txBox="1"/>
          <p:nvPr/>
        </p:nvSpPr>
        <p:spPr>
          <a:xfrm>
            <a:off x="350490" y="1484786"/>
            <a:ext cx="6396710" cy="4738168"/>
          </a:xfrm>
          <a:prstGeom prst="rect">
            <a:avLst/>
          </a:prstGeom>
          <a:noFill/>
        </p:spPr>
        <p:txBody>
          <a:bodyPr wrap="square" lIns="91388" tIns="45694" rIns="91388" bIns="45694" rtlCol="0">
            <a:spAutoFit/>
          </a:bodyPr>
          <a:lstStyle/>
          <a:p>
            <a:pPr marL="285589" indent="-285589" algn="l">
              <a:spcBef>
                <a:spcPts val="0"/>
              </a:spcBef>
              <a:spcAft>
                <a:spcPts val="4197"/>
              </a:spcAft>
              <a:buFont typeface="Wingdings" charset="2"/>
              <a:buChar char="u"/>
            </a:pPr>
            <a:r>
              <a:rPr lang="it-IT" sz="1800" dirty="0">
                <a:solidFill>
                  <a:prstClr val="black"/>
                </a:solidFill>
                <a:latin typeface="Arial" charset="0"/>
                <a:ea typeface="ＭＳ Ｐゴシック" charset="0"/>
                <a:cs typeface="ＭＳ Ｐゴシック" charset="0"/>
              </a:rPr>
              <a:t>Optical </a:t>
            </a:r>
            <a:r>
              <a:rPr lang="it-IT" sz="1800" dirty="0" err="1">
                <a:solidFill>
                  <a:prstClr val="black"/>
                </a:solidFill>
                <a:latin typeface="Arial" charset="0"/>
                <a:ea typeface="ＭＳ Ｐゴシック" charset="0"/>
                <a:cs typeface="ＭＳ Ｐゴシック" charset="0"/>
              </a:rPr>
              <a:t>installation</a:t>
            </a:r>
            <a:r>
              <a:rPr lang="it-IT" sz="1800" dirty="0">
                <a:solidFill>
                  <a:prstClr val="black"/>
                </a:solidFill>
                <a:latin typeface="Arial" charset="0"/>
                <a:ea typeface="ＭＳ Ｐゴシック" charset="0"/>
                <a:cs typeface="ＭＳ Ｐゴシック" charset="0"/>
              </a:rPr>
              <a:t> of full </a:t>
            </a:r>
            <a:r>
              <a:rPr lang="it-IT" sz="1800" dirty="0" err="1">
                <a:solidFill>
                  <a:prstClr val="black"/>
                </a:solidFill>
                <a:latin typeface="Arial" charset="0"/>
                <a:ea typeface="ＭＳ Ｐゴシック" charset="0"/>
                <a:cs typeface="ＭＳ Ｐゴシック" charset="0"/>
              </a:rPr>
              <a:t>beam</a:t>
            </a:r>
            <a:r>
              <a:rPr lang="it-IT" sz="1800" dirty="0">
                <a:solidFill>
                  <a:prstClr val="black"/>
                </a:solidFill>
                <a:latin typeface="Arial" charset="0"/>
                <a:ea typeface="ＭＳ Ｐゴシック" charset="0"/>
                <a:cs typeface="ＭＳ Ｐゴシック" charset="0"/>
              </a:rPr>
              <a:t> </a:t>
            </a:r>
            <a:r>
              <a:rPr lang="it-IT" sz="1800" b="1" dirty="0" err="1">
                <a:solidFill>
                  <a:prstClr val="black"/>
                </a:solidFill>
                <a:latin typeface="Arial" charset="0"/>
                <a:ea typeface="ＭＳ Ｐゴシック" charset="0"/>
                <a:cs typeface="ＭＳ Ｐゴシック" charset="0"/>
              </a:rPr>
              <a:t>adaptive</a:t>
            </a:r>
            <a:r>
              <a:rPr lang="it-IT" sz="1800" b="1" dirty="0">
                <a:solidFill>
                  <a:prstClr val="black"/>
                </a:solidFill>
                <a:latin typeface="Arial" charset="0"/>
                <a:ea typeface="ＭＳ Ｐゴシック" charset="0"/>
                <a:cs typeface="ＭＳ Ｐゴシック" charset="0"/>
              </a:rPr>
              <a:t> </a:t>
            </a:r>
            <a:r>
              <a:rPr lang="it-IT" sz="1800" b="1" dirty="0" err="1">
                <a:solidFill>
                  <a:prstClr val="black"/>
                </a:solidFill>
                <a:latin typeface="Arial" charset="0"/>
                <a:ea typeface="ＭＳ Ｐゴシック" charset="0"/>
                <a:cs typeface="ＭＳ Ｐゴシック" charset="0"/>
              </a:rPr>
              <a:t>optics</a:t>
            </a:r>
            <a:endParaRPr lang="it-IT" sz="1800" b="1" dirty="0">
              <a:solidFill>
                <a:prstClr val="black"/>
              </a:solidFill>
              <a:latin typeface="Arial" charset="0"/>
              <a:ea typeface="ＭＳ Ｐゴシック" charset="0"/>
              <a:cs typeface="ＭＳ Ｐゴシック" charset="0"/>
            </a:endParaRPr>
          </a:p>
          <a:p>
            <a:pPr marL="742530" lvl="1" indent="-285589" algn="l">
              <a:spcBef>
                <a:spcPts val="0"/>
              </a:spcBef>
              <a:spcAft>
                <a:spcPts val="4197"/>
              </a:spcAft>
              <a:buFont typeface="Wingdings" charset="2"/>
              <a:buChar char="u"/>
            </a:pPr>
            <a:r>
              <a:rPr lang="it-IT" sz="1800" dirty="0" err="1">
                <a:solidFill>
                  <a:prstClr val="black"/>
                </a:solidFill>
                <a:latin typeface="Arial" charset="0"/>
                <a:ea typeface="ＭＳ Ｐゴシック" charset="0"/>
                <a:cs typeface="ＭＳ Ｐゴシック" charset="0"/>
              </a:rPr>
              <a:t>Increase</a:t>
            </a:r>
            <a:r>
              <a:rPr lang="it-IT" sz="1800" dirty="0">
                <a:solidFill>
                  <a:prstClr val="black"/>
                </a:solidFill>
                <a:latin typeface="Arial" charset="0"/>
                <a:ea typeface="ＭＳ Ｐゴシック" charset="0"/>
                <a:cs typeface="ＭＳ Ｐゴシック" charset="0"/>
              </a:rPr>
              <a:t> </a:t>
            </a:r>
            <a:r>
              <a:rPr lang="it-IT" sz="1800" b="1" dirty="0" err="1">
                <a:solidFill>
                  <a:prstClr val="black"/>
                </a:solidFill>
                <a:latin typeface="Arial" charset="0"/>
                <a:ea typeface="ＭＳ Ｐゴシック" charset="0"/>
                <a:cs typeface="ＭＳ Ｐゴシック" charset="0"/>
              </a:rPr>
              <a:t>Strehl</a:t>
            </a:r>
            <a:r>
              <a:rPr lang="it-IT" sz="1800" b="1" dirty="0">
                <a:solidFill>
                  <a:prstClr val="black"/>
                </a:solidFill>
                <a:latin typeface="Arial" charset="0"/>
                <a:ea typeface="ＭＳ Ｐゴシック" charset="0"/>
                <a:cs typeface="ＭＳ Ｐゴシック" charset="0"/>
              </a:rPr>
              <a:t> ratio </a:t>
            </a:r>
            <a:r>
              <a:rPr lang="it-IT" sz="1800" dirty="0">
                <a:solidFill>
                  <a:prstClr val="black"/>
                </a:solidFill>
                <a:latin typeface="Arial" charset="0"/>
                <a:ea typeface="ＭＳ Ｐゴシック" charset="0"/>
                <a:cs typeface="ＭＳ Ｐゴシック" charset="0"/>
              </a:rPr>
              <a:t>of laser </a:t>
            </a:r>
            <a:r>
              <a:rPr lang="it-IT" sz="1800" dirty="0" err="1">
                <a:solidFill>
                  <a:prstClr val="black"/>
                </a:solidFill>
                <a:latin typeface="Arial" charset="0"/>
                <a:ea typeface="ＭＳ Ｐゴシック" charset="0"/>
                <a:cs typeface="ＭＳ Ｐゴシック" charset="0"/>
              </a:rPr>
              <a:t>beam</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at</a:t>
            </a:r>
            <a:r>
              <a:rPr lang="it-IT" sz="1800" dirty="0">
                <a:solidFill>
                  <a:prstClr val="black"/>
                </a:solidFill>
                <a:latin typeface="Arial" charset="0"/>
                <a:ea typeface="ＭＳ Ｐゴシック" charset="0"/>
                <a:cs typeface="ＭＳ Ｐゴシック" charset="0"/>
              </a:rPr>
              <a:t> full </a:t>
            </a:r>
            <a:r>
              <a:rPr lang="it-IT" sz="1800" dirty="0" err="1">
                <a:solidFill>
                  <a:prstClr val="black"/>
                </a:solidFill>
                <a:latin typeface="Arial" charset="0"/>
                <a:ea typeface="ＭＳ Ｐゴシック" charset="0"/>
                <a:cs typeface="ＭＳ Ｐゴシック" charset="0"/>
              </a:rPr>
              <a:t>power</a:t>
            </a:r>
            <a:r>
              <a:rPr lang="it-IT" sz="1800" dirty="0">
                <a:solidFill>
                  <a:prstClr val="black"/>
                </a:solidFill>
                <a:latin typeface="Arial" charset="0"/>
                <a:ea typeface="ＭＳ Ｐゴシック" charset="0"/>
                <a:cs typeface="ＭＳ Ｐゴシック" charset="0"/>
              </a:rPr>
              <a:t> to &gt;0.9 (</a:t>
            </a:r>
            <a:r>
              <a:rPr lang="it-IT" sz="1800" dirty="0" err="1">
                <a:solidFill>
                  <a:prstClr val="black"/>
                </a:solidFill>
                <a:latin typeface="Arial" charset="0"/>
                <a:ea typeface="ＭＳ Ｐゴシック" charset="0"/>
                <a:cs typeface="ＭＳ Ｐゴシック" charset="0"/>
              </a:rPr>
              <a:t>currently</a:t>
            </a:r>
            <a:r>
              <a:rPr lang="it-IT" sz="1800" dirty="0">
                <a:solidFill>
                  <a:prstClr val="black"/>
                </a:solidFill>
                <a:latin typeface="Arial" charset="0"/>
                <a:ea typeface="ＭＳ Ｐゴシック" charset="0"/>
                <a:cs typeface="ＭＳ Ｐゴシック" charset="0"/>
              </a:rPr>
              <a:t> ≈0.3)</a:t>
            </a:r>
          </a:p>
          <a:p>
            <a:pPr marL="742530" lvl="1" indent="-285589" algn="l">
              <a:spcBef>
                <a:spcPts val="0"/>
              </a:spcBef>
              <a:spcAft>
                <a:spcPts val="4197"/>
              </a:spcAft>
              <a:buFont typeface="Wingdings" charset="2"/>
              <a:buChar char="u"/>
            </a:pPr>
            <a:r>
              <a:rPr lang="it-IT" sz="1800" dirty="0">
                <a:solidFill>
                  <a:prstClr val="black"/>
                </a:solidFill>
                <a:latin typeface="Arial" charset="0"/>
                <a:ea typeface="ＭＳ Ｐゴシック" charset="0"/>
                <a:cs typeface="ＭＳ Ｐゴシック" charset="0"/>
              </a:rPr>
              <a:t>Control </a:t>
            </a:r>
            <a:r>
              <a:rPr lang="it-IT" sz="1800" dirty="0" err="1">
                <a:solidFill>
                  <a:prstClr val="black"/>
                </a:solidFill>
                <a:latin typeface="Arial" charset="0"/>
                <a:ea typeface="ＭＳ Ｐゴシック" charset="0"/>
                <a:cs typeface="ＭＳ Ｐゴシック" charset="0"/>
              </a:rPr>
              <a:t>focal</a:t>
            </a:r>
            <a:r>
              <a:rPr lang="it-IT" sz="1800" dirty="0">
                <a:solidFill>
                  <a:prstClr val="black"/>
                </a:solidFill>
                <a:latin typeface="Arial" charset="0"/>
                <a:ea typeface="ＭＳ Ｐゴシック" charset="0"/>
                <a:cs typeface="ＭＳ Ｐゴシック" charset="0"/>
              </a:rPr>
              <a:t> spot </a:t>
            </a:r>
            <a:r>
              <a:rPr lang="it-IT" sz="1800" dirty="0" err="1">
                <a:solidFill>
                  <a:prstClr val="black"/>
                </a:solidFill>
                <a:latin typeface="Arial" charset="0"/>
                <a:ea typeface="ＭＳ Ｐゴシック" charset="0"/>
                <a:cs typeface="ＭＳ Ｐゴシック" charset="0"/>
              </a:rPr>
              <a:t>shape</a:t>
            </a:r>
            <a:r>
              <a:rPr lang="it-IT" sz="1800" dirty="0">
                <a:solidFill>
                  <a:prstClr val="black"/>
                </a:solidFill>
                <a:latin typeface="Arial" charset="0"/>
                <a:ea typeface="ＭＳ Ｐゴシック" charset="0"/>
                <a:cs typeface="ＭＳ Ｐゴシック" charset="0"/>
              </a:rPr>
              <a:t> -&gt; Control </a:t>
            </a:r>
            <a:r>
              <a:rPr lang="it-IT" sz="1800" b="1" dirty="0" err="1">
                <a:solidFill>
                  <a:prstClr val="black"/>
                </a:solidFill>
                <a:latin typeface="Arial" charset="0"/>
                <a:ea typeface="ＭＳ Ｐゴシック" charset="0"/>
                <a:cs typeface="ＭＳ Ｐゴシック" charset="0"/>
              </a:rPr>
              <a:t>bubble</a:t>
            </a:r>
            <a:r>
              <a:rPr lang="it-IT" sz="1800" b="1" dirty="0">
                <a:solidFill>
                  <a:prstClr val="black"/>
                </a:solidFill>
                <a:latin typeface="Arial" charset="0"/>
                <a:ea typeface="ＭＳ Ｐゴシック" charset="0"/>
                <a:cs typeface="ＭＳ Ｐゴシック" charset="0"/>
              </a:rPr>
              <a:t> </a:t>
            </a:r>
            <a:r>
              <a:rPr lang="it-IT" sz="1800" b="1" dirty="0" err="1">
                <a:solidFill>
                  <a:prstClr val="black"/>
                </a:solidFill>
                <a:latin typeface="Arial" charset="0"/>
                <a:ea typeface="ＭＳ Ｐゴシック" charset="0"/>
                <a:cs typeface="ＭＳ Ｐゴシック" charset="0"/>
              </a:rPr>
              <a:t>shape</a:t>
            </a:r>
            <a:r>
              <a:rPr lang="it-IT" sz="1800" b="1" dirty="0">
                <a:solidFill>
                  <a:prstClr val="black"/>
                </a:solidFill>
                <a:latin typeface="Arial" charset="0"/>
                <a:ea typeface="ＭＳ Ｐゴシック" charset="0"/>
                <a:cs typeface="ＭＳ Ｐゴシック" charset="0"/>
              </a:rPr>
              <a:t> </a:t>
            </a:r>
            <a:r>
              <a:rPr lang="it-IT" sz="1800" dirty="0">
                <a:solidFill>
                  <a:prstClr val="black"/>
                </a:solidFill>
                <a:latin typeface="Arial" charset="0"/>
                <a:ea typeface="ＭＳ Ｐゴシック" charset="0"/>
                <a:cs typeface="ＭＳ Ｐゴシック" charset="0"/>
              </a:rPr>
              <a:t>in self-injection</a:t>
            </a:r>
          </a:p>
          <a:p>
            <a:pPr marL="285589" indent="-285589" algn="l">
              <a:spcBef>
                <a:spcPts val="0"/>
              </a:spcBef>
              <a:spcAft>
                <a:spcPts val="4197"/>
              </a:spcAft>
              <a:buFont typeface="Wingdings" charset="2"/>
              <a:buChar char="u"/>
            </a:pPr>
            <a:r>
              <a:rPr lang="it-IT" sz="1800" dirty="0">
                <a:solidFill>
                  <a:prstClr val="black"/>
                </a:solidFill>
                <a:latin typeface="Arial" charset="0"/>
                <a:ea typeface="ＭＳ Ｐゴシック" charset="0"/>
                <a:cs typeface="ＭＳ Ｐゴシック" charset="0"/>
              </a:rPr>
              <a:t>Self-injection </a:t>
            </a:r>
            <a:r>
              <a:rPr lang="it-IT" sz="1800" dirty="0" err="1">
                <a:solidFill>
                  <a:prstClr val="black"/>
                </a:solidFill>
                <a:latin typeface="Arial" charset="0"/>
                <a:ea typeface="ＭＳ Ｐゴシック" charset="0"/>
                <a:cs typeface="ＭＳ Ｐゴシック" charset="0"/>
              </a:rPr>
              <a:t>run</a:t>
            </a:r>
            <a:r>
              <a:rPr lang="it-IT" sz="1800" dirty="0">
                <a:solidFill>
                  <a:prstClr val="black"/>
                </a:solidFill>
                <a:latin typeface="Arial" charset="0"/>
                <a:ea typeface="ＭＳ Ｐゴシック" charset="0"/>
                <a:cs typeface="ＭＳ Ｐゴシック" charset="0"/>
              </a:rPr>
              <a:t> with full </a:t>
            </a:r>
            <a:r>
              <a:rPr lang="it-IT" sz="1800" dirty="0" err="1">
                <a:solidFill>
                  <a:prstClr val="black"/>
                </a:solidFill>
                <a:latin typeface="Arial" charset="0"/>
                <a:ea typeface="ＭＳ Ｐゴシック" charset="0"/>
                <a:cs typeface="ＭＳ Ｐゴシック" charset="0"/>
              </a:rPr>
              <a:t>power</a:t>
            </a:r>
            <a:r>
              <a:rPr lang="it-IT" sz="1800" dirty="0">
                <a:solidFill>
                  <a:prstClr val="black"/>
                </a:solidFill>
                <a:latin typeface="Arial" charset="0"/>
                <a:ea typeface="ＭＳ Ｐゴシック" charset="0"/>
                <a:cs typeface="ＭＳ Ｐゴシック" charset="0"/>
              </a:rPr>
              <a:t> and  </a:t>
            </a:r>
            <a:r>
              <a:rPr lang="it-IT" sz="1800" dirty="0" err="1">
                <a:solidFill>
                  <a:prstClr val="black"/>
                </a:solidFill>
                <a:latin typeface="Arial" charset="0"/>
                <a:ea typeface="ＭＳ Ｐゴシック" charset="0"/>
                <a:cs typeface="ＭＳ Ｐゴシック" charset="0"/>
              </a:rPr>
              <a:t>tailored</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focal</a:t>
            </a:r>
            <a:r>
              <a:rPr lang="it-IT" sz="1800" dirty="0">
                <a:solidFill>
                  <a:prstClr val="black"/>
                </a:solidFill>
                <a:latin typeface="Arial" charset="0"/>
                <a:ea typeface="ＭＳ Ｐゴシック" charset="0"/>
                <a:cs typeface="ＭＳ Ｐゴシック" charset="0"/>
              </a:rPr>
              <a:t> spot on a 10 mm gas jet:  </a:t>
            </a:r>
            <a:r>
              <a:rPr lang="it-IT" sz="1800" dirty="0" err="1">
                <a:solidFill>
                  <a:prstClr val="black"/>
                </a:solidFill>
                <a:latin typeface="Arial" charset="0"/>
                <a:ea typeface="ＭＳ Ｐゴシック" charset="0"/>
                <a:cs typeface="ＭＳ Ｐゴシック" charset="0"/>
              </a:rPr>
              <a:t>currently</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depletion</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occurs</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at</a:t>
            </a:r>
            <a:r>
              <a:rPr lang="it-IT" sz="1800" dirty="0">
                <a:solidFill>
                  <a:prstClr val="black"/>
                </a:solidFill>
                <a:latin typeface="Arial" charset="0"/>
                <a:ea typeface="ＭＳ Ｐゴシック" charset="0"/>
                <a:cs typeface="ＭＳ Ｐゴシック" charset="0"/>
              </a:rPr>
              <a:t> &gt;5mm</a:t>
            </a:r>
          </a:p>
          <a:p>
            <a:pPr marL="285589" indent="-285589" algn="l">
              <a:spcBef>
                <a:spcPts val="0"/>
              </a:spcBef>
              <a:spcAft>
                <a:spcPts val="4197"/>
              </a:spcAft>
              <a:buFont typeface="Wingdings" charset="2"/>
              <a:buChar char="u"/>
            </a:pPr>
            <a:r>
              <a:rPr lang="it-IT" sz="1800" dirty="0">
                <a:solidFill>
                  <a:prstClr val="black"/>
                </a:solidFill>
                <a:latin typeface="Arial" charset="0"/>
                <a:ea typeface="ＭＳ Ｐゴシック" charset="0"/>
                <a:cs typeface="ＭＳ Ｐゴシック" charset="0"/>
              </a:rPr>
              <a:t>Start </a:t>
            </a:r>
            <a:r>
              <a:rPr lang="it-IT" sz="1800" dirty="0" err="1">
                <a:solidFill>
                  <a:prstClr val="black"/>
                </a:solidFill>
                <a:latin typeface="Arial" charset="0"/>
                <a:ea typeface="ＭＳ Ｐゴシック" charset="0"/>
                <a:cs typeface="ＭＳ Ｐゴシック" charset="0"/>
              </a:rPr>
              <a:t>assembly</a:t>
            </a:r>
            <a:r>
              <a:rPr lang="it-IT" sz="1800" dirty="0">
                <a:solidFill>
                  <a:prstClr val="black"/>
                </a:solidFill>
                <a:latin typeface="Arial" charset="0"/>
                <a:ea typeface="ＭＳ Ｐゴシック" charset="0"/>
                <a:cs typeface="ＭＳ Ｐゴシック" charset="0"/>
              </a:rPr>
              <a:t> of </a:t>
            </a:r>
            <a:r>
              <a:rPr lang="it-IT" sz="1800" dirty="0" err="1">
                <a:solidFill>
                  <a:prstClr val="black"/>
                </a:solidFill>
                <a:latin typeface="Arial" charset="0"/>
                <a:ea typeface="ＭＳ Ｐゴシック" charset="0"/>
                <a:cs typeface="ＭＳ Ｐゴシック" charset="0"/>
              </a:rPr>
              <a:t>two-beam</a:t>
            </a:r>
            <a:r>
              <a:rPr lang="it-IT" sz="1800" dirty="0">
                <a:solidFill>
                  <a:prstClr val="black"/>
                </a:solidFill>
                <a:latin typeface="Arial" charset="0"/>
                <a:ea typeface="ＭＳ Ｐゴシック" charset="0"/>
                <a:cs typeface="ＭＳ Ｐゴシック" charset="0"/>
              </a:rPr>
              <a:t> </a:t>
            </a:r>
            <a:r>
              <a:rPr lang="it-IT" sz="1800" dirty="0" err="1">
                <a:solidFill>
                  <a:prstClr val="black"/>
                </a:solidFill>
                <a:latin typeface="Arial" charset="0"/>
                <a:ea typeface="ＭＳ Ｐゴシック" charset="0"/>
                <a:cs typeface="ＭＳ Ｐゴシック" charset="0"/>
              </a:rPr>
              <a:t>configuration</a:t>
            </a:r>
            <a:r>
              <a:rPr lang="it-IT" sz="1800" dirty="0">
                <a:solidFill>
                  <a:prstClr val="black"/>
                </a:solidFill>
                <a:latin typeface="Arial" charset="0"/>
                <a:ea typeface="ＭＳ Ｐゴシック" charset="0"/>
                <a:cs typeface="ＭＳ Ｐゴシック" charset="0"/>
              </a:rPr>
              <a:t> for </a:t>
            </a:r>
            <a:r>
              <a:rPr lang="it-IT" sz="1800" b="1" dirty="0">
                <a:solidFill>
                  <a:prstClr val="black"/>
                </a:solidFill>
                <a:latin typeface="Arial" charset="0"/>
                <a:ea typeface="ＭＳ Ｐゴシック" charset="0"/>
                <a:cs typeface="ＭＳ Ｐゴシック" charset="0"/>
              </a:rPr>
              <a:t>head-on </a:t>
            </a:r>
            <a:r>
              <a:rPr lang="it-IT" sz="1800" b="1" dirty="0" err="1">
                <a:solidFill>
                  <a:prstClr val="black"/>
                </a:solidFill>
                <a:latin typeface="Arial" charset="0"/>
                <a:ea typeface="ＭＳ Ｐゴシック" charset="0"/>
                <a:cs typeface="ＭＳ Ｐゴシック" charset="0"/>
              </a:rPr>
              <a:t>collisions</a:t>
            </a:r>
            <a:r>
              <a:rPr lang="it-IT" sz="1800" b="1" dirty="0">
                <a:solidFill>
                  <a:prstClr val="black"/>
                </a:solidFill>
                <a:latin typeface="Arial" charset="0"/>
                <a:ea typeface="ＭＳ Ｐゴシック" charset="0"/>
                <a:cs typeface="ＭＳ Ｐゴシック" charset="0"/>
              </a:rPr>
              <a:t> </a:t>
            </a:r>
            <a:r>
              <a:rPr lang="it-IT" sz="1800" dirty="0">
                <a:solidFill>
                  <a:prstClr val="black"/>
                </a:solidFill>
                <a:latin typeface="Arial" charset="0"/>
                <a:ea typeface="ＭＳ Ｐゴシック" charset="0"/>
                <a:cs typeface="ＭＳ Ｐゴシック" charset="0"/>
              </a:rPr>
              <a:t>(</a:t>
            </a:r>
            <a:r>
              <a:rPr lang="it-IT" sz="1800" dirty="0">
                <a:solidFill>
                  <a:prstClr val="black"/>
                </a:solidFill>
                <a:latin typeface="Symbol" charset="2"/>
                <a:ea typeface="ＭＳ Ｐゴシック" charset="0"/>
                <a:cs typeface="Symbol" charset="2"/>
              </a:rPr>
              <a:t>g</a:t>
            </a:r>
            <a:r>
              <a:rPr lang="it-IT" sz="1800" dirty="0">
                <a:solidFill>
                  <a:prstClr val="black"/>
                </a:solidFill>
                <a:latin typeface="Arial" charset="0"/>
                <a:ea typeface="ＭＳ Ｐゴシック" charset="0"/>
                <a:cs typeface="ＭＳ Ｐゴシック" charset="0"/>
              </a:rPr>
              <a:t>-</a:t>
            </a:r>
            <a:r>
              <a:rPr lang="it-IT" sz="1800" dirty="0" err="1">
                <a:solidFill>
                  <a:prstClr val="black"/>
                </a:solidFill>
                <a:latin typeface="Arial" charset="0"/>
                <a:ea typeface="ＭＳ Ｐゴシック" charset="0"/>
                <a:cs typeface="ＭＳ Ｐゴシック" charset="0"/>
              </a:rPr>
              <a:t>Resist</a:t>
            </a:r>
            <a:r>
              <a:rPr lang="it-IT" sz="1800" dirty="0">
                <a:solidFill>
                  <a:prstClr val="black"/>
                </a:solidFill>
                <a:latin typeface="Arial" charset="0"/>
                <a:ea typeface="ＭＳ Ｐゴシック" charset="0"/>
                <a:cs typeface="ＭＳ Ｐゴシック" charset="0"/>
              </a:rPr>
              <a:t>)</a:t>
            </a:r>
          </a:p>
        </p:txBody>
      </p:sp>
      <p:cxnSp>
        <p:nvCxnSpPr>
          <p:cNvPr id="29" name="Connettore 1 28"/>
          <p:cNvCxnSpPr/>
          <p:nvPr/>
        </p:nvCxnSpPr>
        <p:spPr>
          <a:xfrm flipH="1">
            <a:off x="272482" y="764706"/>
            <a:ext cx="9439049" cy="72008"/>
          </a:xfrm>
          <a:prstGeom prst="line">
            <a:avLst/>
          </a:prstGeom>
          <a:ln>
            <a:solidFill>
              <a:schemeClr val="accent6">
                <a:lumMod val="50000"/>
              </a:schemeClr>
            </a:solidFill>
          </a:ln>
        </p:spPr>
        <p:style>
          <a:lnRef idx="3">
            <a:schemeClr val="accent6"/>
          </a:lnRef>
          <a:fillRef idx="0">
            <a:schemeClr val="accent6"/>
          </a:fillRef>
          <a:effectRef idx="2">
            <a:schemeClr val="accent6"/>
          </a:effectRef>
          <a:fontRef idx="minor">
            <a:schemeClr val="tx1"/>
          </a:fontRef>
        </p:style>
      </p:cxnSp>
      <p:sp>
        <p:nvSpPr>
          <p:cNvPr id="30" name="Rettangolo 29"/>
          <p:cNvSpPr/>
          <p:nvPr/>
        </p:nvSpPr>
        <p:spPr>
          <a:xfrm>
            <a:off x="2534737" y="620693"/>
            <a:ext cx="4953000" cy="646278"/>
          </a:xfrm>
          <a:prstGeom prst="rect">
            <a:avLst/>
          </a:prstGeom>
        </p:spPr>
        <p:txBody>
          <a:bodyPr lIns="91388" tIns="45694" rIns="91388" bIns="45694">
            <a:spAutoFit/>
          </a:bodyPr>
          <a:lstStyle/>
          <a:p>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ea typeface="ＭＳ Ｐゴシック" charset="0"/>
                <a:cs typeface="Arial"/>
              </a:rPr>
              <a:t/>
            </a:r>
            <a:b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ea typeface="ＭＳ Ｐゴシック" charset="0"/>
                <a:cs typeface="Arial"/>
              </a:rPr>
            </a:b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ea typeface="ＭＳ Ｐゴシック" charset="0"/>
                <a:cs typeface="Arial"/>
              </a:rPr>
              <a:t>next semester</a:t>
            </a:r>
            <a:endParaRPr lang="it-IT" sz="1800" dirty="0">
              <a:solidFill>
                <a:prstClr val="black"/>
              </a:solidFill>
              <a:latin typeface="Arial" charset="0"/>
              <a:ea typeface="ＭＳ Ｐゴシック" charset="0"/>
              <a:cs typeface="ＭＳ Ｐゴシック" charset="0"/>
            </a:endParaRPr>
          </a:p>
        </p:txBody>
      </p:sp>
      <p:pic>
        <p:nvPicPr>
          <p:cNvPr id="35" name="Picture 12" descr="LOGO_CN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87465" y="116632"/>
            <a:ext cx="624284"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descr="INFN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408" y="121924"/>
            <a:ext cx="711161" cy="64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p:cNvPicPr>
            <a:picLocks noChangeAspect="1"/>
          </p:cNvPicPr>
          <p:nvPr/>
        </p:nvPicPr>
        <p:blipFill rotWithShape="1">
          <a:blip r:embed="rId4">
            <a:extLst>
              <a:ext uri="{28A0092B-C50C-407E-A947-70E740481C1C}">
                <a14:useLocalDpi xmlns:a14="http://schemas.microsoft.com/office/drawing/2010/main" val="0"/>
              </a:ext>
            </a:extLst>
          </a:blip>
          <a:srcRect l="51984" t="10034" r="4482" b="3807"/>
          <a:stretch/>
        </p:blipFill>
        <p:spPr bwMode="auto">
          <a:xfrm>
            <a:off x="6669191" y="1196755"/>
            <a:ext cx="936104" cy="8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p:cNvPicPr>
            <a:picLocks noChangeAspect="1"/>
          </p:cNvPicPr>
          <p:nvPr/>
        </p:nvPicPr>
        <p:blipFill rotWithShape="1">
          <a:blip r:embed="rId5">
            <a:extLst>
              <a:ext uri="{28A0092B-C50C-407E-A947-70E740481C1C}">
                <a14:useLocalDpi xmlns:a14="http://schemas.microsoft.com/office/drawing/2010/main" val="0"/>
              </a:ext>
            </a:extLst>
          </a:blip>
          <a:srcRect l="39352"/>
          <a:stretch/>
        </p:blipFill>
        <p:spPr bwMode="auto">
          <a:xfrm>
            <a:off x="8151374" y="1268760"/>
            <a:ext cx="140008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talk-LIFE 3.pdf"/>
          <p:cNvPicPr>
            <a:picLocks noChangeAspect="1"/>
          </p:cNvPicPr>
          <p:nvPr/>
        </p:nvPicPr>
        <p:blipFill rotWithShape="1">
          <a:blip r:embed="rId6">
            <a:extLst>
              <a:ext uri="{28A0092B-C50C-407E-A947-70E740481C1C}">
                <a14:useLocalDpi xmlns:a14="http://schemas.microsoft.com/office/drawing/2010/main" val="0"/>
              </a:ext>
            </a:extLst>
          </a:blip>
          <a:srcRect l="10866" t="19407" r="50509" b="33131"/>
          <a:stretch/>
        </p:blipFill>
        <p:spPr bwMode="auto">
          <a:xfrm>
            <a:off x="6903248" y="3212976"/>
            <a:ext cx="1126293"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7"/>
          <a:stretch>
            <a:fillRect/>
          </a:stretch>
        </p:blipFill>
        <p:spPr>
          <a:xfrm>
            <a:off x="8073361" y="5805264"/>
            <a:ext cx="1142422" cy="720080"/>
          </a:xfrm>
          <a:prstGeom prst="rect">
            <a:avLst/>
          </a:prstGeom>
        </p:spPr>
      </p:pic>
      <p:pic>
        <p:nvPicPr>
          <p:cNvPr id="1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9234" y="4819196"/>
            <a:ext cx="2525870" cy="84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51361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txBox="1">
            <a:spLocks noGrp="1"/>
          </p:cNvSpPr>
          <p:nvPr/>
        </p:nvSpPr>
        <p:spPr bwMode="auto">
          <a:xfrm>
            <a:off x="7099300" y="6245225"/>
            <a:ext cx="2311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fld id="{62B15B94-C625-1A48-972E-CF37BEC47622}" type="slidenum">
              <a:rPr lang="it-IT" sz="1400">
                <a:solidFill>
                  <a:srgbClr val="000000"/>
                </a:solidFill>
                <a:cs typeface="+mn-cs"/>
              </a:rPr>
              <a:pPr algn="r"/>
              <a:t>74</a:t>
            </a:fld>
            <a:endParaRPr lang="it-IT" sz="1400">
              <a:solidFill>
                <a:srgbClr val="000000"/>
              </a:solidFill>
              <a:cs typeface="+mn-cs"/>
            </a:endParaRPr>
          </a:p>
        </p:txBody>
      </p:sp>
      <p:sp>
        <p:nvSpPr>
          <p:cNvPr id="8195" name="Rectangle 2"/>
          <p:cNvSpPr>
            <a:spLocks noGrp="1" noChangeArrowheads="1"/>
          </p:cNvSpPr>
          <p:nvPr>
            <p:ph type="title" idx="4294967295"/>
          </p:nvPr>
        </p:nvSpPr>
        <p:spPr/>
        <p:txBody>
          <a:bodyPr/>
          <a:lstStyle/>
          <a:p>
            <a:r>
              <a:rPr lang="it-IT" sz="3200"/>
              <a:t>SHORT TERM PROGRAM (till June 2013) :  LILIA PHASE I</a:t>
            </a:r>
          </a:p>
        </p:txBody>
      </p:sp>
      <p:sp>
        <p:nvSpPr>
          <p:cNvPr id="8196" name="Rectangle 3"/>
          <p:cNvSpPr>
            <a:spLocks noGrp="1" noChangeArrowheads="1"/>
          </p:cNvSpPr>
          <p:nvPr>
            <p:ph type="body" idx="4294967295"/>
          </p:nvPr>
        </p:nvSpPr>
        <p:spPr>
          <a:xfrm>
            <a:off x="495316" y="1600208"/>
            <a:ext cx="9059863" cy="4276725"/>
          </a:xfrm>
        </p:spPr>
        <p:txBody>
          <a:bodyPr/>
          <a:lstStyle/>
          <a:p>
            <a:pPr marL="609253" indent="-609253">
              <a:lnSpc>
                <a:spcPct val="80000"/>
              </a:lnSpc>
            </a:pPr>
            <a:r>
              <a:rPr lang="en-GB" sz="2400" dirty="0"/>
              <a:t>A parametric study of the correlation of the maximum </a:t>
            </a:r>
            <a:r>
              <a:rPr lang="en-GB" sz="2400" dirty="0" smtClean="0"/>
              <a:t>accelerated </a:t>
            </a:r>
            <a:r>
              <a:rPr lang="en-GB" sz="2400" dirty="0"/>
              <a:t>proton energy, with respect to the following parameters:</a:t>
            </a:r>
          </a:p>
          <a:p>
            <a:pPr marL="609253" indent="-609253">
              <a:lnSpc>
                <a:spcPct val="80000"/>
              </a:lnSpc>
            </a:pPr>
            <a:r>
              <a:rPr lang="en-GB" sz="2400" dirty="0"/>
              <a:t>Laser pulse intensity (in the range 10</a:t>
            </a:r>
            <a:r>
              <a:rPr lang="en-GB" sz="2400" baseline="30000" dirty="0"/>
              <a:t>18</a:t>
            </a:r>
            <a:r>
              <a:rPr lang="en-GB" sz="2400" dirty="0"/>
              <a:t> &lt; I &lt; 10</a:t>
            </a:r>
            <a:r>
              <a:rPr lang="en-GB" sz="2400" baseline="30000" dirty="0"/>
              <a:t>20</a:t>
            </a:r>
            <a:r>
              <a:rPr lang="en-GB" sz="2400" dirty="0"/>
              <a:t> W/cm</a:t>
            </a:r>
            <a:r>
              <a:rPr lang="en-GB" sz="2400" baseline="30000" dirty="0"/>
              <a:t>2</a:t>
            </a:r>
            <a:r>
              <a:rPr lang="en-GB" sz="2400" dirty="0"/>
              <a:t>)</a:t>
            </a:r>
          </a:p>
          <a:p>
            <a:pPr marL="609253" indent="-609253">
              <a:lnSpc>
                <a:spcPct val="80000"/>
              </a:lnSpc>
            </a:pPr>
            <a:r>
              <a:rPr lang="en-GB" sz="2400" dirty="0"/>
              <a:t>Laser pulse energy (in the range 0.1-4 J)</a:t>
            </a:r>
          </a:p>
          <a:p>
            <a:pPr marL="609253" indent="-609253">
              <a:lnSpc>
                <a:spcPct val="80000"/>
              </a:lnSpc>
            </a:pPr>
            <a:r>
              <a:rPr lang="en-GB" sz="2400" dirty="0"/>
              <a:t>Laser pulse length (in the range 25 fs-1ps)</a:t>
            </a:r>
          </a:p>
          <a:p>
            <a:pPr marL="609253" indent="-609253">
              <a:lnSpc>
                <a:spcPct val="80000"/>
              </a:lnSpc>
            </a:pPr>
            <a:r>
              <a:rPr lang="en-GB" sz="2400" dirty="0"/>
              <a:t>Metallic target thickness (in the range 1-10 microns).</a:t>
            </a:r>
          </a:p>
          <a:p>
            <a:pPr marL="609253" indent="-609253">
              <a:lnSpc>
                <a:spcPct val="80000"/>
              </a:lnSpc>
            </a:pPr>
            <a:r>
              <a:rPr lang="en-GB" sz="2400" dirty="0"/>
              <a:t>In such a frame we would like to deeply investigate the experimental scale rules within the possibilities offered by the FLAME facility. Moreover, this will provide the opportunity to get experience in the development of </a:t>
            </a:r>
            <a:r>
              <a:rPr lang="en-GB" sz="2400" dirty="0">
                <a:solidFill>
                  <a:srgbClr val="FF0000"/>
                </a:solidFill>
              </a:rPr>
              <a:t>diagnostic techniques and in target optimization</a:t>
            </a:r>
            <a:r>
              <a:rPr lang="en-GB" sz="2400" dirty="0"/>
              <a:t>.</a:t>
            </a:r>
            <a:endParaRPr lang="it-IT" sz="2400"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636912"/>
            <a:ext cx="8883223" cy="1473200"/>
          </a:xfrm>
        </p:spPr>
        <p:txBody>
          <a:bodyPr/>
          <a:lstStyle/>
          <a:p>
            <a:r>
              <a:rPr lang="en-US" dirty="0" err="1" smtClean="0"/>
              <a:t>Helmoltz</a:t>
            </a:r>
            <a:r>
              <a:rPr lang="en-US" dirty="0" smtClean="0"/>
              <a:t> Virtual Institute</a:t>
            </a:r>
            <a:endParaRPr lang="en-US" dirty="0"/>
          </a:p>
        </p:txBody>
      </p:sp>
    </p:spTree>
    <p:extLst>
      <p:ext uri="{BB962C8B-B14F-4D97-AF65-F5344CB8AC3E}">
        <p14:creationId xmlns:p14="http://schemas.microsoft.com/office/powerpoint/2010/main" val="22976551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r>
              <a:rPr lang="en-US" sz="1000" smtClean="0">
                <a:solidFill>
                  <a:srgbClr val="CCECFF"/>
                </a:solidFill>
              </a:rPr>
              <a:t>B. Foster - Berlin 6/12</a:t>
            </a:r>
            <a:endParaRPr lang="en-GB" sz="1000">
              <a:solidFill>
                <a:srgbClr val="CCECFF"/>
              </a:solidFill>
            </a:endParaRPr>
          </a:p>
        </p:txBody>
      </p:sp>
      <p:sp>
        <p:nvSpPr>
          <p:cNvPr id="7680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fld id="{E062F35F-2C83-7A41-9171-6EBF60032DA9}" type="slidenum">
              <a:rPr lang="en-GB" sz="1400">
                <a:solidFill>
                  <a:srgbClr val="CCECFF"/>
                </a:solidFill>
              </a:rPr>
              <a:pPr/>
              <a:t>76</a:t>
            </a:fld>
            <a:endParaRPr lang="en-GB" sz="1400">
              <a:solidFill>
                <a:srgbClr val="CCECFF"/>
              </a:solidFill>
            </a:endParaRPr>
          </a:p>
        </p:txBody>
      </p:sp>
      <p:grpSp>
        <p:nvGrpSpPr>
          <p:cNvPr id="14" name="Group 7"/>
          <p:cNvGrpSpPr>
            <a:grpSpLocks/>
          </p:cNvGrpSpPr>
          <p:nvPr/>
        </p:nvGrpSpPr>
        <p:grpSpPr bwMode="auto">
          <a:xfrm>
            <a:off x="116473" y="2052793"/>
            <a:ext cx="9028915" cy="4400557"/>
            <a:chOff x="193" y="2051"/>
            <a:chExt cx="5250" cy="2772"/>
          </a:xfrm>
        </p:grpSpPr>
        <p:sp>
          <p:nvSpPr>
            <p:cNvPr id="76807" name="Oval 8"/>
            <p:cNvSpPr>
              <a:spLocks noChangeArrowheads="1"/>
            </p:cNvSpPr>
            <p:nvPr/>
          </p:nvSpPr>
          <p:spPr bwMode="auto">
            <a:xfrm>
              <a:off x="193" y="2196"/>
              <a:ext cx="117" cy="101"/>
            </a:xfrm>
            <a:prstGeom prst="ellipse">
              <a:avLst/>
            </a:prstGeom>
            <a:solidFill>
              <a:srgbClr val="000000"/>
            </a:solidFill>
            <a:ln w="9525">
              <a:solidFill>
                <a:schemeClr val="tx1"/>
              </a:solidFill>
              <a:round/>
              <a:headEnd/>
              <a:tailEnd/>
            </a:ln>
          </p:spPr>
          <p:txBody>
            <a:bodyPr wrap="none" anchor="ctr"/>
            <a:lstStyle/>
            <a:p>
              <a:pPr algn="l" eaLnBrk="0" hangingPunct="0">
                <a:spcBef>
                  <a:spcPct val="50000"/>
                </a:spcBef>
              </a:pPr>
              <a:endParaRPr lang="en-US" sz="2400">
                <a:solidFill>
                  <a:srgbClr val="000000"/>
                </a:solidFill>
                <a:latin typeface="Gill Sans" charset="0"/>
                <a:ea typeface="ＭＳ Ｐゴシック" charset="0"/>
                <a:cs typeface="ＭＳ Ｐゴシック" charset="0"/>
              </a:endParaRPr>
            </a:p>
          </p:txBody>
        </p:sp>
        <p:sp>
          <p:nvSpPr>
            <p:cNvPr id="76808" name="Text Box 9"/>
            <p:cNvSpPr txBox="1">
              <a:spLocks noChangeArrowheads="1"/>
            </p:cNvSpPr>
            <p:nvPr/>
          </p:nvSpPr>
          <p:spPr bwMode="auto">
            <a:xfrm>
              <a:off x="369" y="2051"/>
              <a:ext cx="5074" cy="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pPr algn="l" eaLnBrk="0" hangingPunct="0"/>
              <a:r>
                <a:rPr lang="en-GB" sz="2800" b="1" dirty="0" smtClean="0">
                  <a:solidFill>
                    <a:srgbClr val="000000"/>
                  </a:solidFill>
                </a:rPr>
                <a:t>“A </a:t>
              </a:r>
              <a:r>
                <a:rPr lang="en-GB" sz="2800" b="1" dirty="0">
                  <a:solidFill>
                    <a:srgbClr val="000000"/>
                  </a:solidFill>
                </a:rPr>
                <a:t>Helmholtz Virtual Institute brings together </a:t>
              </a:r>
              <a:endParaRPr lang="en-GB" sz="2800" b="1" dirty="0" smtClean="0">
                <a:solidFill>
                  <a:srgbClr val="000000"/>
                </a:solidFill>
              </a:endParaRPr>
            </a:p>
            <a:p>
              <a:pPr algn="l" eaLnBrk="0" hangingPunct="0"/>
              <a:r>
                <a:rPr lang="en-GB" sz="2800" b="1" dirty="0" smtClean="0">
                  <a:solidFill>
                    <a:srgbClr val="000000"/>
                  </a:solidFill>
                </a:rPr>
                <a:t>the </a:t>
              </a:r>
              <a:r>
                <a:rPr lang="en-GB" sz="2800" b="1" dirty="0">
                  <a:solidFill>
                    <a:srgbClr val="000000"/>
                  </a:solidFill>
                </a:rPr>
                <a:t>key competencies of one or more </a:t>
              </a:r>
              <a:endParaRPr lang="en-GB" sz="2800" b="1" dirty="0" smtClean="0">
                <a:solidFill>
                  <a:srgbClr val="000000"/>
                </a:solidFill>
              </a:endParaRPr>
            </a:p>
            <a:p>
              <a:pPr algn="l" eaLnBrk="0" hangingPunct="0"/>
              <a:r>
                <a:rPr lang="en-GB" sz="2800" b="1" dirty="0" smtClean="0">
                  <a:solidFill>
                    <a:srgbClr val="000000"/>
                  </a:solidFill>
                </a:rPr>
                <a:t>Helmholtz </a:t>
              </a:r>
              <a:r>
                <a:rPr lang="en-GB" sz="2800" b="1" dirty="0">
                  <a:solidFill>
                    <a:srgbClr val="000000"/>
                  </a:solidFill>
                </a:rPr>
                <a:t>Centres with those of one or more </a:t>
              </a:r>
              <a:endParaRPr lang="en-GB" sz="2800" b="1" dirty="0" smtClean="0">
                <a:solidFill>
                  <a:srgbClr val="000000"/>
                </a:solidFill>
              </a:endParaRPr>
            </a:p>
            <a:p>
              <a:pPr algn="l" eaLnBrk="0" hangingPunct="0"/>
              <a:r>
                <a:rPr lang="en-GB" sz="2800" b="1" dirty="0" smtClean="0">
                  <a:solidFill>
                    <a:srgbClr val="000000"/>
                  </a:solidFill>
                </a:rPr>
                <a:t>universities </a:t>
              </a:r>
              <a:r>
                <a:rPr lang="en-GB" sz="2800" b="1" dirty="0">
                  <a:solidFill>
                    <a:srgbClr val="000000"/>
                  </a:solidFill>
                </a:rPr>
                <a:t>to create a centre of excellence of </a:t>
              </a:r>
              <a:endParaRPr lang="en-GB" sz="2800" b="1" dirty="0" smtClean="0">
                <a:solidFill>
                  <a:srgbClr val="000000"/>
                </a:solidFill>
              </a:endParaRPr>
            </a:p>
            <a:p>
              <a:pPr algn="l" eaLnBrk="0" hangingPunct="0"/>
              <a:r>
                <a:rPr lang="en-GB" sz="2800" b="1" dirty="0" smtClean="0">
                  <a:solidFill>
                    <a:srgbClr val="000000"/>
                  </a:solidFill>
                </a:rPr>
                <a:t>international </a:t>
              </a:r>
              <a:r>
                <a:rPr lang="en-GB" sz="2800" b="1" dirty="0">
                  <a:solidFill>
                    <a:srgbClr val="000000"/>
                  </a:solidFill>
                </a:rPr>
                <a:t>standing. This serves to create a </a:t>
              </a:r>
              <a:endParaRPr lang="en-GB" sz="2800" b="1" dirty="0" smtClean="0">
                <a:solidFill>
                  <a:srgbClr val="000000"/>
                </a:solidFill>
              </a:endParaRPr>
            </a:p>
            <a:p>
              <a:pPr algn="l" eaLnBrk="0" hangingPunct="0"/>
              <a:r>
                <a:rPr lang="en-GB" sz="2800" b="1" dirty="0" smtClean="0">
                  <a:solidFill>
                    <a:srgbClr val="000000"/>
                  </a:solidFill>
                </a:rPr>
                <a:t>new </a:t>
              </a:r>
              <a:r>
                <a:rPr lang="en-GB" sz="2800" b="1" dirty="0">
                  <a:solidFill>
                    <a:srgbClr val="000000"/>
                  </a:solidFill>
                </a:rPr>
                <a:t>quality of cooperation strengthening </a:t>
              </a:r>
              <a:endParaRPr lang="en-GB" sz="2800" b="1" dirty="0" smtClean="0">
                <a:solidFill>
                  <a:srgbClr val="000000"/>
                </a:solidFill>
              </a:endParaRPr>
            </a:p>
            <a:p>
              <a:pPr algn="l" eaLnBrk="0" hangingPunct="0"/>
              <a:r>
                <a:rPr lang="en-GB" sz="2800" b="1" dirty="0" smtClean="0">
                  <a:solidFill>
                    <a:srgbClr val="000000"/>
                  </a:solidFill>
                </a:rPr>
                <a:t>scientific </a:t>
              </a:r>
              <a:r>
                <a:rPr lang="en-GB" sz="2800" b="1" dirty="0">
                  <a:solidFill>
                    <a:srgbClr val="000000"/>
                  </a:solidFill>
                </a:rPr>
                <a:t>excellence and increasing </a:t>
              </a:r>
              <a:endParaRPr lang="en-GB" sz="2800" b="1" dirty="0" smtClean="0">
                <a:solidFill>
                  <a:srgbClr val="000000"/>
                </a:solidFill>
              </a:endParaRPr>
            </a:p>
            <a:p>
              <a:pPr algn="l" eaLnBrk="0" hangingPunct="0"/>
              <a:r>
                <a:rPr lang="en-GB" sz="2800" b="1" dirty="0" smtClean="0">
                  <a:solidFill>
                    <a:srgbClr val="000000"/>
                  </a:solidFill>
                </a:rPr>
                <a:t>international competitiveness</a:t>
              </a:r>
              <a:r>
                <a:rPr lang="en-GB" sz="2800" b="1" dirty="0">
                  <a:solidFill>
                    <a:srgbClr val="000000"/>
                  </a:solidFill>
                </a:rPr>
                <a:t>. Other national </a:t>
              </a:r>
              <a:endParaRPr lang="en-GB" sz="2800" b="1" dirty="0" smtClean="0">
                <a:solidFill>
                  <a:srgbClr val="000000"/>
                </a:solidFill>
              </a:endParaRPr>
            </a:p>
            <a:p>
              <a:pPr algn="l" eaLnBrk="0" hangingPunct="0"/>
              <a:r>
                <a:rPr lang="en-GB" sz="2800" b="1" dirty="0" smtClean="0">
                  <a:solidFill>
                    <a:srgbClr val="000000"/>
                  </a:solidFill>
                </a:rPr>
                <a:t>or </a:t>
              </a:r>
              <a:r>
                <a:rPr lang="en-GB" sz="2800" b="1" dirty="0">
                  <a:solidFill>
                    <a:srgbClr val="000000"/>
                  </a:solidFill>
                </a:rPr>
                <a:t>international </a:t>
              </a:r>
              <a:r>
                <a:rPr lang="en-GB" sz="2800" b="1" dirty="0" smtClean="0">
                  <a:solidFill>
                    <a:srgbClr val="000000"/>
                  </a:solidFill>
                </a:rPr>
                <a:t>partners </a:t>
              </a:r>
              <a:r>
                <a:rPr lang="en-GB" sz="2800" b="1" dirty="0">
                  <a:solidFill>
                    <a:srgbClr val="000000"/>
                  </a:solidFill>
                </a:rPr>
                <a:t>may be involved as </a:t>
              </a:r>
              <a:endParaRPr lang="en-GB" sz="2800" b="1" dirty="0" smtClean="0">
                <a:solidFill>
                  <a:srgbClr val="000000"/>
                </a:solidFill>
              </a:endParaRPr>
            </a:p>
            <a:p>
              <a:pPr algn="l" eaLnBrk="0" hangingPunct="0"/>
              <a:r>
                <a:rPr lang="en-GB" sz="2800" b="1" dirty="0" smtClean="0">
                  <a:solidFill>
                    <a:srgbClr val="000000"/>
                  </a:solidFill>
                </a:rPr>
                <a:t>associated </a:t>
              </a:r>
              <a:r>
                <a:rPr lang="en-GB" sz="2800" b="1" dirty="0">
                  <a:solidFill>
                    <a:srgbClr val="000000"/>
                  </a:solidFill>
                </a:rPr>
                <a:t>partners</a:t>
              </a:r>
              <a:r>
                <a:rPr lang="en-GB" sz="2800" b="1" dirty="0" smtClean="0">
                  <a:solidFill>
                    <a:srgbClr val="000000"/>
                  </a:solidFill>
                </a:rPr>
                <a:t>.”</a:t>
              </a:r>
              <a:endParaRPr lang="en-GB" sz="2800" b="1" dirty="0">
                <a:solidFill>
                  <a:srgbClr val="000000"/>
                </a:solidFill>
              </a:endParaRPr>
            </a:p>
          </p:txBody>
        </p:sp>
      </p:grpSp>
      <p:sp>
        <p:nvSpPr>
          <p:cNvPr id="2" name="Title 1"/>
          <p:cNvSpPr>
            <a:spLocks noGrp="1"/>
          </p:cNvSpPr>
          <p:nvPr>
            <p:ph type="title"/>
          </p:nvPr>
        </p:nvSpPr>
        <p:spPr/>
        <p:txBody>
          <a:bodyPr/>
          <a:lstStyle/>
          <a:p>
            <a:endParaRPr lang="en-US"/>
          </a:p>
        </p:txBody>
      </p:sp>
      <p:sp>
        <p:nvSpPr>
          <p:cNvPr id="9" name="Rectangle 60"/>
          <p:cNvSpPr>
            <a:spLocks noChangeArrowheads="1"/>
          </p:cNvSpPr>
          <p:nvPr/>
        </p:nvSpPr>
        <p:spPr bwMode="auto">
          <a:xfrm>
            <a:off x="662523" y="413792"/>
            <a:ext cx="847782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GB" sz="3600" b="1" dirty="0" smtClean="0">
                <a:solidFill>
                  <a:srgbClr val="000000"/>
                </a:solidFill>
                <a:latin typeface="Gill Sans" charset="0"/>
                <a:ea typeface="ＭＳ Ｐゴシック" charset="0"/>
                <a:cs typeface="ＭＳ Ｐゴシック" charset="0"/>
              </a:rPr>
              <a:t>Helmholtz Virtual Institute for Plasma Wakefield Acceleration</a:t>
            </a:r>
            <a:endParaRPr lang="en-GB" sz="3600" b="1" dirty="0">
              <a:solidFill>
                <a:srgbClr val="000000"/>
              </a:solidFill>
              <a:latin typeface="Gill Sans" charset="0"/>
              <a:ea typeface="ＭＳ Ｐゴシック" charset="0"/>
              <a:cs typeface="ＭＳ Ｐゴシック" charset="0"/>
            </a:endParaRPr>
          </a:p>
        </p:txBody>
      </p:sp>
    </p:spTree>
    <p:extLst>
      <p:ext uri="{BB962C8B-B14F-4D97-AF65-F5344CB8AC3E}">
        <p14:creationId xmlns:p14="http://schemas.microsoft.com/office/powerpoint/2010/main" val="25480088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r>
              <a:rPr lang="en-US" sz="1000" smtClean="0">
                <a:solidFill>
                  <a:srgbClr val="CCECFF"/>
                </a:solidFill>
              </a:rPr>
              <a:t>B. Foster - Berlin 6/12</a:t>
            </a:r>
            <a:endParaRPr lang="en-GB" sz="1000">
              <a:solidFill>
                <a:srgbClr val="CCECFF"/>
              </a:solidFill>
            </a:endParaRPr>
          </a:p>
        </p:txBody>
      </p:sp>
      <p:sp>
        <p:nvSpPr>
          <p:cNvPr id="7680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fld id="{E062F35F-2C83-7A41-9171-6EBF60032DA9}" type="slidenum">
              <a:rPr lang="en-GB" sz="1400">
                <a:solidFill>
                  <a:srgbClr val="CCECFF"/>
                </a:solidFill>
              </a:rPr>
              <a:pPr/>
              <a:t>77</a:t>
            </a:fld>
            <a:endParaRPr lang="en-GB" sz="1400">
              <a:solidFill>
                <a:srgbClr val="CCECFF"/>
              </a:solidFill>
            </a:endParaRPr>
          </a:p>
        </p:txBody>
      </p:sp>
      <p:sp>
        <p:nvSpPr>
          <p:cNvPr id="76803" name="Rectangle 4"/>
          <p:cNvSpPr>
            <a:spLocks noGrp="1" noChangeArrowheads="1"/>
          </p:cNvSpPr>
          <p:nvPr>
            <p:ph type="title"/>
          </p:nvPr>
        </p:nvSpPr>
        <p:spPr>
          <a:xfrm>
            <a:off x="0" y="-228600"/>
            <a:ext cx="9906000" cy="1143000"/>
          </a:xfrm>
        </p:spPr>
        <p:txBody>
          <a:bodyPr/>
          <a:lstStyle/>
          <a:p>
            <a:r>
              <a:rPr lang="en-GB" sz="3600" b="1" dirty="0" smtClean="0">
                <a:solidFill>
                  <a:srgbClr val="000000"/>
                </a:solidFill>
                <a:latin typeface="Gill Sans" charset="0"/>
                <a:ea typeface="ＭＳ Ｐゴシック" charset="0"/>
                <a:cs typeface="ＭＳ Ｐゴシック" charset="0"/>
              </a:rPr>
              <a:t>What is a VI?</a:t>
            </a:r>
            <a:endParaRPr lang="en-GB" b="1" dirty="0">
              <a:solidFill>
                <a:srgbClr val="000000"/>
              </a:solidFill>
              <a:latin typeface="Gill Sans" charset="0"/>
              <a:ea typeface="ＭＳ Ｐゴシック" charset="0"/>
              <a:cs typeface="ＭＳ Ｐゴシック" charset="0"/>
            </a:endParaRPr>
          </a:p>
        </p:txBody>
      </p:sp>
      <p:grpSp>
        <p:nvGrpSpPr>
          <p:cNvPr id="14" name="Group 7"/>
          <p:cNvGrpSpPr>
            <a:grpSpLocks/>
          </p:cNvGrpSpPr>
          <p:nvPr/>
        </p:nvGrpSpPr>
        <p:grpSpPr bwMode="auto">
          <a:xfrm>
            <a:off x="380897" y="1326964"/>
            <a:ext cx="8347878" cy="1816103"/>
            <a:chOff x="193" y="2051"/>
            <a:chExt cx="4854" cy="1144"/>
          </a:xfrm>
        </p:grpSpPr>
        <p:sp>
          <p:nvSpPr>
            <p:cNvPr id="76807" name="Oval 8"/>
            <p:cNvSpPr>
              <a:spLocks noChangeArrowheads="1"/>
            </p:cNvSpPr>
            <p:nvPr/>
          </p:nvSpPr>
          <p:spPr bwMode="auto">
            <a:xfrm>
              <a:off x="193" y="2196"/>
              <a:ext cx="117" cy="101"/>
            </a:xfrm>
            <a:prstGeom prst="ellipse">
              <a:avLst/>
            </a:prstGeom>
            <a:solidFill>
              <a:srgbClr val="000000"/>
            </a:solidFill>
            <a:ln w="9525">
              <a:solidFill>
                <a:schemeClr val="tx1"/>
              </a:solidFill>
              <a:round/>
              <a:headEnd/>
              <a:tailEnd/>
            </a:ln>
          </p:spPr>
          <p:txBody>
            <a:bodyPr wrap="none" anchor="ctr"/>
            <a:lstStyle/>
            <a:p>
              <a:pPr algn="l" eaLnBrk="0" hangingPunct="0">
                <a:spcBef>
                  <a:spcPct val="50000"/>
                </a:spcBef>
              </a:pPr>
              <a:endParaRPr lang="en-US" sz="2400">
                <a:solidFill>
                  <a:srgbClr val="000000"/>
                </a:solidFill>
                <a:latin typeface="Gill Sans" charset="0"/>
                <a:ea typeface="ＭＳ Ｐゴシック" charset="0"/>
                <a:cs typeface="ＭＳ Ｐゴシック" charset="0"/>
              </a:endParaRPr>
            </a:p>
          </p:txBody>
        </p:sp>
        <p:sp>
          <p:nvSpPr>
            <p:cNvPr id="76808" name="Text Box 9"/>
            <p:cNvSpPr txBox="1">
              <a:spLocks noChangeArrowheads="1"/>
            </p:cNvSpPr>
            <p:nvPr/>
          </p:nvSpPr>
          <p:spPr bwMode="auto">
            <a:xfrm>
              <a:off x="369" y="2051"/>
              <a:ext cx="4678"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pPr algn="l" eaLnBrk="0" hangingPunct="0"/>
              <a:r>
                <a:rPr lang="en-GB" sz="2800" b="1" dirty="0" smtClean="0">
                  <a:solidFill>
                    <a:srgbClr val="000000"/>
                  </a:solidFill>
                </a:rPr>
                <a:t>Over </a:t>
              </a:r>
              <a:r>
                <a:rPr lang="en-GB" sz="2800" b="1" dirty="0">
                  <a:solidFill>
                    <a:srgbClr val="000000"/>
                  </a:solidFill>
                </a:rPr>
                <a:t>a three to five year period, </a:t>
              </a:r>
              <a:endParaRPr lang="en-GB" sz="2800" b="1" dirty="0" smtClean="0">
                <a:solidFill>
                  <a:srgbClr val="000000"/>
                </a:solidFill>
              </a:endParaRPr>
            </a:p>
            <a:p>
              <a:pPr algn="l" eaLnBrk="0" hangingPunct="0"/>
              <a:r>
                <a:rPr lang="en-GB" sz="2800" b="1" dirty="0" smtClean="0">
                  <a:solidFill>
                    <a:srgbClr val="000000"/>
                  </a:solidFill>
                </a:rPr>
                <a:t>Virtual </a:t>
              </a:r>
              <a:r>
                <a:rPr lang="en-GB" sz="2800" b="1" dirty="0">
                  <a:solidFill>
                    <a:srgbClr val="000000"/>
                  </a:solidFill>
                </a:rPr>
                <a:t>Institutes receive up to a maximum </a:t>
              </a:r>
              <a:endParaRPr lang="en-GB" sz="2800" b="1" dirty="0" smtClean="0">
                <a:solidFill>
                  <a:srgbClr val="000000"/>
                </a:solidFill>
              </a:endParaRPr>
            </a:p>
            <a:p>
              <a:pPr algn="l" eaLnBrk="0" hangingPunct="0"/>
              <a:r>
                <a:rPr lang="en-GB" sz="2800" b="1" dirty="0" smtClean="0">
                  <a:solidFill>
                    <a:srgbClr val="000000"/>
                  </a:solidFill>
                </a:rPr>
                <a:t>of </a:t>
              </a:r>
              <a:r>
                <a:rPr lang="en-GB" sz="2800" b="1" dirty="0">
                  <a:solidFill>
                    <a:srgbClr val="000000"/>
                  </a:solidFill>
                </a:rPr>
                <a:t>600,000 euros per </a:t>
              </a:r>
              <a:r>
                <a:rPr lang="en-GB" sz="2800" b="1" dirty="0" smtClean="0">
                  <a:solidFill>
                    <a:srgbClr val="000000"/>
                  </a:solidFill>
                </a:rPr>
                <a:t>year. Matching funds</a:t>
              </a:r>
            </a:p>
            <a:p>
              <a:pPr algn="l" eaLnBrk="0" hangingPunct="0"/>
              <a:r>
                <a:rPr lang="en-GB" sz="2800" b="1" dirty="0" smtClean="0">
                  <a:solidFill>
                    <a:srgbClr val="000000"/>
                  </a:solidFill>
                </a:rPr>
                <a:t>and other schemes can increase this. </a:t>
              </a:r>
            </a:p>
          </p:txBody>
        </p:sp>
      </p:grpSp>
      <p:grpSp>
        <p:nvGrpSpPr>
          <p:cNvPr id="8" name="Group 7"/>
          <p:cNvGrpSpPr>
            <a:grpSpLocks/>
          </p:cNvGrpSpPr>
          <p:nvPr/>
        </p:nvGrpSpPr>
        <p:grpSpPr bwMode="auto">
          <a:xfrm>
            <a:off x="350497" y="3413098"/>
            <a:ext cx="8502665" cy="2246316"/>
            <a:chOff x="193" y="2051"/>
            <a:chExt cx="4944" cy="1415"/>
          </a:xfrm>
        </p:grpSpPr>
        <p:sp>
          <p:nvSpPr>
            <p:cNvPr id="9" name="Oval 8"/>
            <p:cNvSpPr>
              <a:spLocks noChangeArrowheads="1"/>
            </p:cNvSpPr>
            <p:nvPr/>
          </p:nvSpPr>
          <p:spPr bwMode="auto">
            <a:xfrm>
              <a:off x="193" y="2196"/>
              <a:ext cx="117" cy="101"/>
            </a:xfrm>
            <a:prstGeom prst="ellipse">
              <a:avLst/>
            </a:prstGeom>
            <a:solidFill>
              <a:srgbClr val="000000"/>
            </a:solidFill>
            <a:ln w="9525">
              <a:solidFill>
                <a:schemeClr val="tx1"/>
              </a:solidFill>
              <a:round/>
              <a:headEnd/>
              <a:tailEnd/>
            </a:ln>
          </p:spPr>
          <p:txBody>
            <a:bodyPr wrap="none" anchor="ctr"/>
            <a:lstStyle/>
            <a:p>
              <a:pPr algn="l" eaLnBrk="0" hangingPunct="0">
                <a:spcBef>
                  <a:spcPct val="50000"/>
                </a:spcBef>
              </a:pPr>
              <a:endParaRPr lang="en-US" sz="2400">
                <a:solidFill>
                  <a:srgbClr val="000000"/>
                </a:solidFill>
                <a:latin typeface="Gill Sans" charset="0"/>
                <a:ea typeface="ＭＳ Ｐゴシック" charset="0"/>
                <a:cs typeface="ＭＳ Ｐゴシック" charset="0"/>
              </a:endParaRPr>
            </a:p>
          </p:txBody>
        </p:sp>
        <p:sp>
          <p:nvSpPr>
            <p:cNvPr id="10" name="Text Box 9"/>
            <p:cNvSpPr txBox="1">
              <a:spLocks noChangeArrowheads="1"/>
            </p:cNvSpPr>
            <p:nvPr/>
          </p:nvSpPr>
          <p:spPr bwMode="auto">
            <a:xfrm>
              <a:off x="369" y="2051"/>
              <a:ext cx="4768" cy="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pPr algn="l" eaLnBrk="0" hangingPunct="0"/>
              <a:r>
                <a:rPr lang="en-GB" sz="2800" b="1" dirty="0" smtClean="0">
                  <a:solidFill>
                    <a:srgbClr val="000000"/>
                  </a:solidFill>
                </a:rPr>
                <a:t>New institutions can join as associate </a:t>
              </a:r>
            </a:p>
            <a:p>
              <a:pPr algn="l" eaLnBrk="0" hangingPunct="0"/>
              <a:r>
                <a:rPr lang="en-GB" sz="2800" b="1" dirty="0" smtClean="0">
                  <a:solidFill>
                    <a:srgbClr val="000000"/>
                  </a:solidFill>
                </a:rPr>
                <a:t>members. Although they do not get a direct </a:t>
              </a:r>
            </a:p>
            <a:p>
              <a:pPr algn="l" eaLnBrk="0" hangingPunct="0"/>
              <a:r>
                <a:rPr lang="en-GB" sz="2800" b="1" dirty="0" smtClean="0">
                  <a:solidFill>
                    <a:srgbClr val="000000"/>
                  </a:solidFill>
                </a:rPr>
                <a:t>travel allocation from the VI, we have other</a:t>
              </a:r>
            </a:p>
            <a:p>
              <a:pPr algn="l" eaLnBrk="0" hangingPunct="0"/>
              <a:r>
                <a:rPr lang="en-GB" sz="2800" b="1" dirty="0" smtClean="0">
                  <a:solidFill>
                    <a:srgbClr val="000000"/>
                  </a:solidFill>
                </a:rPr>
                <a:t>sources to ensure that associate members</a:t>
              </a:r>
            </a:p>
            <a:p>
              <a:pPr algn="l" eaLnBrk="0" hangingPunct="0"/>
              <a:r>
                <a:rPr lang="en-GB" sz="2800" b="1" dirty="0" smtClean="0">
                  <a:solidFill>
                    <a:srgbClr val="000000"/>
                  </a:solidFill>
                </a:rPr>
                <a:t>can take part in VI programmes.  </a:t>
              </a:r>
            </a:p>
          </p:txBody>
        </p:sp>
      </p:grpSp>
    </p:spTree>
    <p:extLst>
      <p:ext uri="{BB962C8B-B14F-4D97-AF65-F5344CB8AC3E}">
        <p14:creationId xmlns:p14="http://schemas.microsoft.com/office/powerpoint/2010/main" val="11472640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r>
              <a:rPr lang="en-US" sz="1000" smtClean="0">
                <a:solidFill>
                  <a:srgbClr val="CCECFF"/>
                </a:solidFill>
              </a:rPr>
              <a:t>B. Foster - Berlin 6/12</a:t>
            </a:r>
            <a:endParaRPr lang="en-GB" sz="1000">
              <a:solidFill>
                <a:srgbClr val="CCECFF"/>
              </a:solidFill>
            </a:endParaRPr>
          </a:p>
        </p:txBody>
      </p:sp>
      <p:sp>
        <p:nvSpPr>
          <p:cNvPr id="7680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fld id="{E062F35F-2C83-7A41-9171-6EBF60032DA9}" type="slidenum">
              <a:rPr lang="en-GB" sz="1400">
                <a:solidFill>
                  <a:srgbClr val="CCECFF"/>
                </a:solidFill>
              </a:rPr>
              <a:pPr/>
              <a:t>78</a:t>
            </a:fld>
            <a:endParaRPr lang="en-GB" sz="1400">
              <a:solidFill>
                <a:srgbClr val="CCECFF"/>
              </a:solidFill>
            </a:endParaRPr>
          </a:p>
        </p:txBody>
      </p:sp>
      <p:sp>
        <p:nvSpPr>
          <p:cNvPr id="76803" name="Rectangle 4"/>
          <p:cNvSpPr>
            <a:spLocks noGrp="1" noChangeArrowheads="1"/>
          </p:cNvSpPr>
          <p:nvPr>
            <p:ph type="title"/>
          </p:nvPr>
        </p:nvSpPr>
        <p:spPr>
          <a:xfrm>
            <a:off x="0" y="-228600"/>
            <a:ext cx="9906000" cy="1143000"/>
          </a:xfrm>
        </p:spPr>
        <p:txBody>
          <a:bodyPr/>
          <a:lstStyle/>
          <a:p>
            <a:r>
              <a:rPr lang="en-GB" sz="3600" b="1" dirty="0" smtClean="0">
                <a:solidFill>
                  <a:srgbClr val="000000"/>
                </a:solidFill>
                <a:latin typeface="Gill Sans" charset="0"/>
                <a:ea typeface="ＭＳ Ｐゴシック" charset="0"/>
                <a:cs typeface="ＭＳ Ｐゴシック" charset="0"/>
              </a:rPr>
              <a:t>Added value</a:t>
            </a:r>
            <a:endParaRPr lang="en-GB" b="1" dirty="0">
              <a:solidFill>
                <a:srgbClr val="000000"/>
              </a:solidFill>
              <a:latin typeface="Gill Sans" charset="0"/>
              <a:ea typeface="ＭＳ Ｐゴシック" charset="0"/>
              <a:cs typeface="ＭＳ Ｐゴシック" charset="0"/>
            </a:endParaRPr>
          </a:p>
        </p:txBody>
      </p:sp>
      <p:grpSp>
        <p:nvGrpSpPr>
          <p:cNvPr id="14" name="Group 7"/>
          <p:cNvGrpSpPr>
            <a:grpSpLocks/>
          </p:cNvGrpSpPr>
          <p:nvPr/>
        </p:nvGrpSpPr>
        <p:grpSpPr bwMode="auto">
          <a:xfrm>
            <a:off x="194477" y="1038670"/>
            <a:ext cx="9078792" cy="2246314"/>
            <a:chOff x="193" y="2051"/>
            <a:chExt cx="5279" cy="1415"/>
          </a:xfrm>
        </p:grpSpPr>
        <p:sp>
          <p:nvSpPr>
            <p:cNvPr id="76807" name="Oval 8"/>
            <p:cNvSpPr>
              <a:spLocks noChangeArrowheads="1"/>
            </p:cNvSpPr>
            <p:nvPr/>
          </p:nvSpPr>
          <p:spPr bwMode="auto">
            <a:xfrm>
              <a:off x="193" y="2196"/>
              <a:ext cx="117" cy="101"/>
            </a:xfrm>
            <a:prstGeom prst="ellipse">
              <a:avLst/>
            </a:prstGeom>
            <a:solidFill>
              <a:srgbClr val="000000"/>
            </a:solidFill>
            <a:ln w="9525">
              <a:solidFill>
                <a:schemeClr val="tx1"/>
              </a:solidFill>
              <a:round/>
              <a:headEnd/>
              <a:tailEnd/>
            </a:ln>
          </p:spPr>
          <p:txBody>
            <a:bodyPr wrap="none" anchor="ctr"/>
            <a:lstStyle/>
            <a:p>
              <a:pPr algn="l" eaLnBrk="0" hangingPunct="0">
                <a:spcBef>
                  <a:spcPct val="50000"/>
                </a:spcBef>
              </a:pPr>
              <a:endParaRPr lang="en-US" sz="2400">
                <a:solidFill>
                  <a:srgbClr val="000000"/>
                </a:solidFill>
                <a:latin typeface="Gill Sans" charset="0"/>
                <a:ea typeface="ＭＳ Ｐゴシック" charset="0"/>
                <a:cs typeface="ＭＳ Ｐゴシック" charset="0"/>
              </a:endParaRPr>
            </a:p>
          </p:txBody>
        </p:sp>
        <p:sp>
          <p:nvSpPr>
            <p:cNvPr id="76808" name="Text Box 9"/>
            <p:cNvSpPr txBox="1">
              <a:spLocks noChangeArrowheads="1"/>
            </p:cNvSpPr>
            <p:nvPr/>
          </p:nvSpPr>
          <p:spPr bwMode="auto">
            <a:xfrm>
              <a:off x="369" y="2051"/>
              <a:ext cx="5103" cy="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pPr algn="l" eaLnBrk="0" hangingPunct="0"/>
              <a:r>
                <a:rPr lang="en-GB" sz="2800" b="1" dirty="0" smtClean="0">
                  <a:solidFill>
                    <a:srgbClr val="000000"/>
                  </a:solidFill>
                </a:rPr>
                <a:t>VI gives excellent framework for collaboration </a:t>
              </a:r>
            </a:p>
            <a:p>
              <a:pPr algn="l" eaLnBrk="0" hangingPunct="0"/>
              <a:r>
                <a:rPr lang="en-GB" sz="2800" b="1" dirty="0" smtClean="0">
                  <a:solidFill>
                    <a:srgbClr val="000000"/>
                  </a:solidFill>
                </a:rPr>
                <a:t>with world-leading institutions including</a:t>
              </a:r>
            </a:p>
            <a:p>
              <a:pPr algn="l" eaLnBrk="0" hangingPunct="0"/>
              <a:r>
                <a:rPr lang="en-GB" sz="2800" b="1" dirty="0" smtClean="0">
                  <a:solidFill>
                    <a:srgbClr val="000000"/>
                  </a:solidFill>
                </a:rPr>
                <a:t>John Adams Institute (JAI) (Oxford, RHUL, </a:t>
              </a:r>
            </a:p>
            <a:p>
              <a:pPr algn="l" eaLnBrk="0" hangingPunct="0"/>
              <a:r>
                <a:rPr lang="en-GB" sz="2800" b="1" dirty="0" smtClean="0">
                  <a:solidFill>
                    <a:srgbClr val="000000"/>
                  </a:solidFill>
                </a:rPr>
                <a:t>Imperial London), Stanford, Berkeley, together</a:t>
              </a:r>
            </a:p>
            <a:p>
              <a:pPr algn="l" eaLnBrk="0" hangingPunct="0"/>
              <a:r>
                <a:rPr lang="en-GB" sz="2800" b="1" dirty="0" smtClean="0">
                  <a:solidFill>
                    <a:srgbClr val="000000"/>
                  </a:solidFill>
                </a:rPr>
                <a:t>with CERN and MPI Munich and SPARC_LAB.</a:t>
              </a:r>
              <a:endParaRPr lang="en-GB" sz="2800" b="1" dirty="0">
                <a:solidFill>
                  <a:srgbClr val="000000"/>
                </a:solidFill>
              </a:endParaRPr>
            </a:p>
          </p:txBody>
        </p:sp>
      </p:grpSp>
      <p:grpSp>
        <p:nvGrpSpPr>
          <p:cNvPr id="11" name="Group 7"/>
          <p:cNvGrpSpPr>
            <a:grpSpLocks/>
          </p:cNvGrpSpPr>
          <p:nvPr/>
        </p:nvGrpSpPr>
        <p:grpSpPr bwMode="auto">
          <a:xfrm>
            <a:off x="157324" y="3702966"/>
            <a:ext cx="9114915" cy="2246314"/>
            <a:chOff x="193" y="2051"/>
            <a:chExt cx="5300" cy="1415"/>
          </a:xfrm>
        </p:grpSpPr>
        <p:sp>
          <p:nvSpPr>
            <p:cNvPr id="12" name="Oval 8"/>
            <p:cNvSpPr>
              <a:spLocks noChangeArrowheads="1"/>
            </p:cNvSpPr>
            <p:nvPr/>
          </p:nvSpPr>
          <p:spPr bwMode="auto">
            <a:xfrm>
              <a:off x="193" y="2196"/>
              <a:ext cx="117" cy="101"/>
            </a:xfrm>
            <a:prstGeom prst="ellipse">
              <a:avLst/>
            </a:prstGeom>
            <a:solidFill>
              <a:srgbClr val="000000"/>
            </a:solidFill>
            <a:ln w="9525">
              <a:solidFill>
                <a:schemeClr val="tx1"/>
              </a:solidFill>
              <a:round/>
              <a:headEnd/>
              <a:tailEnd/>
            </a:ln>
          </p:spPr>
          <p:txBody>
            <a:bodyPr wrap="none" anchor="ctr"/>
            <a:lstStyle/>
            <a:p>
              <a:pPr algn="l" eaLnBrk="0" hangingPunct="0">
                <a:spcBef>
                  <a:spcPct val="50000"/>
                </a:spcBef>
              </a:pPr>
              <a:endParaRPr lang="en-US" sz="2400">
                <a:solidFill>
                  <a:srgbClr val="000000"/>
                </a:solidFill>
                <a:latin typeface="Gill Sans" charset="0"/>
                <a:ea typeface="ＭＳ Ｐゴシック" charset="0"/>
                <a:cs typeface="ＭＳ Ｐゴシック" charset="0"/>
              </a:endParaRPr>
            </a:p>
          </p:txBody>
        </p:sp>
        <p:sp>
          <p:nvSpPr>
            <p:cNvPr id="13" name="Text Box 9"/>
            <p:cNvSpPr txBox="1">
              <a:spLocks noChangeArrowheads="1"/>
            </p:cNvSpPr>
            <p:nvPr/>
          </p:nvSpPr>
          <p:spPr bwMode="auto">
            <a:xfrm>
              <a:off x="369" y="2051"/>
              <a:ext cx="5124" cy="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ill Sans" charset="0"/>
                  <a:ea typeface="ＭＳ Ｐゴシック" charset="0"/>
                  <a:cs typeface="ＭＳ Ｐゴシック" charset="0"/>
                </a:defRPr>
              </a:lvl1pPr>
              <a:lvl2pPr marL="742950" indent="-285750">
                <a:defRPr sz="2400">
                  <a:solidFill>
                    <a:schemeClr val="tx1"/>
                  </a:solidFill>
                  <a:latin typeface="Gill Sans" charset="0"/>
                  <a:ea typeface="ＭＳ Ｐゴシック" charset="0"/>
                </a:defRPr>
              </a:lvl2pPr>
              <a:lvl3pPr marL="1143000" indent="-228600">
                <a:defRPr sz="2400">
                  <a:solidFill>
                    <a:schemeClr val="tx1"/>
                  </a:solidFill>
                  <a:latin typeface="Gill Sans" charset="0"/>
                  <a:ea typeface="ＭＳ Ｐゴシック" charset="0"/>
                </a:defRPr>
              </a:lvl3pPr>
              <a:lvl4pPr marL="1600200" indent="-228600">
                <a:defRPr sz="2400">
                  <a:solidFill>
                    <a:schemeClr val="tx1"/>
                  </a:solidFill>
                  <a:latin typeface="Gill Sans" charset="0"/>
                  <a:ea typeface="ＭＳ Ｐゴシック" charset="0"/>
                </a:defRPr>
              </a:lvl4pPr>
              <a:lvl5pPr marL="2057400" indent="-228600">
                <a:defRPr sz="2400">
                  <a:solidFill>
                    <a:schemeClr val="tx1"/>
                  </a:solidFill>
                  <a:latin typeface="Gill Sans" charset="0"/>
                  <a:ea typeface="ＭＳ Ｐゴシック" charset="0"/>
                </a:defRPr>
              </a:lvl5pPr>
              <a:lvl6pPr marL="2514600" indent="-228600" eaLnBrk="0" fontAlgn="base" hangingPunct="0">
                <a:spcBef>
                  <a:spcPct val="50000"/>
                </a:spcBef>
                <a:spcAft>
                  <a:spcPct val="0"/>
                </a:spcAft>
                <a:defRPr sz="2400">
                  <a:solidFill>
                    <a:schemeClr val="tx1"/>
                  </a:solidFill>
                  <a:latin typeface="Gill Sans" charset="0"/>
                  <a:ea typeface="ＭＳ Ｐゴシック" charset="0"/>
                </a:defRPr>
              </a:lvl6pPr>
              <a:lvl7pPr marL="2971800" indent="-228600" eaLnBrk="0" fontAlgn="base" hangingPunct="0">
                <a:spcBef>
                  <a:spcPct val="50000"/>
                </a:spcBef>
                <a:spcAft>
                  <a:spcPct val="0"/>
                </a:spcAft>
                <a:defRPr sz="2400">
                  <a:solidFill>
                    <a:schemeClr val="tx1"/>
                  </a:solidFill>
                  <a:latin typeface="Gill Sans" charset="0"/>
                  <a:ea typeface="ＭＳ Ｐゴシック" charset="0"/>
                </a:defRPr>
              </a:lvl7pPr>
              <a:lvl8pPr marL="3429000" indent="-228600" eaLnBrk="0" fontAlgn="base" hangingPunct="0">
                <a:spcBef>
                  <a:spcPct val="50000"/>
                </a:spcBef>
                <a:spcAft>
                  <a:spcPct val="0"/>
                </a:spcAft>
                <a:defRPr sz="2400">
                  <a:solidFill>
                    <a:schemeClr val="tx1"/>
                  </a:solidFill>
                  <a:latin typeface="Gill Sans" charset="0"/>
                  <a:ea typeface="ＭＳ Ｐゴシック" charset="0"/>
                </a:defRPr>
              </a:lvl8pPr>
              <a:lvl9pPr marL="3886200" indent="-228600" eaLnBrk="0" fontAlgn="base" hangingPunct="0">
                <a:spcBef>
                  <a:spcPct val="50000"/>
                </a:spcBef>
                <a:spcAft>
                  <a:spcPct val="0"/>
                </a:spcAft>
                <a:defRPr sz="2400">
                  <a:solidFill>
                    <a:schemeClr val="tx1"/>
                  </a:solidFill>
                  <a:latin typeface="Gill Sans" charset="0"/>
                  <a:ea typeface="ＭＳ Ｐゴシック" charset="0"/>
                </a:defRPr>
              </a:lvl9pPr>
            </a:lstStyle>
            <a:p>
              <a:pPr algn="l" eaLnBrk="0" hangingPunct="0"/>
              <a:r>
                <a:rPr lang="en-GB" sz="2800" b="1" dirty="0" smtClean="0">
                  <a:solidFill>
                    <a:srgbClr val="000000"/>
                  </a:solidFill>
                </a:rPr>
                <a:t>E.g., FACET leading facility for PWA </a:t>
              </a:r>
            </a:p>
            <a:p>
              <a:pPr algn="l" eaLnBrk="0" hangingPunct="0"/>
              <a:r>
                <a:rPr lang="en-GB" sz="2800" b="1" dirty="0" smtClean="0">
                  <a:solidFill>
                    <a:srgbClr val="000000"/>
                  </a:solidFill>
                </a:rPr>
                <a:t>investigations – after closure FLASH II facilities </a:t>
              </a:r>
            </a:p>
            <a:p>
              <a:pPr algn="l" eaLnBrk="0" hangingPunct="0"/>
              <a:r>
                <a:rPr lang="en-GB" sz="2800" b="1" dirty="0" smtClean="0">
                  <a:solidFill>
                    <a:srgbClr val="000000"/>
                  </a:solidFill>
                </a:rPr>
                <a:t>should be available – obvious synergy brokered </a:t>
              </a:r>
            </a:p>
            <a:p>
              <a:pPr algn="l" eaLnBrk="0" hangingPunct="0"/>
              <a:r>
                <a:rPr lang="en-GB" sz="2800" b="1" dirty="0" smtClean="0">
                  <a:solidFill>
                    <a:srgbClr val="000000"/>
                  </a:solidFill>
                </a:rPr>
                <a:t>by VI –  collaborate first on FACET then </a:t>
              </a:r>
            </a:p>
            <a:p>
              <a:pPr algn="l" eaLnBrk="0" hangingPunct="0"/>
              <a:r>
                <a:rPr lang="en-GB" sz="2800" b="1" dirty="0" smtClean="0">
                  <a:solidFill>
                    <a:srgbClr val="000000"/>
                  </a:solidFill>
                </a:rPr>
                <a:t>FLASH II.</a:t>
              </a:r>
              <a:endParaRPr lang="en-GB" sz="2800" b="1" dirty="0">
                <a:solidFill>
                  <a:srgbClr val="000000"/>
                </a:solidFill>
              </a:endParaRPr>
            </a:p>
          </p:txBody>
        </p:sp>
      </p:grpSp>
    </p:spTree>
    <p:extLst>
      <p:ext uri="{BB962C8B-B14F-4D97-AF65-F5344CB8AC3E}">
        <p14:creationId xmlns:p14="http://schemas.microsoft.com/office/powerpoint/2010/main" val="513686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636912"/>
            <a:ext cx="8883223" cy="1473200"/>
          </a:xfrm>
        </p:spPr>
        <p:txBody>
          <a:bodyPr/>
          <a:lstStyle/>
          <a:p>
            <a:r>
              <a:rPr lang="en-US" dirty="0">
                <a:solidFill>
                  <a:srgbClr val="FFFF00"/>
                </a:solidFill>
              </a:rPr>
              <a:t>First PAC report comments</a:t>
            </a:r>
          </a:p>
        </p:txBody>
      </p:sp>
    </p:spTree>
    <p:extLst>
      <p:ext uri="{BB962C8B-B14F-4D97-AF65-F5344CB8AC3E}">
        <p14:creationId xmlns:p14="http://schemas.microsoft.com/office/powerpoint/2010/main" val="94711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a:xfrm>
            <a:off x="495300" y="274646"/>
            <a:ext cx="8915400" cy="1425575"/>
          </a:xfrm>
        </p:spPr>
        <p:txBody>
          <a:bodyPr/>
          <a:lstStyle/>
          <a:p>
            <a:r>
              <a:rPr lang="it-IT" sz="3600" b="1" dirty="0" err="1" smtClean="0">
                <a:latin typeface="American Typewriter"/>
                <a:cs typeface="American Typewriter"/>
              </a:rPr>
              <a:t>Scientific</a:t>
            </a:r>
            <a:r>
              <a:rPr lang="it-IT" sz="3600" b="1" dirty="0" smtClean="0">
                <a:latin typeface="American Typewriter"/>
                <a:cs typeface="American Typewriter"/>
              </a:rPr>
              <a:t> </a:t>
            </a:r>
            <a:r>
              <a:rPr lang="it-IT" sz="3600" b="1" dirty="0" err="1" smtClean="0">
                <a:latin typeface="American Typewriter"/>
                <a:cs typeface="American Typewriter"/>
              </a:rPr>
              <a:t>Collaborations</a:t>
            </a:r>
            <a:endParaRPr lang="it-IT" sz="3600" b="1" dirty="0">
              <a:latin typeface="American Typewriter"/>
              <a:cs typeface="American Typewriter"/>
            </a:endParaRPr>
          </a:p>
        </p:txBody>
      </p:sp>
      <p:sp>
        <p:nvSpPr>
          <p:cNvPr id="5" name="Rettangolo 4"/>
          <p:cNvSpPr/>
          <p:nvPr/>
        </p:nvSpPr>
        <p:spPr>
          <a:xfrm>
            <a:off x="194347" y="1052519"/>
            <a:ext cx="5616840" cy="4494511"/>
          </a:xfrm>
          <a:prstGeom prst="rect">
            <a:avLst/>
          </a:prstGeom>
        </p:spPr>
        <p:txBody>
          <a:bodyPr lIns="91388" tIns="45694" rIns="91388" bIns="45694">
            <a:spAutoFit/>
          </a:bodyPr>
          <a:lstStyle/>
          <a:p>
            <a:pPr marL="285589" indent="-285589" algn="l">
              <a:lnSpc>
                <a:spcPct val="80000"/>
              </a:lnSpc>
              <a:buFont typeface="Arial" charset="0"/>
              <a:buChar char="•"/>
            </a:pPr>
            <a:endParaRPr lang="it-IT" sz="1400" dirty="0">
              <a:solidFill>
                <a:schemeClr val="tx1"/>
              </a:solidFill>
              <a:latin typeface="Arial" charset="0"/>
              <a:ea typeface="ＭＳ Ｐゴシック" charset="0"/>
              <a:cs typeface="Arial" charset="0"/>
            </a:endParaRPr>
          </a:p>
          <a:p>
            <a:pPr marL="456942" lvl="1" algn="l"/>
            <a:endParaRPr lang="it-IT" sz="1100" dirty="0">
              <a:solidFill>
                <a:schemeClr val="tx1"/>
              </a:solidFill>
              <a:latin typeface="Arial" charset="0"/>
              <a:ea typeface="ＭＳ Ｐゴシック" charset="0"/>
              <a:cs typeface="Arial" charset="0"/>
            </a:endParaRPr>
          </a:p>
          <a:p>
            <a:pPr marL="456942" lvl="1" algn="l"/>
            <a:endParaRPr lang="it-IT" sz="1100" dirty="0">
              <a:solidFill>
                <a:schemeClr val="tx1"/>
              </a:solidFill>
              <a:latin typeface="Arial" charset="0"/>
              <a:ea typeface="ＭＳ Ｐゴシック" charset="0"/>
              <a:cs typeface="Arial" charset="0"/>
            </a:endParaRPr>
          </a:p>
          <a:p>
            <a:pPr marL="285589" indent="-285589" algn="l"/>
            <a:endParaRPr lang="it-IT" sz="1400" dirty="0">
              <a:solidFill>
                <a:schemeClr val="tx1"/>
              </a:solidFill>
              <a:latin typeface="Arial" charset="0"/>
              <a:ea typeface="ＭＳ Ｐゴシック" charset="0"/>
              <a:cs typeface="Arial" charset="0"/>
            </a:endParaRPr>
          </a:p>
          <a:p>
            <a:pPr marL="285589" indent="-285589" algn="l"/>
            <a:endParaRPr lang="it-IT" sz="1400" dirty="0">
              <a:solidFill>
                <a:schemeClr val="tx1"/>
              </a:solidFill>
              <a:latin typeface="Arial" charset="0"/>
              <a:ea typeface="ＭＳ Ｐゴシック" charset="0"/>
              <a:cs typeface="Arial" charset="0"/>
            </a:endParaRPr>
          </a:p>
          <a:p>
            <a:pPr marL="285589" indent="-285589" algn="l">
              <a:buFont typeface="Arial" charset="0"/>
              <a:buChar char="•"/>
            </a:pPr>
            <a:r>
              <a:rPr lang="it-IT" sz="1600" dirty="0">
                <a:solidFill>
                  <a:schemeClr val="tx1"/>
                </a:solidFill>
                <a:latin typeface="American Typewriter"/>
                <a:ea typeface="ＭＳ Ｐゴシック" charset="0"/>
                <a:cs typeface="American Typewriter"/>
              </a:rPr>
              <a:t>ALTERNATIVE SEED SOURCES: KAGOMÉ FIBERS</a:t>
            </a:r>
          </a:p>
          <a:p>
            <a:pPr marL="285589" indent="-285589" algn="l"/>
            <a:r>
              <a:rPr lang="it-IT" sz="1600" dirty="0">
                <a:solidFill>
                  <a:schemeClr val="tx1"/>
                </a:solidFill>
                <a:latin typeface="American Typewriter"/>
                <a:ea typeface="ＭＳ Ｐゴシック" charset="0"/>
                <a:cs typeface="American Typewriter"/>
              </a:rPr>
              <a:t>    (N. </a:t>
            </a:r>
            <a:r>
              <a:rPr lang="it-IT" sz="1600" dirty="0" err="1">
                <a:solidFill>
                  <a:schemeClr val="tx1"/>
                </a:solidFill>
                <a:latin typeface="American Typewriter"/>
                <a:ea typeface="ＭＳ Ｐゴシック" charset="0"/>
                <a:cs typeface="American Typewriter"/>
              </a:rPr>
              <a:t>Joly</a:t>
            </a:r>
            <a:r>
              <a:rPr lang="it-IT" sz="1600" dirty="0">
                <a:solidFill>
                  <a:schemeClr val="tx1"/>
                </a:solidFill>
                <a:latin typeface="American Typewriter"/>
                <a:ea typeface="ＭＳ Ｐゴシック" charset="0"/>
                <a:cs typeface="American Typewriter"/>
              </a:rPr>
              <a:t>, MP – M.E. </a:t>
            </a:r>
            <a:r>
              <a:rPr lang="it-IT" sz="1600" dirty="0" err="1">
                <a:solidFill>
                  <a:schemeClr val="tx1"/>
                </a:solidFill>
                <a:latin typeface="American Typewriter"/>
                <a:ea typeface="ＭＳ Ｐゴシック" charset="0"/>
                <a:cs typeface="American Typewriter"/>
              </a:rPr>
              <a:t>Couprie</a:t>
            </a:r>
            <a:r>
              <a:rPr lang="it-IT" sz="1600" dirty="0">
                <a:solidFill>
                  <a:schemeClr val="tx1"/>
                </a:solidFill>
                <a:latin typeface="American Typewriter"/>
                <a:ea typeface="ＭＳ Ｐゴシック" charset="0"/>
                <a:cs typeface="American Typewriter"/>
              </a:rPr>
              <a:t> Soleil</a:t>
            </a:r>
            <a:r>
              <a:rPr lang="it-IT" sz="1400" dirty="0">
                <a:solidFill>
                  <a:schemeClr val="tx1"/>
                </a:solidFill>
                <a:latin typeface="American Typewriter"/>
                <a:ea typeface="ＭＳ Ｐゴシック" charset="0"/>
                <a:cs typeface="American Typewriter"/>
              </a:rPr>
              <a:t>)</a:t>
            </a:r>
          </a:p>
          <a:p>
            <a:pPr marL="285589" indent="-285589" algn="l"/>
            <a:endParaRPr lang="it-IT" sz="1400" dirty="0">
              <a:solidFill>
                <a:schemeClr val="tx1"/>
              </a:solidFill>
              <a:latin typeface="American Typewriter"/>
              <a:ea typeface="ＭＳ Ｐゴシック" charset="0"/>
              <a:cs typeface="American Typewriter"/>
            </a:endParaRPr>
          </a:p>
          <a:p>
            <a:pPr marL="285589" indent="-285589" algn="l"/>
            <a:endParaRPr lang="it-IT" sz="1400" dirty="0">
              <a:solidFill>
                <a:schemeClr val="tx1"/>
              </a:solidFill>
              <a:latin typeface="American Typewriter"/>
              <a:ea typeface="ＭＳ Ｐゴシック" charset="0"/>
              <a:cs typeface="American Typewriter"/>
            </a:endParaRPr>
          </a:p>
          <a:p>
            <a:pPr marL="285589" indent="-285589" algn="l"/>
            <a:endParaRPr lang="it-IT" sz="1400" dirty="0">
              <a:solidFill>
                <a:schemeClr val="tx1"/>
              </a:solidFill>
              <a:latin typeface="American Typewriter"/>
              <a:ea typeface="ＭＳ Ｐゴシック" charset="0"/>
              <a:cs typeface="American Typewriter"/>
            </a:endParaRPr>
          </a:p>
          <a:p>
            <a:pPr marL="285589" indent="-285589" algn="l"/>
            <a:endParaRPr lang="it-IT" sz="1400" dirty="0">
              <a:solidFill>
                <a:schemeClr val="tx1"/>
              </a:solidFill>
              <a:latin typeface="American Typewriter"/>
              <a:ea typeface="ＭＳ Ｐゴシック" charset="0"/>
              <a:cs typeface="American Typewriter"/>
            </a:endParaRPr>
          </a:p>
          <a:p>
            <a:pPr marL="285589" indent="-285589" algn="l"/>
            <a:endParaRPr lang="it-IT" sz="1400" dirty="0">
              <a:solidFill>
                <a:schemeClr val="tx1"/>
              </a:solidFill>
              <a:latin typeface="American Typewriter"/>
              <a:ea typeface="ＭＳ Ｐゴシック" charset="0"/>
              <a:cs typeface="American Typewriter"/>
            </a:endParaRPr>
          </a:p>
          <a:p>
            <a:pPr marL="285589" indent="-285589" algn="l"/>
            <a:endParaRPr lang="it-IT" sz="1400" dirty="0">
              <a:solidFill>
                <a:schemeClr val="tx1"/>
              </a:solidFill>
              <a:latin typeface="American Typewriter"/>
              <a:ea typeface="ＭＳ Ｐゴシック" charset="0"/>
              <a:cs typeface="American Typewriter"/>
            </a:endParaRPr>
          </a:p>
          <a:p>
            <a:pPr marL="285589" indent="-285589" algn="l">
              <a:buFont typeface="Arial"/>
              <a:buChar char="•"/>
            </a:pPr>
            <a:r>
              <a:rPr lang="en-US" sz="1600" dirty="0">
                <a:solidFill>
                  <a:schemeClr val="tx1"/>
                </a:solidFill>
              </a:rPr>
              <a:t>PROBING TRANSVERSE COHERENCE WITH THE HETERODYNE SPECKLE APPROACH</a:t>
            </a:r>
          </a:p>
          <a:p>
            <a:pPr algn="l"/>
            <a:r>
              <a:rPr lang="en-US" sz="1600" dirty="0">
                <a:solidFill>
                  <a:schemeClr val="tx1"/>
                </a:solidFill>
                <a:latin typeface="Arial" charset="0"/>
                <a:ea typeface="ＭＳ Ｐゴシック" charset="0"/>
                <a:cs typeface="Arial" charset="0"/>
              </a:rPr>
              <a:t>    (</a:t>
            </a:r>
            <a:r>
              <a:rPr lang="en-US" sz="1400" dirty="0">
                <a:solidFill>
                  <a:srgbClr val="000000"/>
                </a:solidFill>
              </a:rPr>
              <a:t>M. </a:t>
            </a:r>
            <a:r>
              <a:rPr lang="en-US" sz="1400" dirty="0" err="1">
                <a:solidFill>
                  <a:srgbClr val="000000"/>
                </a:solidFill>
              </a:rPr>
              <a:t>Manfredda</a:t>
            </a:r>
            <a:r>
              <a:rPr lang="en-US" sz="1400" dirty="0">
                <a:solidFill>
                  <a:srgbClr val="000000"/>
                </a:solidFill>
              </a:rPr>
              <a:t>, M.D. </a:t>
            </a:r>
            <a:r>
              <a:rPr lang="en-US" sz="1400" dirty="0" err="1">
                <a:solidFill>
                  <a:srgbClr val="000000"/>
                </a:solidFill>
              </a:rPr>
              <a:t>Alaimo</a:t>
            </a:r>
            <a:r>
              <a:rPr lang="en-US" sz="1400" dirty="0">
                <a:solidFill>
                  <a:srgbClr val="000000"/>
                </a:solidFill>
              </a:rPr>
              <a:t>, M.A.C Potenza </a:t>
            </a:r>
            <a:r>
              <a:rPr lang="en-US" sz="1400" dirty="0" err="1">
                <a:solidFill>
                  <a:srgbClr val="000000"/>
                </a:solidFill>
              </a:rPr>
              <a:t>andM</a:t>
            </a:r>
            <a:r>
              <a:rPr lang="en-US" sz="1400" dirty="0">
                <a:solidFill>
                  <a:srgbClr val="000000"/>
                </a:solidFill>
              </a:rPr>
              <a:t>. </a:t>
            </a:r>
            <a:r>
              <a:rPr lang="en-US" sz="1400" dirty="0" err="1">
                <a:solidFill>
                  <a:srgbClr val="000000"/>
                </a:solidFill>
              </a:rPr>
              <a:t>Giglio</a:t>
            </a:r>
            <a:r>
              <a:rPr lang="en-US" sz="1400" dirty="0">
                <a:solidFill>
                  <a:srgbClr val="000000"/>
                </a:solidFill>
              </a:rPr>
              <a:t>)</a:t>
            </a:r>
            <a:endParaRPr lang="it-IT" sz="1400" dirty="0">
              <a:solidFill>
                <a:srgbClr val="000000"/>
              </a:solidFill>
              <a:latin typeface="Arial" charset="0"/>
              <a:ea typeface="ＭＳ Ｐゴシック" charset="0"/>
              <a:cs typeface="Arial" charset="0"/>
            </a:endParaRPr>
          </a:p>
          <a:p>
            <a:pPr marL="285589" indent="-285589" algn="l"/>
            <a:endParaRPr lang="it-IT" sz="1400" dirty="0">
              <a:solidFill>
                <a:srgbClr val="000000"/>
              </a:solidFill>
              <a:latin typeface="Arial" charset="0"/>
              <a:ea typeface="ＭＳ Ｐゴシック" charset="0"/>
              <a:cs typeface="Arial" charset="0"/>
            </a:endParaRPr>
          </a:p>
          <a:p>
            <a:pPr marL="285589" indent="-285589" algn="l">
              <a:lnSpc>
                <a:spcPct val="80000"/>
              </a:lnSpc>
              <a:buFont typeface="Arial" charset="0"/>
              <a:buChar char="•"/>
            </a:pPr>
            <a:endParaRPr lang="it-IT" sz="1400" dirty="0">
              <a:solidFill>
                <a:schemeClr val="tx1"/>
              </a:solidFill>
              <a:latin typeface="Arial" charset="0"/>
              <a:ea typeface="ＭＳ Ｐゴシック" charset="0"/>
              <a:cs typeface="Arial" charset="0"/>
            </a:endParaRPr>
          </a:p>
          <a:p>
            <a:pPr marL="285589" indent="-285589" algn="l">
              <a:lnSpc>
                <a:spcPct val="80000"/>
              </a:lnSpc>
              <a:buFont typeface="Arial" charset="0"/>
              <a:buChar char="•"/>
            </a:pPr>
            <a:endParaRPr lang="it-IT" sz="1400" dirty="0">
              <a:solidFill>
                <a:schemeClr val="tx1"/>
              </a:solidFill>
              <a:latin typeface="Arial" charset="0"/>
              <a:ea typeface="ＭＳ Ｐゴシック" charset="0"/>
              <a:cs typeface="Arial" charset="0"/>
            </a:endParaRPr>
          </a:p>
          <a:p>
            <a:pPr marL="285589" indent="-285589" algn="l">
              <a:lnSpc>
                <a:spcPct val="80000"/>
              </a:lnSpc>
              <a:buFont typeface="Arial" charset="0"/>
              <a:buChar char="•"/>
            </a:pPr>
            <a:endParaRPr lang="it-IT" sz="1600" dirty="0">
              <a:solidFill>
                <a:schemeClr val="tx1"/>
              </a:solidFill>
              <a:latin typeface="Arial" charset="0"/>
              <a:ea typeface="ＭＳ Ｐゴシック" charset="0"/>
              <a:cs typeface="Arial" charset="0"/>
            </a:endParaRPr>
          </a:p>
          <a:p>
            <a:pPr marL="285589" indent="-285589" algn="l">
              <a:lnSpc>
                <a:spcPct val="80000"/>
              </a:lnSpc>
              <a:buFont typeface="Arial" charset="0"/>
              <a:buChar char="•"/>
            </a:pPr>
            <a:endParaRPr lang="it-IT" sz="1400" dirty="0">
              <a:solidFill>
                <a:schemeClr val="tx1"/>
              </a:solidFill>
              <a:latin typeface="Arial" charset="0"/>
              <a:ea typeface="ＭＳ Ｐゴシック" charset="0"/>
              <a:cs typeface="Arial" charset="0"/>
            </a:endParaRPr>
          </a:p>
        </p:txBody>
      </p:sp>
      <p:pic>
        <p:nvPicPr>
          <p:cNvPr id="81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109" y="1988840"/>
            <a:ext cx="3202029"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033134" y="3717046"/>
            <a:ext cx="3537977" cy="1707899"/>
            <a:chOff x="0" y="1084439"/>
            <a:chExt cx="5898689" cy="3260372"/>
          </a:xfrm>
        </p:grpSpPr>
        <p:sp>
          <p:nvSpPr>
            <p:cNvPr id="7" name="Rettangolo 8"/>
            <p:cNvSpPr/>
            <p:nvPr/>
          </p:nvSpPr>
          <p:spPr>
            <a:xfrm>
              <a:off x="0" y="1084439"/>
              <a:ext cx="5898689" cy="326037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8" name="Parallelogramma 68"/>
            <p:cNvSpPr/>
            <p:nvPr/>
          </p:nvSpPr>
          <p:spPr>
            <a:xfrm rot="16200000" flipV="1">
              <a:off x="3097745" y="1687876"/>
              <a:ext cx="2731477" cy="2063752"/>
            </a:xfrm>
            <a:prstGeom prst="parallelogram">
              <a:avLst/>
            </a:prstGeom>
            <a:blipFill dpi="0" rotWithShape="1">
              <a:blip r:embed="rId3" cstate="print">
                <a:alphaModFix amt="9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9" name="Parallelogramma 20"/>
            <p:cNvSpPr/>
            <p:nvPr/>
          </p:nvSpPr>
          <p:spPr>
            <a:xfrm rot="16200000" flipV="1">
              <a:off x="53504" y="1687876"/>
              <a:ext cx="2731477" cy="2063752"/>
            </a:xfrm>
            <a:prstGeom prst="parallelogram">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10" name="CasellaDiTesto 43"/>
            <p:cNvSpPr txBox="1"/>
            <p:nvPr/>
          </p:nvSpPr>
          <p:spPr>
            <a:xfrm>
              <a:off x="1410236" y="2931795"/>
              <a:ext cx="464346" cy="1057580"/>
            </a:xfrm>
            <a:prstGeom prst="rect">
              <a:avLst/>
            </a:prstGeom>
            <a:noFill/>
          </p:spPr>
          <p:txBody>
            <a:bodyPr wrap="square" rtlCol="0">
              <a:spAutoFit/>
            </a:bodyPr>
            <a:lstStyle/>
            <a:p>
              <a:pPr algn="l" fontAlgn="auto">
                <a:spcBef>
                  <a:spcPts val="0"/>
                </a:spcBef>
                <a:spcAft>
                  <a:spcPts val="0"/>
                </a:spcAft>
              </a:pPr>
              <a:r>
                <a:rPr lang="it-IT" sz="1800" b="1" i="1" dirty="0">
                  <a:solidFill>
                    <a:srgbClr val="FF0000"/>
                  </a:solidFill>
                  <a:latin typeface="Adobe Caslon Pro" pitchFamily="18" charset="0"/>
                  <a:ea typeface="+mn-ea"/>
                  <a:cs typeface="+mn-cs"/>
                </a:rPr>
                <a:t>P</a:t>
              </a:r>
              <a:r>
                <a:rPr lang="it-IT" sz="1800" b="1" i="1" baseline="-25000" dirty="0">
                  <a:solidFill>
                    <a:srgbClr val="FF0000"/>
                  </a:solidFill>
                  <a:latin typeface="Adobe Caslon Pro" pitchFamily="18" charset="0"/>
                  <a:ea typeface="+mn-ea"/>
                  <a:cs typeface="+mn-cs"/>
                </a:rPr>
                <a:t>0</a:t>
              </a:r>
            </a:p>
          </p:txBody>
        </p:sp>
        <p:grpSp>
          <p:nvGrpSpPr>
            <p:cNvPr id="11" name="Gruppo 67"/>
            <p:cNvGrpSpPr/>
            <p:nvPr/>
          </p:nvGrpSpPr>
          <p:grpSpPr>
            <a:xfrm>
              <a:off x="1592579" y="1818274"/>
              <a:ext cx="696120" cy="815908"/>
              <a:chOff x="1470073" y="1818274"/>
              <a:chExt cx="642572" cy="815908"/>
            </a:xfrm>
          </p:grpSpPr>
          <p:sp>
            <p:nvSpPr>
              <p:cNvPr id="12" name="Ovale 29"/>
              <p:cNvSpPr/>
              <p:nvPr/>
            </p:nvSpPr>
            <p:spPr>
              <a:xfrm>
                <a:off x="1470073" y="1818274"/>
                <a:ext cx="117232" cy="117232"/>
              </a:xfrm>
              <a:prstGeom prst="ellipse">
                <a:avLst/>
              </a:prstGeom>
              <a:solidFill>
                <a:srgbClr val="1B50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13" name="CasellaDiTesto 45"/>
              <p:cNvSpPr txBox="1"/>
              <p:nvPr/>
            </p:nvSpPr>
            <p:spPr>
              <a:xfrm>
                <a:off x="1684022" y="1929129"/>
                <a:ext cx="428623" cy="705053"/>
              </a:xfrm>
              <a:prstGeom prst="rect">
                <a:avLst/>
              </a:prstGeom>
              <a:noFill/>
            </p:spPr>
            <p:txBody>
              <a:bodyPr wrap="square" rtlCol="0">
                <a:spAutoFit/>
              </a:bodyPr>
              <a:lstStyle/>
              <a:p>
                <a:pPr algn="l" fontAlgn="auto">
                  <a:spcBef>
                    <a:spcPts val="0"/>
                  </a:spcBef>
                  <a:spcAft>
                    <a:spcPts val="0"/>
                  </a:spcAft>
                </a:pPr>
                <a:r>
                  <a:rPr lang="it-IT" sz="1800" b="1" i="1" dirty="0">
                    <a:solidFill>
                      <a:srgbClr val="1B5092"/>
                    </a:solidFill>
                    <a:latin typeface="Adobe Caslon Pro" pitchFamily="18" charset="0"/>
                    <a:ea typeface="+mn-ea"/>
                    <a:cs typeface="+mn-cs"/>
                  </a:rPr>
                  <a:t>P</a:t>
                </a:r>
                <a:endParaRPr lang="it-IT" sz="1800" b="1" i="1" baseline="-25000" dirty="0">
                  <a:solidFill>
                    <a:srgbClr val="1B5092"/>
                  </a:solidFill>
                  <a:latin typeface="Adobe Caslon Pro" pitchFamily="18" charset="0"/>
                  <a:ea typeface="+mn-ea"/>
                  <a:cs typeface="+mn-cs"/>
                </a:endParaRPr>
              </a:p>
            </p:txBody>
          </p:sp>
        </p:grpSp>
        <p:grpSp>
          <p:nvGrpSpPr>
            <p:cNvPr id="14" name="Gruppo 64"/>
            <p:cNvGrpSpPr/>
            <p:nvPr/>
          </p:nvGrpSpPr>
          <p:grpSpPr>
            <a:xfrm>
              <a:off x="5010154" y="1701165"/>
              <a:ext cx="634208" cy="705053"/>
              <a:chOff x="4624753" y="1701165"/>
              <a:chExt cx="585423" cy="705053"/>
            </a:xfrm>
          </p:grpSpPr>
          <p:sp>
            <p:nvSpPr>
              <p:cNvPr id="15" name="CasellaDiTesto 58"/>
              <p:cNvSpPr txBox="1"/>
              <p:nvPr/>
            </p:nvSpPr>
            <p:spPr>
              <a:xfrm>
                <a:off x="4858385" y="1701165"/>
                <a:ext cx="351791" cy="705053"/>
              </a:xfrm>
              <a:prstGeom prst="rect">
                <a:avLst/>
              </a:prstGeom>
              <a:solidFill>
                <a:srgbClr val="1B5092"/>
              </a:solidFill>
            </p:spPr>
            <p:txBody>
              <a:bodyPr wrap="square" rtlCol="0">
                <a:spAutoFit/>
              </a:bodyPr>
              <a:lstStyle/>
              <a:p>
                <a:pPr algn="l" fontAlgn="auto">
                  <a:spcBef>
                    <a:spcPts val="0"/>
                  </a:spcBef>
                  <a:spcAft>
                    <a:spcPts val="0"/>
                  </a:spcAft>
                </a:pPr>
                <a:r>
                  <a:rPr lang="it-IT" sz="1800" i="1" dirty="0">
                    <a:solidFill>
                      <a:prstClr val="white">
                        <a:lumMod val="95000"/>
                      </a:prstClr>
                    </a:solidFill>
                    <a:latin typeface="Adobe Caslon Pro" pitchFamily="18" charset="0"/>
                    <a:ea typeface="+mn-ea"/>
                    <a:cs typeface="+mn-cs"/>
                  </a:rPr>
                  <a:t>Q</a:t>
                </a:r>
                <a:endParaRPr lang="it-IT" sz="1800" i="1" baseline="-25000" dirty="0">
                  <a:solidFill>
                    <a:prstClr val="white">
                      <a:lumMod val="95000"/>
                    </a:prstClr>
                  </a:solidFill>
                  <a:latin typeface="Adobe Caslon Pro" pitchFamily="18" charset="0"/>
                  <a:ea typeface="+mn-ea"/>
                  <a:cs typeface="+mn-cs"/>
                </a:endParaRPr>
              </a:p>
            </p:txBody>
          </p:sp>
          <p:sp>
            <p:nvSpPr>
              <p:cNvPr id="16" name="Ovale 59"/>
              <p:cNvSpPr/>
              <p:nvPr/>
            </p:nvSpPr>
            <p:spPr>
              <a:xfrm>
                <a:off x="4624753" y="1856374"/>
                <a:ext cx="117232" cy="117232"/>
              </a:xfrm>
              <a:prstGeom prst="ellipse">
                <a:avLst/>
              </a:prstGeom>
              <a:solidFill>
                <a:srgbClr val="1B50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grpSp>
          <p:nvGrpSpPr>
            <p:cNvPr id="17" name="Gruppo 66"/>
            <p:cNvGrpSpPr/>
            <p:nvPr/>
          </p:nvGrpSpPr>
          <p:grpSpPr>
            <a:xfrm>
              <a:off x="1719581" y="1876892"/>
              <a:ext cx="3326288" cy="18585"/>
              <a:chOff x="1587305" y="1876890"/>
              <a:chExt cx="3070420" cy="18585"/>
            </a:xfrm>
          </p:grpSpPr>
          <p:cxnSp>
            <p:nvCxnSpPr>
              <p:cNvPr id="18" name="Connettore 1 33"/>
              <p:cNvCxnSpPr>
                <a:stCxn id="12" idx="6"/>
              </p:cNvCxnSpPr>
              <p:nvPr/>
            </p:nvCxnSpPr>
            <p:spPr>
              <a:xfrm>
                <a:off x="1587305" y="1876890"/>
                <a:ext cx="1574995" cy="90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Connettore 1 35"/>
              <p:cNvCxnSpPr/>
              <p:nvPr/>
            </p:nvCxnSpPr>
            <p:spPr>
              <a:xfrm>
                <a:off x="3181350" y="1885950"/>
                <a:ext cx="1476375" cy="952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grpSp>
          <p:nvGrpSpPr>
            <p:cNvPr id="20" name="Gruppo 65"/>
            <p:cNvGrpSpPr/>
            <p:nvPr/>
          </p:nvGrpSpPr>
          <p:grpSpPr>
            <a:xfrm>
              <a:off x="1580488" y="1962186"/>
              <a:ext cx="3408628" cy="796925"/>
              <a:chOff x="1458912" y="1962151"/>
              <a:chExt cx="3146426" cy="796925"/>
            </a:xfrm>
          </p:grpSpPr>
          <p:cxnSp>
            <p:nvCxnSpPr>
              <p:cNvPr id="21" name="Connettore 1 40"/>
              <p:cNvCxnSpPr>
                <a:stCxn id="23" idx="2"/>
              </p:cNvCxnSpPr>
              <p:nvPr/>
            </p:nvCxnSpPr>
            <p:spPr>
              <a:xfrm rot="10800000" flipH="1">
                <a:off x="1458912" y="2330450"/>
                <a:ext cx="1722437" cy="4286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1 42"/>
              <p:cNvCxnSpPr/>
              <p:nvPr/>
            </p:nvCxnSpPr>
            <p:spPr>
              <a:xfrm flipV="1">
                <a:off x="3187700" y="1962151"/>
                <a:ext cx="1417638" cy="361949"/>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23" name="Oval 79"/>
            <p:cNvSpPr>
              <a:spLocks noChangeArrowheads="1"/>
            </p:cNvSpPr>
            <p:nvPr/>
          </p:nvSpPr>
          <p:spPr bwMode="auto">
            <a:xfrm>
              <a:off x="1580508" y="2700373"/>
              <a:ext cx="127265" cy="117475"/>
            </a:xfrm>
            <a:prstGeom prst="ellipse">
              <a:avLst/>
            </a:prstGeom>
            <a:solidFill>
              <a:schemeClr val="tx1"/>
            </a:solidFill>
            <a:ln w="9525" algn="ctr">
              <a:solidFill>
                <a:schemeClr val="tx1"/>
              </a:solidFill>
              <a:round/>
              <a:headEnd/>
              <a:tailEnd/>
            </a:ln>
          </p:spPr>
          <p:txBody>
            <a:bodyPr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nvGrpSpPr>
            <p:cNvPr id="24" name="Gruppo 60"/>
            <p:cNvGrpSpPr/>
            <p:nvPr/>
          </p:nvGrpSpPr>
          <p:grpSpPr>
            <a:xfrm>
              <a:off x="846138" y="1819275"/>
              <a:ext cx="1981200" cy="1828800"/>
              <a:chOff x="-2257425" y="581025"/>
              <a:chExt cx="1828800" cy="1828800"/>
            </a:xfrm>
          </p:grpSpPr>
          <p:sp>
            <p:nvSpPr>
              <p:cNvPr id="25" name="Arco 49"/>
              <p:cNvSpPr/>
              <p:nvPr/>
            </p:nvSpPr>
            <p:spPr>
              <a:xfrm>
                <a:off x="-1819245" y="1047780"/>
                <a:ext cx="933390" cy="933390"/>
              </a:xfrm>
              <a:prstGeom prst="arc">
                <a:avLst>
                  <a:gd name="adj1" fmla="val 18482965"/>
                  <a:gd name="adj2" fmla="val 31994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26" name="Arco 52"/>
              <p:cNvSpPr/>
              <p:nvPr/>
            </p:nvSpPr>
            <p:spPr>
              <a:xfrm>
                <a:off x="-1543050" y="1333500"/>
                <a:ext cx="400050" cy="400050"/>
              </a:xfrm>
              <a:prstGeom prst="arc">
                <a:avLst>
                  <a:gd name="adj1" fmla="val 17696224"/>
                  <a:gd name="adj2" fmla="val 32236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27" name="Arco 54"/>
              <p:cNvSpPr/>
              <p:nvPr/>
            </p:nvSpPr>
            <p:spPr>
              <a:xfrm>
                <a:off x="-2028825" y="819150"/>
                <a:ext cx="1371600" cy="1371600"/>
              </a:xfrm>
              <a:prstGeom prst="arc">
                <a:avLst>
                  <a:gd name="adj1" fmla="val 18523239"/>
                  <a:gd name="adj2" fmla="val 315783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28" name="Arco 55"/>
              <p:cNvSpPr/>
              <p:nvPr/>
            </p:nvSpPr>
            <p:spPr>
              <a:xfrm>
                <a:off x="-2257425" y="581025"/>
                <a:ext cx="1828800" cy="1828800"/>
              </a:xfrm>
              <a:prstGeom prst="arc">
                <a:avLst>
                  <a:gd name="adj1" fmla="val 18557367"/>
                  <a:gd name="adj2" fmla="val 3113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grpSp>
      </p:gr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6684"/>
            <a:ext cx="9906000" cy="469117"/>
          </a:xfrm>
          <a:prstGeom prst="rect">
            <a:avLst/>
          </a:prstGeom>
        </p:spPr>
      </p:pic>
      <p:pic>
        <p:nvPicPr>
          <p:cNvPr id="3" name="Picture 2"/>
          <p:cNvPicPr>
            <a:picLocks noChangeAspect="1"/>
          </p:cNvPicPr>
          <p:nvPr/>
        </p:nvPicPr>
        <p:blipFill>
          <a:blip r:embed="rId3"/>
          <a:stretch>
            <a:fillRect/>
          </a:stretch>
        </p:blipFill>
        <p:spPr>
          <a:xfrm>
            <a:off x="0" y="1052788"/>
            <a:ext cx="9906000" cy="1267163"/>
          </a:xfrm>
          <a:prstGeom prst="rect">
            <a:avLst/>
          </a:prstGeom>
        </p:spPr>
      </p:pic>
      <p:pic>
        <p:nvPicPr>
          <p:cNvPr id="4" name="Picture 3"/>
          <p:cNvPicPr>
            <a:picLocks noChangeAspect="1"/>
          </p:cNvPicPr>
          <p:nvPr/>
        </p:nvPicPr>
        <p:blipFill>
          <a:blip r:embed="rId4"/>
          <a:stretch>
            <a:fillRect/>
          </a:stretch>
        </p:blipFill>
        <p:spPr>
          <a:xfrm>
            <a:off x="0" y="2755900"/>
            <a:ext cx="9906000" cy="1335640"/>
          </a:xfrm>
          <a:prstGeom prst="rect">
            <a:avLst/>
          </a:prstGeom>
        </p:spPr>
      </p:pic>
      <p:pic>
        <p:nvPicPr>
          <p:cNvPr id="5" name="Picture 4"/>
          <p:cNvPicPr>
            <a:picLocks noChangeAspect="1"/>
          </p:cNvPicPr>
          <p:nvPr/>
        </p:nvPicPr>
        <p:blipFill>
          <a:blip r:embed="rId5"/>
          <a:stretch>
            <a:fillRect/>
          </a:stretch>
        </p:blipFill>
        <p:spPr>
          <a:xfrm>
            <a:off x="0" y="4541769"/>
            <a:ext cx="9906000" cy="975515"/>
          </a:xfrm>
          <a:prstGeom prst="rect">
            <a:avLst/>
          </a:prstGeom>
        </p:spPr>
      </p:pic>
    </p:spTree>
    <p:extLst>
      <p:ext uri="{BB962C8B-B14F-4D97-AF65-F5344CB8AC3E}">
        <p14:creationId xmlns:p14="http://schemas.microsoft.com/office/powerpoint/2010/main" val="2400921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16678"/>
            <a:ext cx="9906000" cy="1205861"/>
          </a:xfrm>
          <a:prstGeom prst="rect">
            <a:avLst/>
          </a:prstGeom>
        </p:spPr>
      </p:pic>
      <p:pic>
        <p:nvPicPr>
          <p:cNvPr id="9" name="Picture 8"/>
          <p:cNvPicPr>
            <a:picLocks noChangeAspect="1"/>
          </p:cNvPicPr>
          <p:nvPr/>
        </p:nvPicPr>
        <p:blipFill>
          <a:blip r:embed="rId3"/>
          <a:stretch>
            <a:fillRect/>
          </a:stretch>
        </p:blipFill>
        <p:spPr>
          <a:xfrm>
            <a:off x="-27611" y="1988840"/>
            <a:ext cx="9906000" cy="1026841"/>
          </a:xfrm>
          <a:prstGeom prst="rect">
            <a:avLst/>
          </a:prstGeom>
        </p:spPr>
      </p:pic>
    </p:spTree>
    <p:extLst>
      <p:ext uri="{BB962C8B-B14F-4D97-AF65-F5344CB8AC3E}">
        <p14:creationId xmlns:p14="http://schemas.microsoft.com/office/powerpoint/2010/main" val="3738647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110399"/>
            <a:ext cx="9906000" cy="1966721"/>
          </a:xfrm>
          <a:prstGeom prst="rect">
            <a:avLst/>
          </a:prstGeom>
        </p:spPr>
      </p:pic>
      <p:sp>
        <p:nvSpPr>
          <p:cNvPr id="4" name="TextBox 3"/>
          <p:cNvSpPr txBox="1"/>
          <p:nvPr/>
        </p:nvSpPr>
        <p:spPr>
          <a:xfrm>
            <a:off x="483587" y="260648"/>
            <a:ext cx="9001000" cy="523168"/>
          </a:xfrm>
          <a:prstGeom prst="rect">
            <a:avLst/>
          </a:prstGeom>
          <a:noFill/>
        </p:spPr>
        <p:txBody>
          <a:bodyPr wrap="square" lIns="91388" tIns="45694" rIns="91388" bIns="45694" rtlCol="0">
            <a:spAutoFit/>
          </a:bodyPr>
          <a:lstStyle/>
          <a:p>
            <a:r>
              <a:rPr lang="en-US" sz="2800" dirty="0">
                <a:solidFill>
                  <a:srgbClr val="3366FF"/>
                </a:solidFill>
              </a:rPr>
              <a:t>Ph.D. program 2013</a:t>
            </a:r>
          </a:p>
        </p:txBody>
      </p:sp>
    </p:spTree>
    <p:extLst>
      <p:ext uri="{BB962C8B-B14F-4D97-AF65-F5344CB8AC3E}">
        <p14:creationId xmlns:p14="http://schemas.microsoft.com/office/powerpoint/2010/main" val="2874074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700" y="332661"/>
            <a:ext cx="9906000" cy="2349716"/>
            <a:chOff x="-12700" y="332656"/>
            <a:chExt cx="9906000" cy="2349716"/>
          </a:xfrm>
        </p:grpSpPr>
        <p:pic>
          <p:nvPicPr>
            <p:cNvPr id="2" name="Picture 1"/>
            <p:cNvPicPr>
              <a:picLocks noChangeAspect="1"/>
            </p:cNvPicPr>
            <p:nvPr/>
          </p:nvPicPr>
          <p:blipFill>
            <a:blip r:embed="rId2"/>
            <a:stretch>
              <a:fillRect/>
            </a:stretch>
          </p:blipFill>
          <p:spPr>
            <a:xfrm>
              <a:off x="272480" y="332656"/>
              <a:ext cx="9144000" cy="431800"/>
            </a:xfrm>
            <a:prstGeom prst="rect">
              <a:avLst/>
            </a:prstGeom>
          </p:spPr>
        </p:pic>
        <p:pic>
          <p:nvPicPr>
            <p:cNvPr id="3" name="Picture 2"/>
            <p:cNvPicPr>
              <a:picLocks noChangeAspect="1"/>
            </p:cNvPicPr>
            <p:nvPr/>
          </p:nvPicPr>
          <p:blipFill>
            <a:blip r:embed="rId3"/>
            <a:stretch>
              <a:fillRect/>
            </a:stretch>
          </p:blipFill>
          <p:spPr>
            <a:xfrm>
              <a:off x="-12700" y="980728"/>
              <a:ext cx="9906000" cy="1701644"/>
            </a:xfrm>
            <a:prstGeom prst="rect">
              <a:avLst/>
            </a:prstGeom>
          </p:spPr>
        </p:pic>
      </p:grpSp>
      <p:grpSp>
        <p:nvGrpSpPr>
          <p:cNvPr id="7" name="Group 6"/>
          <p:cNvGrpSpPr/>
          <p:nvPr/>
        </p:nvGrpSpPr>
        <p:grpSpPr>
          <a:xfrm>
            <a:off x="0" y="3213100"/>
            <a:ext cx="9906000" cy="3528268"/>
            <a:chOff x="0" y="3213100"/>
            <a:chExt cx="9906000" cy="3528268"/>
          </a:xfrm>
        </p:grpSpPr>
        <p:pic>
          <p:nvPicPr>
            <p:cNvPr id="4" name="Picture 3"/>
            <p:cNvPicPr>
              <a:picLocks noChangeAspect="1"/>
            </p:cNvPicPr>
            <p:nvPr/>
          </p:nvPicPr>
          <p:blipFill>
            <a:blip r:embed="rId4"/>
            <a:stretch>
              <a:fillRect/>
            </a:stretch>
          </p:blipFill>
          <p:spPr>
            <a:xfrm>
              <a:off x="0" y="3213100"/>
              <a:ext cx="9906000" cy="418028"/>
            </a:xfrm>
            <a:prstGeom prst="rect">
              <a:avLst/>
            </a:prstGeom>
          </p:spPr>
        </p:pic>
        <p:pic>
          <p:nvPicPr>
            <p:cNvPr id="5" name="Picture 4"/>
            <p:cNvPicPr>
              <a:picLocks noChangeAspect="1"/>
            </p:cNvPicPr>
            <p:nvPr/>
          </p:nvPicPr>
          <p:blipFill>
            <a:blip r:embed="rId5"/>
            <a:stretch>
              <a:fillRect/>
            </a:stretch>
          </p:blipFill>
          <p:spPr>
            <a:xfrm>
              <a:off x="0" y="3816510"/>
              <a:ext cx="9906000" cy="2924858"/>
            </a:xfrm>
            <a:prstGeom prst="rect">
              <a:avLst/>
            </a:prstGeom>
          </p:spPr>
        </p:pic>
      </p:grpSp>
    </p:spTree>
    <p:extLst>
      <p:ext uri="{BB962C8B-B14F-4D97-AF65-F5344CB8AC3E}">
        <p14:creationId xmlns:p14="http://schemas.microsoft.com/office/powerpoint/2010/main" val="11707975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272" y="188644"/>
            <a:ext cx="8255000" cy="444500"/>
          </a:xfrm>
          <a:prstGeom prst="rect">
            <a:avLst/>
          </a:prstGeom>
        </p:spPr>
      </p:pic>
      <p:pic>
        <p:nvPicPr>
          <p:cNvPr id="3" name="Picture 2"/>
          <p:cNvPicPr>
            <a:picLocks noChangeAspect="1"/>
          </p:cNvPicPr>
          <p:nvPr/>
        </p:nvPicPr>
        <p:blipFill>
          <a:blip r:embed="rId3"/>
          <a:stretch>
            <a:fillRect/>
          </a:stretch>
        </p:blipFill>
        <p:spPr>
          <a:xfrm>
            <a:off x="792088" y="1052750"/>
            <a:ext cx="8265368" cy="5322621"/>
          </a:xfrm>
          <a:prstGeom prst="rect">
            <a:avLst/>
          </a:prstGeom>
        </p:spPr>
      </p:pic>
    </p:spTree>
    <p:extLst>
      <p:ext uri="{BB962C8B-B14F-4D97-AF65-F5344CB8AC3E}">
        <p14:creationId xmlns:p14="http://schemas.microsoft.com/office/powerpoint/2010/main" val="441246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1500" y="332656"/>
            <a:ext cx="6223000" cy="368300"/>
          </a:xfrm>
          <a:prstGeom prst="rect">
            <a:avLst/>
          </a:prstGeom>
        </p:spPr>
      </p:pic>
      <p:pic>
        <p:nvPicPr>
          <p:cNvPr id="3" name="Picture 2"/>
          <p:cNvPicPr>
            <a:picLocks noChangeAspect="1"/>
          </p:cNvPicPr>
          <p:nvPr/>
        </p:nvPicPr>
        <p:blipFill>
          <a:blip r:embed="rId3"/>
          <a:stretch>
            <a:fillRect/>
          </a:stretch>
        </p:blipFill>
        <p:spPr>
          <a:xfrm>
            <a:off x="0" y="1052745"/>
            <a:ext cx="9906000" cy="1355815"/>
          </a:xfrm>
          <a:prstGeom prst="rect">
            <a:avLst/>
          </a:prstGeom>
        </p:spPr>
      </p:pic>
      <p:grpSp>
        <p:nvGrpSpPr>
          <p:cNvPr id="6" name="Group 5"/>
          <p:cNvGrpSpPr/>
          <p:nvPr/>
        </p:nvGrpSpPr>
        <p:grpSpPr>
          <a:xfrm>
            <a:off x="0" y="2780930"/>
            <a:ext cx="9906000" cy="2483115"/>
            <a:chOff x="0" y="2780928"/>
            <a:chExt cx="9906000" cy="2483115"/>
          </a:xfrm>
        </p:grpSpPr>
        <p:pic>
          <p:nvPicPr>
            <p:cNvPr id="4" name="Picture 3"/>
            <p:cNvPicPr>
              <a:picLocks noChangeAspect="1"/>
            </p:cNvPicPr>
            <p:nvPr/>
          </p:nvPicPr>
          <p:blipFill>
            <a:blip r:embed="rId4"/>
            <a:stretch>
              <a:fillRect/>
            </a:stretch>
          </p:blipFill>
          <p:spPr>
            <a:xfrm>
              <a:off x="793750" y="2780928"/>
              <a:ext cx="8318500" cy="406400"/>
            </a:xfrm>
            <a:prstGeom prst="rect">
              <a:avLst/>
            </a:prstGeom>
          </p:spPr>
        </p:pic>
        <p:pic>
          <p:nvPicPr>
            <p:cNvPr id="5" name="Picture 4"/>
            <p:cNvPicPr>
              <a:picLocks noChangeAspect="1"/>
            </p:cNvPicPr>
            <p:nvPr/>
          </p:nvPicPr>
          <p:blipFill>
            <a:blip r:embed="rId5"/>
            <a:stretch>
              <a:fillRect/>
            </a:stretch>
          </p:blipFill>
          <p:spPr>
            <a:xfrm>
              <a:off x="0" y="3645024"/>
              <a:ext cx="9906000" cy="1619019"/>
            </a:xfrm>
            <a:prstGeom prst="rect">
              <a:avLst/>
            </a:prstGeom>
          </p:spPr>
        </p:pic>
      </p:grpSp>
    </p:spTree>
    <p:extLst>
      <p:ext uri="{BB962C8B-B14F-4D97-AF65-F5344CB8AC3E}">
        <p14:creationId xmlns:p14="http://schemas.microsoft.com/office/powerpoint/2010/main" val="40604998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8690"/>
            <a:ext cx="9906000" cy="2498361"/>
          </a:xfrm>
          <a:prstGeom prst="rect">
            <a:avLst/>
          </a:prstGeom>
        </p:spPr>
      </p:pic>
      <p:grpSp>
        <p:nvGrpSpPr>
          <p:cNvPr id="6" name="Group 5"/>
          <p:cNvGrpSpPr/>
          <p:nvPr/>
        </p:nvGrpSpPr>
        <p:grpSpPr>
          <a:xfrm>
            <a:off x="0" y="3408041"/>
            <a:ext cx="9906000" cy="1897758"/>
            <a:chOff x="0" y="3408040"/>
            <a:chExt cx="9906000" cy="1897758"/>
          </a:xfrm>
        </p:grpSpPr>
        <p:pic>
          <p:nvPicPr>
            <p:cNvPr id="3" name="Picture 2"/>
            <p:cNvPicPr>
              <a:picLocks noChangeAspect="1"/>
            </p:cNvPicPr>
            <p:nvPr/>
          </p:nvPicPr>
          <p:blipFill>
            <a:blip r:embed="rId3"/>
            <a:stretch>
              <a:fillRect/>
            </a:stretch>
          </p:blipFill>
          <p:spPr>
            <a:xfrm>
              <a:off x="128464" y="3408040"/>
              <a:ext cx="5410200" cy="381000"/>
            </a:xfrm>
            <a:prstGeom prst="rect">
              <a:avLst/>
            </a:prstGeom>
          </p:spPr>
        </p:pic>
        <p:pic>
          <p:nvPicPr>
            <p:cNvPr id="4" name="Picture 3"/>
            <p:cNvPicPr>
              <a:picLocks noChangeAspect="1"/>
            </p:cNvPicPr>
            <p:nvPr/>
          </p:nvPicPr>
          <p:blipFill>
            <a:blip r:embed="rId4"/>
            <a:stretch>
              <a:fillRect/>
            </a:stretch>
          </p:blipFill>
          <p:spPr>
            <a:xfrm>
              <a:off x="0" y="3933056"/>
              <a:ext cx="9906000" cy="1372742"/>
            </a:xfrm>
            <a:prstGeom prst="rect">
              <a:avLst/>
            </a:prstGeom>
          </p:spPr>
        </p:pic>
      </p:grpSp>
    </p:spTree>
    <p:extLst>
      <p:ext uri="{BB962C8B-B14F-4D97-AF65-F5344CB8AC3E}">
        <p14:creationId xmlns:p14="http://schemas.microsoft.com/office/powerpoint/2010/main" val="18773477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88642"/>
            <a:ext cx="9906000" cy="1722266"/>
          </a:xfrm>
          <a:prstGeom prst="rect">
            <a:avLst/>
          </a:prstGeom>
        </p:spPr>
      </p:pic>
      <p:pic>
        <p:nvPicPr>
          <p:cNvPr id="4" name="Picture 3"/>
          <p:cNvPicPr>
            <a:picLocks noChangeAspect="1"/>
          </p:cNvPicPr>
          <p:nvPr/>
        </p:nvPicPr>
        <p:blipFill>
          <a:blip r:embed="rId3"/>
          <a:stretch>
            <a:fillRect/>
          </a:stretch>
        </p:blipFill>
        <p:spPr>
          <a:xfrm>
            <a:off x="24787" y="2852936"/>
            <a:ext cx="9906000" cy="3444532"/>
          </a:xfrm>
          <a:prstGeom prst="rect">
            <a:avLst/>
          </a:prstGeom>
        </p:spPr>
      </p:pic>
    </p:spTree>
    <p:extLst>
      <p:ext uri="{BB962C8B-B14F-4D97-AF65-F5344CB8AC3E}">
        <p14:creationId xmlns:p14="http://schemas.microsoft.com/office/powerpoint/2010/main" val="39671149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12852"/>
            <a:ext cx="9906000" cy="5223373"/>
          </a:xfrm>
          <a:prstGeom prst="rect">
            <a:avLst/>
          </a:prstGeom>
        </p:spPr>
      </p:pic>
    </p:spTree>
    <p:extLst>
      <p:ext uri="{BB962C8B-B14F-4D97-AF65-F5344CB8AC3E}">
        <p14:creationId xmlns:p14="http://schemas.microsoft.com/office/powerpoint/2010/main" val="32479062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INFN007"/>
          <p:cNvPicPr>
            <a:picLocks noChangeAspect="1" noChangeArrowheads="1"/>
          </p:cNvPicPr>
          <p:nvPr/>
        </p:nvPicPr>
        <p:blipFill>
          <a:blip r:embed="rId3">
            <a:extLst>
              <a:ext uri="{28A0092B-C50C-407E-A947-70E740481C1C}">
                <a14:useLocalDpi xmlns:a14="http://schemas.microsoft.com/office/drawing/2010/main" val="0"/>
              </a:ext>
            </a:extLst>
          </a:blip>
          <a:srcRect r="12329"/>
          <a:stretch>
            <a:fillRect/>
          </a:stretch>
        </p:blipFill>
        <p:spPr bwMode="auto">
          <a:xfrm>
            <a:off x="77391" y="7814"/>
            <a:ext cx="9758474" cy="685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pic>
      <p:sp>
        <p:nvSpPr>
          <p:cNvPr id="1646595" name="WordArt 3"/>
          <p:cNvSpPr>
            <a:spLocks noChangeArrowheads="1" noChangeShapeType="1" noTextEdit="1"/>
          </p:cNvSpPr>
          <p:nvPr/>
        </p:nvSpPr>
        <p:spPr bwMode="auto">
          <a:xfrm>
            <a:off x="2476500" y="2587377"/>
            <a:ext cx="4953000" cy="1164208"/>
          </a:xfrm>
          <a:prstGeom prst="rect">
            <a:avLst/>
          </a:prstGeom>
        </p:spPr>
        <p:txBody>
          <a:bodyPr wrap="none" lIns="67350" tIns="33675" rIns="67350" bIns="33675" fromWordArt="1">
            <a:prstTxWarp prst="textPlain">
              <a:avLst>
                <a:gd name="adj" fmla="val 50000"/>
              </a:avLst>
            </a:prstTxWarp>
          </a:bodyPr>
          <a:lstStyle/>
          <a:p>
            <a:pPr>
              <a:defRPr/>
            </a:pPr>
            <a:r>
              <a:rPr lang="en-US" sz="2700" kern="10" dirty="0">
                <a:ln w="12700">
                  <a:solidFill>
                    <a:srgbClr val="EAEAEA"/>
                  </a:solidFill>
                  <a:round/>
                  <a:headEnd/>
                  <a:tailEnd/>
                </a:ln>
                <a:solidFill>
                  <a:srgbClr val="FFFF00"/>
                </a:solidFill>
                <a:effectLst>
                  <a:outerShdw blurRad="63500" dist="35921" dir="2700000" sy="50000" kx="2115830" algn="bl" rotWithShape="0">
                    <a:srgbClr val="C0C0C0"/>
                  </a:outerShdw>
                </a:effectLst>
                <a:latin typeface="Arial Black"/>
                <a:ea typeface="Arial Black"/>
                <a:cs typeface="Arial Black"/>
              </a:rPr>
              <a:t>Thank you</a:t>
            </a:r>
          </a:p>
        </p:txBody>
      </p:sp>
    </p:spTree>
    <p:extLst>
      <p:ext uri="{BB962C8B-B14F-4D97-AF65-F5344CB8AC3E}">
        <p14:creationId xmlns:p14="http://schemas.microsoft.com/office/powerpoint/2010/main" val="39811761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85750" indent="-285750"/>
            <a:r>
              <a:rPr lang="en-US" sz="2800" dirty="0">
                <a:solidFill>
                  <a:srgbClr val="000000"/>
                </a:solidFill>
                <a:latin typeface="American Typewriter"/>
                <a:cs typeface="American Typewriter"/>
              </a:rPr>
              <a:t>Hollow Core Photonic Crystal </a:t>
            </a:r>
            <a:r>
              <a:rPr lang="en-US" sz="2800" dirty="0" smtClean="0">
                <a:solidFill>
                  <a:srgbClr val="000000"/>
                </a:solidFill>
                <a:latin typeface="American Typewriter"/>
                <a:cs typeface="American Typewriter"/>
              </a:rPr>
              <a:t>(Kagome’) Fiber</a:t>
            </a:r>
            <a:endParaRPr lang="en-US" sz="2800" dirty="0">
              <a:solidFill>
                <a:srgbClr val="000000"/>
              </a:solidFill>
              <a:latin typeface="American Typewriter"/>
              <a:cs typeface="American Typewriter"/>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29" y="1196752"/>
            <a:ext cx="5688632" cy="1518190"/>
          </a:xfrm>
          <a:prstGeom prst="rect">
            <a:avLst/>
          </a:prstGeom>
        </p:spPr>
      </p:pic>
      <p:sp>
        <p:nvSpPr>
          <p:cNvPr id="5" name="TextBox 4"/>
          <p:cNvSpPr txBox="1"/>
          <p:nvPr/>
        </p:nvSpPr>
        <p:spPr>
          <a:xfrm>
            <a:off x="6321152" y="1916836"/>
            <a:ext cx="3584848" cy="3816429"/>
          </a:xfrm>
          <a:prstGeom prst="rect">
            <a:avLst/>
          </a:prstGeom>
          <a:noFill/>
        </p:spPr>
        <p:txBody>
          <a:bodyPr wrap="square" rtlCol="0">
            <a:spAutoFit/>
          </a:bodyPr>
          <a:lstStyle/>
          <a:p>
            <a:pPr marL="342900" indent="-342900" algn="just">
              <a:buFont typeface="Arial"/>
              <a:buChar char="•"/>
            </a:pPr>
            <a:r>
              <a:rPr lang="en-US" sz="2200" dirty="0" smtClean="0">
                <a:solidFill>
                  <a:srgbClr val="000000"/>
                </a:solidFill>
                <a:latin typeface="Arial" charset="0"/>
                <a:ea typeface="ＭＳ Ｐゴシック" charset="0"/>
                <a:cs typeface="ＭＳ Ｐゴシック" charset="0"/>
              </a:rPr>
              <a:t>Propagation </a:t>
            </a:r>
            <a:r>
              <a:rPr lang="en-US" sz="2200" dirty="0">
                <a:solidFill>
                  <a:srgbClr val="000000"/>
                </a:solidFill>
                <a:latin typeface="Arial" charset="0"/>
                <a:ea typeface="ＭＳ Ｐゴシック" charset="0"/>
                <a:cs typeface="ＭＳ Ｐゴシック" charset="0"/>
              </a:rPr>
              <a:t>of </a:t>
            </a:r>
            <a:r>
              <a:rPr lang="en-US" sz="2200" dirty="0" smtClean="0">
                <a:solidFill>
                  <a:srgbClr val="000000"/>
                </a:solidFill>
                <a:latin typeface="Arial" charset="0"/>
                <a:ea typeface="ＭＳ Ｐゴシック" charset="0"/>
                <a:cs typeface="ＭＳ Ｐゴシック" charset="0"/>
              </a:rPr>
              <a:t>self compressed </a:t>
            </a:r>
            <a:r>
              <a:rPr lang="en-US" sz="2200" dirty="0" err="1" smtClean="0">
                <a:solidFill>
                  <a:srgbClr val="000000"/>
                </a:solidFill>
                <a:latin typeface="Arial" charset="0"/>
                <a:ea typeface="ＭＳ Ｐゴシック" charset="0"/>
                <a:cs typeface="ＭＳ Ｐゴシック" charset="0"/>
              </a:rPr>
              <a:t>Solitons</a:t>
            </a:r>
            <a:endParaRPr lang="en-US" sz="2200" dirty="0" smtClean="0">
              <a:solidFill>
                <a:srgbClr val="000000"/>
              </a:solidFill>
              <a:latin typeface="Arial" charset="0"/>
              <a:ea typeface="ＭＳ Ｐゴシック" charset="0"/>
              <a:cs typeface="ＭＳ Ｐゴシック" charset="0"/>
            </a:endParaRPr>
          </a:p>
          <a:p>
            <a:pPr marL="342900" indent="-342900" algn="just">
              <a:buFont typeface="Arial"/>
              <a:buChar char="•"/>
            </a:pPr>
            <a:endParaRPr lang="en-US" sz="2200" dirty="0" smtClean="0">
              <a:solidFill>
                <a:srgbClr val="000000"/>
              </a:solidFill>
              <a:latin typeface="Arial" charset="0"/>
              <a:ea typeface="ＭＳ Ｐゴシック" charset="0"/>
              <a:cs typeface="ＭＳ Ｐゴシック" charset="0"/>
            </a:endParaRPr>
          </a:p>
          <a:p>
            <a:pPr marL="342900" indent="-342900" algn="just">
              <a:buFont typeface="Arial"/>
              <a:buChar char="•"/>
            </a:pPr>
            <a:r>
              <a:rPr lang="en-US" sz="2200" dirty="0" smtClean="0">
                <a:solidFill>
                  <a:srgbClr val="000000"/>
                </a:solidFill>
                <a:latin typeface="Arial" charset="0"/>
                <a:ea typeface="ＭＳ Ｐゴシック" charset="0"/>
                <a:cs typeface="ＭＳ Ｐゴシック" charset="0"/>
              </a:rPr>
              <a:t>Emission of resonant dispersive wave at phase matched wavelength in the UV</a:t>
            </a:r>
          </a:p>
          <a:p>
            <a:pPr marL="342900" indent="-342900" algn="just">
              <a:buFont typeface="Arial"/>
              <a:buChar char="•"/>
            </a:pPr>
            <a:endParaRPr lang="en-US" sz="2200" dirty="0">
              <a:solidFill>
                <a:srgbClr val="000000"/>
              </a:solidFill>
              <a:latin typeface="Arial" charset="0"/>
              <a:ea typeface="ＭＳ Ｐゴシック" charset="0"/>
              <a:cs typeface="ＭＳ Ｐゴシック" charset="0"/>
            </a:endParaRPr>
          </a:p>
          <a:p>
            <a:pPr marL="342900" indent="-342900" algn="just">
              <a:buFont typeface="Arial"/>
              <a:buChar char="•"/>
            </a:pPr>
            <a:r>
              <a:rPr lang="en-US" sz="2200" dirty="0">
                <a:solidFill>
                  <a:srgbClr val="000000"/>
                </a:solidFill>
                <a:latin typeface="Arial" charset="0"/>
                <a:ea typeface="ＭＳ Ｐゴシック" charset="0"/>
                <a:cs typeface="ＭＳ Ｐゴシック" charset="0"/>
              </a:rPr>
              <a:t>Tunable </a:t>
            </a:r>
            <a:r>
              <a:rPr lang="en-US" sz="2200" dirty="0" smtClean="0">
                <a:solidFill>
                  <a:srgbClr val="000000"/>
                </a:solidFill>
                <a:latin typeface="Arial" charset="0"/>
                <a:ea typeface="ＭＳ Ｐゴシック" charset="0"/>
                <a:cs typeface="ＭＳ Ｐゴシック" charset="0"/>
              </a:rPr>
              <a:t>emission with </a:t>
            </a:r>
            <a:r>
              <a:rPr lang="en-US" sz="2200" dirty="0" err="1">
                <a:solidFill>
                  <a:srgbClr val="000000"/>
                </a:solidFill>
                <a:latin typeface="Arial" charset="0"/>
                <a:ea typeface="ＭＳ Ｐゴシック" charset="0"/>
                <a:cs typeface="ＭＳ Ｐゴシック" charset="0"/>
              </a:rPr>
              <a:t>Ar</a:t>
            </a:r>
            <a:r>
              <a:rPr lang="en-US" sz="2200" dirty="0">
                <a:solidFill>
                  <a:srgbClr val="000000"/>
                </a:solidFill>
                <a:latin typeface="Arial" charset="0"/>
                <a:ea typeface="ＭＳ Ｐゴシック" charset="0"/>
                <a:cs typeface="ＭＳ Ｐゴシック" charset="0"/>
              </a:rPr>
              <a:t> </a:t>
            </a:r>
            <a:r>
              <a:rPr lang="en-US" sz="2200" dirty="0" smtClean="0">
                <a:solidFill>
                  <a:srgbClr val="000000"/>
                </a:solidFill>
                <a:latin typeface="Arial" charset="0"/>
                <a:ea typeface="ＭＳ Ｐゴシック" charset="0"/>
                <a:cs typeface="ＭＳ Ｐゴシック" charset="0"/>
              </a:rPr>
              <a:t>pressure 150-320 nm</a:t>
            </a:r>
            <a:endParaRPr lang="en-US" sz="2200" dirty="0">
              <a:solidFill>
                <a:srgbClr val="000000"/>
              </a:solidFill>
              <a:latin typeface="Arial" charset="0"/>
              <a:ea typeface="ＭＳ Ｐゴシック" charset="0"/>
              <a:cs typeface="ＭＳ Ｐゴシック" charset="0"/>
            </a:endParaRPr>
          </a:p>
          <a:p>
            <a:pPr marL="342900" indent="-342900" algn="just">
              <a:buFont typeface="Arial"/>
              <a:buChar char="•"/>
            </a:pPr>
            <a:endParaRPr lang="en-US" sz="2200" dirty="0">
              <a:solidFill>
                <a:srgbClr val="000000"/>
              </a:solidFill>
              <a:latin typeface="Arial" charset="0"/>
              <a:ea typeface="ＭＳ Ｐゴシック" charset="0"/>
              <a:cs typeface="ＭＳ Ｐゴシック" charset="0"/>
            </a:endParaRPr>
          </a:p>
        </p:txBody>
      </p:sp>
      <p:pic>
        <p:nvPicPr>
          <p:cNvPr id="10247" name="Picture 7" descr="E:\KaFai\Presentations\FEL_0120312\DSC_5525_resiz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188" y="3269725"/>
            <a:ext cx="5668886" cy="329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31793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B. Foster - Berlin 6/12</a:t>
            </a:r>
            <a:endParaRPr lang="en-GB"/>
          </a:p>
        </p:txBody>
      </p:sp>
      <p:sp>
        <p:nvSpPr>
          <p:cNvPr id="4" name="Slide Number Placeholder 3"/>
          <p:cNvSpPr>
            <a:spLocks noGrp="1"/>
          </p:cNvSpPr>
          <p:nvPr>
            <p:ph type="sldNum" sz="quarter" idx="11"/>
          </p:nvPr>
        </p:nvSpPr>
        <p:spPr/>
        <p:txBody>
          <a:bodyPr/>
          <a:lstStyle/>
          <a:p>
            <a:pPr>
              <a:defRPr/>
            </a:pPr>
            <a:fld id="{0DE4CEE2-A58D-2F4D-A1E9-13DE828C89EC}" type="slidenum">
              <a:rPr lang="en-GB" smtClean="0"/>
              <a:pPr>
                <a:defRPr/>
              </a:pPr>
              <a:t>90</a:t>
            </a:fld>
            <a:endParaRPr lang="en-GB"/>
          </a:p>
        </p:txBody>
      </p:sp>
    </p:spTree>
    <p:extLst>
      <p:ext uri="{BB962C8B-B14F-4D97-AF65-F5344CB8AC3E}">
        <p14:creationId xmlns:p14="http://schemas.microsoft.com/office/powerpoint/2010/main" val="3846378544"/>
      </p:ext>
    </p:extLst>
  </p:cSld>
  <p:clrMapOvr>
    <a:masterClrMapping/>
  </p:clrMapOvr>
  <p:transition xmlns:p14="http://schemas.microsoft.com/office/powerpoint/2010/mai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1" y="1351792"/>
            <a:ext cx="5898689" cy="326037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sp>
        <p:nvSpPr>
          <p:cNvPr id="69" name="Parallelogramma 68"/>
          <p:cNvSpPr/>
          <p:nvPr/>
        </p:nvSpPr>
        <p:spPr>
          <a:xfrm rot="16200000" flipV="1">
            <a:off x="3097753" y="1955229"/>
            <a:ext cx="2731477" cy="2063752"/>
          </a:xfrm>
          <a:prstGeom prst="parallelogram">
            <a:avLst/>
          </a:prstGeom>
          <a:blipFill dpi="0" rotWithShape="1">
            <a:blip r:embed="rId4" cstate="print">
              <a:alphaModFix amt="9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pic>
        <p:nvPicPr>
          <p:cNvPr id="61" name="Picture 6" descr="U:\Singola particella\Campo illuminante (intensità).png"/>
          <p:cNvPicPr>
            <a:picLocks noChangeAspect="1" noChangeArrowheads="1"/>
          </p:cNvPicPr>
          <p:nvPr/>
        </p:nvPicPr>
        <p:blipFill>
          <a:blip r:embed="rId5" cstate="print"/>
          <a:srcRect/>
          <a:stretch>
            <a:fillRect/>
          </a:stretch>
        </p:blipFill>
        <p:spPr bwMode="auto">
          <a:xfrm>
            <a:off x="6286029" y="1351792"/>
            <a:ext cx="3532070" cy="3260372"/>
          </a:xfrm>
          <a:prstGeom prst="rect">
            <a:avLst/>
          </a:prstGeom>
          <a:noFill/>
        </p:spPr>
      </p:pic>
      <p:pic>
        <p:nvPicPr>
          <p:cNvPr id="286727" name="Picture 7" descr="U:\Singola particella\Intensità.png"/>
          <p:cNvPicPr>
            <a:picLocks noChangeAspect="1" noChangeArrowheads="1"/>
          </p:cNvPicPr>
          <p:nvPr/>
        </p:nvPicPr>
        <p:blipFill>
          <a:blip r:embed="rId6" cstate="print"/>
          <a:srcRect/>
          <a:stretch>
            <a:fillRect/>
          </a:stretch>
        </p:blipFill>
        <p:spPr bwMode="auto">
          <a:xfrm>
            <a:off x="6284726" y="1350564"/>
            <a:ext cx="3533399" cy="3261600"/>
          </a:xfrm>
          <a:prstGeom prst="rect">
            <a:avLst/>
          </a:prstGeom>
          <a:noFill/>
        </p:spPr>
      </p:pic>
      <p:sp>
        <p:nvSpPr>
          <p:cNvPr id="8197" name="Rectangle 2"/>
          <p:cNvSpPr>
            <a:spLocks noGrp="1" noChangeArrowheads="1"/>
          </p:cNvSpPr>
          <p:nvPr>
            <p:ph type="title"/>
          </p:nvPr>
        </p:nvSpPr>
        <p:spPr>
          <a:xfrm>
            <a:off x="0" y="260648"/>
            <a:ext cx="9906000" cy="576262"/>
          </a:xfrm>
        </p:spPr>
        <p:txBody>
          <a:bodyPr>
            <a:noAutofit/>
          </a:bodyPr>
          <a:lstStyle/>
          <a:p>
            <a:pPr marL="285589" indent="-285589"/>
            <a:r>
              <a:rPr lang="en-US" sz="2400" dirty="0">
                <a:latin typeface="American Typewriter"/>
                <a:cs typeface="American Typewriter"/>
              </a:rPr>
              <a:t>PROBING TRANSVERSE COHERENCE WITH THE HETERODYNE SPECKLE APPROACH</a:t>
            </a:r>
          </a:p>
        </p:txBody>
      </p:sp>
      <p:sp>
        <p:nvSpPr>
          <p:cNvPr id="8200" name="Text Box 60"/>
          <p:cNvSpPr txBox="1">
            <a:spLocks noChangeArrowheads="1"/>
          </p:cNvSpPr>
          <p:nvPr/>
        </p:nvSpPr>
        <p:spPr bwMode="auto">
          <a:xfrm>
            <a:off x="7280283" y="4666387"/>
            <a:ext cx="1331884" cy="369279"/>
          </a:xfrm>
          <a:prstGeom prst="rect">
            <a:avLst/>
          </a:prstGeom>
          <a:noFill/>
          <a:ln w="9525" algn="ctr">
            <a:noFill/>
            <a:miter lim="800000"/>
            <a:headEnd/>
            <a:tailEnd/>
          </a:ln>
        </p:spPr>
        <p:txBody>
          <a:bodyPr wrap="square" lIns="91388" tIns="45694" rIns="91388" bIns="45694">
            <a:spAutoFit/>
          </a:bodyPr>
          <a:lstStyle/>
          <a:p>
            <a:pPr algn="r" fontAlgn="auto">
              <a:spcBef>
                <a:spcPts val="0"/>
              </a:spcBef>
              <a:spcAft>
                <a:spcPts val="0"/>
              </a:spcAft>
            </a:pPr>
            <a:r>
              <a:rPr lang="it-IT" sz="1800" b="1" dirty="0" err="1">
                <a:solidFill>
                  <a:prstClr val="black"/>
                </a:solidFill>
                <a:latin typeface="Calibri"/>
                <a:ea typeface="+mn-ea"/>
                <a:cs typeface="+mn-cs"/>
              </a:rPr>
              <a:t>Visibility</a:t>
            </a:r>
            <a:r>
              <a:rPr lang="it-IT" sz="1800" b="1" dirty="0">
                <a:solidFill>
                  <a:prstClr val="black"/>
                </a:solidFill>
                <a:latin typeface="Calibri"/>
                <a:ea typeface="+mn-ea"/>
                <a:cs typeface="+mn-cs"/>
              </a:rPr>
              <a:t>:</a:t>
            </a:r>
            <a:endParaRPr lang="it-IT" sz="1800" b="1" i="1" dirty="0">
              <a:solidFill>
                <a:prstClr val="black"/>
              </a:solidFill>
              <a:latin typeface="Calibri"/>
              <a:ea typeface="+mn-ea"/>
              <a:cs typeface="+mn-cs"/>
            </a:endParaRPr>
          </a:p>
        </p:txBody>
      </p:sp>
      <p:graphicFrame>
        <p:nvGraphicFramePr>
          <p:cNvPr id="8194" name="Object 61"/>
          <p:cNvGraphicFramePr>
            <a:graphicFrameLocks noChangeAspect="1"/>
          </p:cNvGraphicFramePr>
          <p:nvPr>
            <p:extLst>
              <p:ext uri="{D42A27DB-BD31-4B8C-83A1-F6EECF244321}">
                <p14:modId xmlns:p14="http://schemas.microsoft.com/office/powerpoint/2010/main" val="2292164428"/>
              </p:ext>
            </p:extLst>
          </p:nvPr>
        </p:nvGraphicFramePr>
        <p:xfrm>
          <a:off x="6844365" y="5142911"/>
          <a:ext cx="2340636" cy="708025"/>
        </p:xfrm>
        <a:graphic>
          <a:graphicData uri="http://schemas.openxmlformats.org/presentationml/2006/ole">
            <mc:AlternateContent xmlns:mc="http://schemas.openxmlformats.org/markup-compatibility/2006">
              <mc:Choice xmlns:v="urn:schemas-microsoft-com:vml" Requires="v">
                <p:oleObj spid="_x0000_s1792" name="Equation" r:id="rId7" imgW="1473120" imgH="482400" progId="Equation.3">
                  <p:embed/>
                </p:oleObj>
              </mc:Choice>
              <mc:Fallback>
                <p:oleObj name="Equation" r:id="rId7" imgW="1473120" imgH="482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4365" y="5142911"/>
                        <a:ext cx="2340636"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Parallelogramma 20"/>
          <p:cNvSpPr/>
          <p:nvPr/>
        </p:nvSpPr>
        <p:spPr>
          <a:xfrm rot="16200000" flipV="1">
            <a:off x="53517" y="1955229"/>
            <a:ext cx="2731477" cy="2063752"/>
          </a:xfrm>
          <a:prstGeom prst="parallelogram">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sp>
        <p:nvSpPr>
          <p:cNvPr id="44" name="CasellaDiTesto 43"/>
          <p:cNvSpPr txBox="1"/>
          <p:nvPr/>
        </p:nvSpPr>
        <p:spPr>
          <a:xfrm>
            <a:off x="1410236" y="3199164"/>
            <a:ext cx="464344" cy="369279"/>
          </a:xfrm>
          <a:prstGeom prst="rect">
            <a:avLst/>
          </a:prstGeom>
          <a:noFill/>
        </p:spPr>
        <p:txBody>
          <a:bodyPr wrap="square" lIns="91388" tIns="45694" rIns="91388" bIns="45694" rtlCol="0">
            <a:spAutoFit/>
          </a:bodyPr>
          <a:lstStyle/>
          <a:p>
            <a:pPr algn="l" fontAlgn="auto">
              <a:spcBef>
                <a:spcPts val="0"/>
              </a:spcBef>
              <a:spcAft>
                <a:spcPts val="0"/>
              </a:spcAft>
            </a:pPr>
            <a:r>
              <a:rPr lang="it-IT" sz="1800" b="1" i="1" dirty="0">
                <a:solidFill>
                  <a:srgbClr val="FF0000"/>
                </a:solidFill>
                <a:latin typeface="Adobe Caslon Pro" pitchFamily="18" charset="0"/>
                <a:ea typeface="+mn-ea"/>
                <a:cs typeface="+mn-cs"/>
              </a:rPr>
              <a:t>P</a:t>
            </a:r>
            <a:r>
              <a:rPr lang="it-IT" sz="1800" b="1" i="1" baseline="-25000" dirty="0">
                <a:solidFill>
                  <a:srgbClr val="FF0000"/>
                </a:solidFill>
                <a:latin typeface="Adobe Caslon Pro" pitchFamily="18" charset="0"/>
                <a:ea typeface="+mn-ea"/>
                <a:cs typeface="+mn-cs"/>
              </a:rPr>
              <a:t>0</a:t>
            </a:r>
          </a:p>
        </p:txBody>
      </p:sp>
      <p:grpSp>
        <p:nvGrpSpPr>
          <p:cNvPr id="2" name="Gruppo 67"/>
          <p:cNvGrpSpPr/>
          <p:nvPr/>
        </p:nvGrpSpPr>
        <p:grpSpPr>
          <a:xfrm>
            <a:off x="1592579" y="2085632"/>
            <a:ext cx="696120" cy="480188"/>
            <a:chOff x="1470073" y="1818274"/>
            <a:chExt cx="642572" cy="480188"/>
          </a:xfrm>
        </p:grpSpPr>
        <p:sp>
          <p:nvSpPr>
            <p:cNvPr id="30" name="Ovale 29"/>
            <p:cNvSpPr/>
            <p:nvPr/>
          </p:nvSpPr>
          <p:spPr>
            <a:xfrm>
              <a:off x="1470073" y="1818274"/>
              <a:ext cx="117232" cy="117232"/>
            </a:xfrm>
            <a:prstGeom prst="ellipse">
              <a:avLst/>
            </a:prstGeom>
            <a:solidFill>
              <a:srgbClr val="1B50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sp>
          <p:nvSpPr>
            <p:cNvPr id="46" name="CasellaDiTesto 45"/>
            <p:cNvSpPr txBox="1"/>
            <p:nvPr/>
          </p:nvSpPr>
          <p:spPr>
            <a:xfrm>
              <a:off x="1684020" y="1929130"/>
              <a:ext cx="428625" cy="369332"/>
            </a:xfrm>
            <a:prstGeom prst="rect">
              <a:avLst/>
            </a:prstGeom>
            <a:noFill/>
          </p:spPr>
          <p:txBody>
            <a:bodyPr wrap="square" rtlCol="0">
              <a:spAutoFit/>
            </a:bodyPr>
            <a:lstStyle/>
            <a:p>
              <a:pPr algn="l" fontAlgn="auto">
                <a:spcBef>
                  <a:spcPts val="0"/>
                </a:spcBef>
                <a:spcAft>
                  <a:spcPts val="0"/>
                </a:spcAft>
              </a:pPr>
              <a:r>
                <a:rPr lang="it-IT" sz="1800" b="1" i="1" dirty="0">
                  <a:solidFill>
                    <a:srgbClr val="1B5092"/>
                  </a:solidFill>
                  <a:latin typeface="Adobe Caslon Pro" pitchFamily="18" charset="0"/>
                  <a:ea typeface="+mn-ea"/>
                  <a:cs typeface="+mn-cs"/>
                </a:rPr>
                <a:t>P</a:t>
              </a:r>
              <a:endParaRPr lang="it-IT" sz="1800" b="1" i="1" baseline="-25000" dirty="0">
                <a:solidFill>
                  <a:srgbClr val="1B5092"/>
                </a:solidFill>
                <a:latin typeface="Adobe Caslon Pro" pitchFamily="18" charset="0"/>
                <a:ea typeface="+mn-ea"/>
                <a:cs typeface="+mn-cs"/>
              </a:endParaRPr>
            </a:p>
          </p:txBody>
        </p:sp>
      </p:grpSp>
      <p:grpSp>
        <p:nvGrpSpPr>
          <p:cNvPr id="3" name="Gruppo 64"/>
          <p:cNvGrpSpPr/>
          <p:nvPr/>
        </p:nvGrpSpPr>
        <p:grpSpPr>
          <a:xfrm>
            <a:off x="5010154" y="1968518"/>
            <a:ext cx="634208" cy="369332"/>
            <a:chOff x="4624753" y="1701165"/>
            <a:chExt cx="585423" cy="369332"/>
          </a:xfrm>
        </p:grpSpPr>
        <p:sp>
          <p:nvSpPr>
            <p:cNvPr id="59" name="CasellaDiTesto 58"/>
            <p:cNvSpPr txBox="1"/>
            <p:nvPr/>
          </p:nvSpPr>
          <p:spPr>
            <a:xfrm>
              <a:off x="4858386" y="1701165"/>
              <a:ext cx="351790" cy="369332"/>
            </a:xfrm>
            <a:prstGeom prst="rect">
              <a:avLst/>
            </a:prstGeom>
            <a:solidFill>
              <a:srgbClr val="1B5092"/>
            </a:solidFill>
          </p:spPr>
          <p:txBody>
            <a:bodyPr wrap="square" rtlCol="0">
              <a:spAutoFit/>
            </a:bodyPr>
            <a:lstStyle/>
            <a:p>
              <a:pPr algn="l" fontAlgn="auto">
                <a:spcBef>
                  <a:spcPts val="0"/>
                </a:spcBef>
                <a:spcAft>
                  <a:spcPts val="0"/>
                </a:spcAft>
              </a:pPr>
              <a:r>
                <a:rPr lang="it-IT" sz="1800" i="1" dirty="0">
                  <a:solidFill>
                    <a:prstClr val="white">
                      <a:lumMod val="95000"/>
                    </a:prstClr>
                  </a:solidFill>
                  <a:latin typeface="Adobe Caslon Pro" pitchFamily="18" charset="0"/>
                  <a:ea typeface="+mn-ea"/>
                  <a:cs typeface="+mn-cs"/>
                </a:rPr>
                <a:t>Q</a:t>
              </a:r>
              <a:endParaRPr lang="it-IT" sz="1800" i="1" baseline="-25000" dirty="0">
                <a:solidFill>
                  <a:prstClr val="white">
                    <a:lumMod val="95000"/>
                  </a:prstClr>
                </a:solidFill>
                <a:latin typeface="Adobe Caslon Pro" pitchFamily="18" charset="0"/>
                <a:ea typeface="+mn-ea"/>
                <a:cs typeface="+mn-cs"/>
              </a:endParaRPr>
            </a:p>
          </p:txBody>
        </p:sp>
        <p:sp>
          <p:nvSpPr>
            <p:cNvPr id="60" name="Ovale 59"/>
            <p:cNvSpPr/>
            <p:nvPr/>
          </p:nvSpPr>
          <p:spPr>
            <a:xfrm>
              <a:off x="4624753" y="1856374"/>
              <a:ext cx="117232" cy="117232"/>
            </a:xfrm>
            <a:prstGeom prst="ellipse">
              <a:avLst/>
            </a:prstGeom>
            <a:solidFill>
              <a:srgbClr val="1B50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sz="1800">
                <a:solidFill>
                  <a:prstClr val="white"/>
                </a:solidFill>
                <a:latin typeface="Calibri"/>
              </a:endParaRPr>
            </a:p>
          </p:txBody>
        </p:sp>
      </p:grpSp>
      <p:sp>
        <p:nvSpPr>
          <p:cNvPr id="31" name="Freccia a destra 30"/>
          <p:cNvSpPr/>
          <p:nvPr/>
        </p:nvSpPr>
        <p:spPr>
          <a:xfrm>
            <a:off x="5666518" y="2896308"/>
            <a:ext cx="464344" cy="238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grpSp>
        <p:nvGrpSpPr>
          <p:cNvPr id="4" name="Gruppo 66"/>
          <p:cNvGrpSpPr/>
          <p:nvPr/>
        </p:nvGrpSpPr>
        <p:grpSpPr>
          <a:xfrm>
            <a:off x="1719581" y="2153325"/>
            <a:ext cx="3326288" cy="267353"/>
            <a:chOff x="1587305" y="1885950"/>
            <a:chExt cx="3070420" cy="267353"/>
          </a:xfrm>
        </p:grpSpPr>
        <p:cxnSp>
          <p:nvCxnSpPr>
            <p:cNvPr id="34" name="Connettore 1 33"/>
            <p:cNvCxnSpPr>
              <a:stCxn id="30" idx="6"/>
            </p:cNvCxnSpPr>
            <p:nvPr/>
          </p:nvCxnSpPr>
          <p:spPr>
            <a:xfrm>
              <a:off x="1587305" y="2144243"/>
              <a:ext cx="1574995" cy="90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3181350" y="1885950"/>
              <a:ext cx="1476375" cy="952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grpSp>
        <p:nvGrpSpPr>
          <p:cNvPr id="5" name="Gruppo 65"/>
          <p:cNvGrpSpPr/>
          <p:nvPr/>
        </p:nvGrpSpPr>
        <p:grpSpPr>
          <a:xfrm>
            <a:off x="1580488" y="2229539"/>
            <a:ext cx="3408628" cy="1064278"/>
            <a:chOff x="1458912" y="1962151"/>
            <a:chExt cx="3146426" cy="1064278"/>
          </a:xfrm>
        </p:grpSpPr>
        <p:cxnSp>
          <p:nvCxnSpPr>
            <p:cNvPr id="41" name="Connettore 1 40"/>
            <p:cNvCxnSpPr>
              <a:stCxn id="49" idx="2"/>
            </p:cNvCxnSpPr>
            <p:nvPr/>
          </p:nvCxnSpPr>
          <p:spPr>
            <a:xfrm rot="10800000" flipH="1">
              <a:off x="1458912" y="2597803"/>
              <a:ext cx="1722437" cy="4286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V="1">
              <a:off x="3187700" y="1962151"/>
              <a:ext cx="1417638" cy="361949"/>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49" name="Oval 79"/>
          <p:cNvSpPr>
            <a:spLocks noChangeArrowheads="1"/>
          </p:cNvSpPr>
          <p:nvPr/>
        </p:nvSpPr>
        <p:spPr bwMode="auto">
          <a:xfrm>
            <a:off x="1580515" y="2967741"/>
            <a:ext cx="127265" cy="117475"/>
          </a:xfrm>
          <a:prstGeom prst="ellipse">
            <a:avLst/>
          </a:prstGeom>
          <a:solidFill>
            <a:schemeClr val="tx1"/>
          </a:solidFill>
          <a:ln w="9525" algn="ctr">
            <a:solidFill>
              <a:schemeClr val="tx1"/>
            </a:solidFill>
            <a:round/>
            <a:headEnd/>
            <a:tailEnd/>
          </a:ln>
        </p:spPr>
        <p:txBody>
          <a:bodyPr lIns="91388" tIns="45694" rIns="91388" bIns="45694"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nvGrpSpPr>
          <p:cNvPr id="6" name="Gruppo 60"/>
          <p:cNvGrpSpPr/>
          <p:nvPr/>
        </p:nvGrpSpPr>
        <p:grpSpPr>
          <a:xfrm>
            <a:off x="846144" y="2086628"/>
            <a:ext cx="1981200" cy="1828800"/>
            <a:chOff x="-2257425" y="581025"/>
            <a:chExt cx="1828800" cy="1828800"/>
          </a:xfrm>
        </p:grpSpPr>
        <p:sp>
          <p:nvSpPr>
            <p:cNvPr id="50" name="Arco 49"/>
            <p:cNvSpPr/>
            <p:nvPr/>
          </p:nvSpPr>
          <p:spPr>
            <a:xfrm>
              <a:off x="-1819245" y="1047780"/>
              <a:ext cx="933390" cy="933390"/>
            </a:xfrm>
            <a:prstGeom prst="arc">
              <a:avLst>
                <a:gd name="adj1" fmla="val 18482965"/>
                <a:gd name="adj2" fmla="val 31994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53" name="Arco 52"/>
            <p:cNvSpPr/>
            <p:nvPr/>
          </p:nvSpPr>
          <p:spPr>
            <a:xfrm>
              <a:off x="-1543050" y="1333500"/>
              <a:ext cx="400050" cy="400050"/>
            </a:xfrm>
            <a:prstGeom prst="arc">
              <a:avLst>
                <a:gd name="adj1" fmla="val 17696224"/>
                <a:gd name="adj2" fmla="val 32236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55" name="Arco 54"/>
            <p:cNvSpPr/>
            <p:nvPr/>
          </p:nvSpPr>
          <p:spPr>
            <a:xfrm>
              <a:off x="-2028825" y="819150"/>
              <a:ext cx="1371600" cy="1371600"/>
            </a:xfrm>
            <a:prstGeom prst="arc">
              <a:avLst>
                <a:gd name="adj1" fmla="val 18523239"/>
                <a:gd name="adj2" fmla="val 315783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sp>
          <p:nvSpPr>
            <p:cNvPr id="56" name="Arco 55"/>
            <p:cNvSpPr/>
            <p:nvPr/>
          </p:nvSpPr>
          <p:spPr>
            <a:xfrm>
              <a:off x="-2257425" y="581025"/>
              <a:ext cx="1828800" cy="1828800"/>
            </a:xfrm>
            <a:prstGeom prst="arc">
              <a:avLst>
                <a:gd name="adj1" fmla="val 18557367"/>
                <a:gd name="adj2" fmla="val 3113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it-IT" sz="1800">
                <a:solidFill>
                  <a:prstClr val="black"/>
                </a:solidFill>
                <a:latin typeface="Calibri"/>
              </a:endParaRPr>
            </a:p>
          </p:txBody>
        </p:sp>
      </p:grpSp>
      <p:sp>
        <p:nvSpPr>
          <p:cNvPr id="71" name="Text Box 24"/>
          <p:cNvSpPr txBox="1">
            <a:spLocks noChangeArrowheads="1"/>
          </p:cNvSpPr>
          <p:nvPr/>
        </p:nvSpPr>
        <p:spPr bwMode="auto">
          <a:xfrm>
            <a:off x="6277048" y="956693"/>
            <a:ext cx="3531114" cy="304802"/>
          </a:xfrm>
          <a:prstGeom prst="rect">
            <a:avLst/>
          </a:prstGeom>
          <a:solidFill>
            <a:srgbClr val="1B5092"/>
          </a:solidFill>
          <a:ln w="9525">
            <a:noFill/>
            <a:miter lim="800000"/>
            <a:headEnd/>
            <a:tailEnd/>
          </a:ln>
        </p:spPr>
        <p:txBody>
          <a:bodyPr lIns="91388" tIns="45694" rIns="91388" bIns="45694"/>
          <a:lstStyle/>
          <a:p>
            <a:pPr algn="l" defTabSz="628294" fontAlgn="auto">
              <a:spcBef>
                <a:spcPts val="0"/>
              </a:spcBef>
              <a:spcAft>
                <a:spcPts val="0"/>
              </a:spcAft>
            </a:pPr>
            <a:r>
              <a:rPr lang="it-IT" sz="1400" dirty="0" err="1">
                <a:solidFill>
                  <a:prstClr val="white"/>
                </a:solidFill>
                <a:latin typeface="Century Gothic" pitchFamily="34" charset="0"/>
                <a:ea typeface="+mn-ea"/>
                <a:cs typeface="+mn-cs"/>
              </a:rPr>
              <a:t>Simulated</a:t>
            </a:r>
            <a:r>
              <a:rPr lang="it-IT" sz="1400" dirty="0">
                <a:solidFill>
                  <a:prstClr val="white"/>
                </a:solidFill>
                <a:latin typeface="Century Gothic" pitchFamily="34" charset="0"/>
                <a:ea typeface="+mn-ea"/>
                <a:cs typeface="+mn-cs"/>
              </a:rPr>
              <a:t> </a:t>
            </a:r>
            <a:r>
              <a:rPr lang="it-IT" sz="1400" dirty="0" err="1">
                <a:solidFill>
                  <a:prstClr val="white"/>
                </a:solidFill>
                <a:latin typeface="Century Gothic" pitchFamily="34" charset="0"/>
                <a:ea typeface="+mn-ea"/>
                <a:cs typeface="+mn-cs"/>
              </a:rPr>
              <a:t>Time-Averaged</a:t>
            </a:r>
            <a:r>
              <a:rPr lang="it-IT" sz="1400" dirty="0">
                <a:solidFill>
                  <a:prstClr val="white"/>
                </a:solidFill>
                <a:latin typeface="Century Gothic" pitchFamily="34" charset="0"/>
                <a:ea typeface="+mn-ea"/>
                <a:cs typeface="+mn-cs"/>
              </a:rPr>
              <a:t> </a:t>
            </a:r>
            <a:r>
              <a:rPr lang="it-IT" sz="1400" dirty="0" err="1">
                <a:solidFill>
                  <a:prstClr val="white"/>
                </a:solidFill>
                <a:latin typeface="Century Gothic" pitchFamily="34" charset="0"/>
                <a:ea typeface="+mn-ea"/>
                <a:cs typeface="+mn-cs"/>
              </a:rPr>
              <a:t>Distribution</a:t>
            </a:r>
            <a:endParaRPr lang="it-IT" sz="1400" i="1" dirty="0">
              <a:solidFill>
                <a:prstClr val="white"/>
              </a:solidFill>
              <a:latin typeface="Century Gothic" pitchFamily="34" charset="0"/>
              <a:ea typeface="+mn-ea"/>
              <a:cs typeface="+mn-cs"/>
            </a:endParaRPr>
          </a:p>
        </p:txBody>
      </p:sp>
      <p:graphicFrame>
        <p:nvGraphicFramePr>
          <p:cNvPr id="286729" name="Object 9"/>
          <p:cNvGraphicFramePr>
            <a:graphicFrameLocks noChangeAspect="1"/>
          </p:cNvGraphicFramePr>
          <p:nvPr>
            <p:extLst>
              <p:ext uri="{D42A27DB-BD31-4B8C-83A1-F6EECF244321}">
                <p14:modId xmlns:p14="http://schemas.microsoft.com/office/powerpoint/2010/main" val="200863899"/>
              </p:ext>
            </p:extLst>
          </p:nvPr>
        </p:nvGraphicFramePr>
        <p:xfrm>
          <a:off x="281383" y="5978226"/>
          <a:ext cx="2053431" cy="709612"/>
        </p:xfrm>
        <a:graphic>
          <a:graphicData uri="http://schemas.openxmlformats.org/presentationml/2006/ole">
            <mc:AlternateContent xmlns:mc="http://schemas.openxmlformats.org/markup-compatibility/2006">
              <mc:Choice xmlns:v="urn:schemas-microsoft-com:vml" Requires="v">
                <p:oleObj spid="_x0000_s1793" name="Equation" r:id="rId10" imgW="1054080" imgH="393480" progId="">
                  <p:embed/>
                </p:oleObj>
              </mc:Choice>
              <mc:Fallback>
                <p:oleObj name="Equation" r:id="rId10" imgW="1054080" imgH="39348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383" y="5978226"/>
                        <a:ext cx="2053431"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uppo 117"/>
          <p:cNvGrpSpPr/>
          <p:nvPr/>
        </p:nvGrpSpPr>
        <p:grpSpPr>
          <a:xfrm>
            <a:off x="2332381" y="5868352"/>
            <a:ext cx="1398191" cy="1017032"/>
            <a:chOff x="5869164" y="4412192"/>
            <a:chExt cx="1290638" cy="1017032"/>
          </a:xfrm>
        </p:grpSpPr>
        <p:sp>
          <p:nvSpPr>
            <p:cNvPr id="119" name="Line 50"/>
            <p:cNvSpPr>
              <a:spLocks noChangeShapeType="1"/>
            </p:cNvSpPr>
            <p:nvPr/>
          </p:nvSpPr>
          <p:spPr bwMode="auto">
            <a:xfrm flipV="1">
              <a:off x="6013627" y="4588405"/>
              <a:ext cx="601662" cy="374650"/>
            </a:xfrm>
            <a:prstGeom prst="line">
              <a:avLst/>
            </a:prstGeom>
            <a:noFill/>
            <a:ln w="38100">
              <a:solidFill>
                <a:srgbClr val="0000FF"/>
              </a:solidFill>
              <a:round/>
              <a:headEnd/>
              <a:tailEnd type="triangle" w="med" len="me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20" name="Text Box 51"/>
            <p:cNvSpPr txBox="1">
              <a:spLocks noChangeArrowheads="1"/>
            </p:cNvSpPr>
            <p:nvPr/>
          </p:nvSpPr>
          <p:spPr bwMode="auto">
            <a:xfrm>
              <a:off x="6199364" y="4659840"/>
              <a:ext cx="528638" cy="369332"/>
            </a:xfrm>
            <a:prstGeom prst="rect">
              <a:avLst/>
            </a:prstGeom>
            <a:noFill/>
            <a:ln w="9525">
              <a:noFill/>
              <a:miter lim="800000"/>
              <a:headEnd/>
              <a:tailEnd/>
            </a:ln>
          </p:spPr>
          <p:txBody>
            <a:bodyPr anchor="ctr">
              <a:spAutoFit/>
            </a:bodyPr>
            <a:lstStyle/>
            <a:p>
              <a:pPr algn="l" fontAlgn="auto">
                <a:spcAft>
                  <a:spcPts val="0"/>
                </a:spcAft>
              </a:pPr>
              <a:r>
                <a:rPr lang="it-IT" sz="1800" dirty="0">
                  <a:solidFill>
                    <a:prstClr val="black"/>
                  </a:solidFill>
                  <a:latin typeface="Symbol" pitchFamily="18" charset="2"/>
                  <a:ea typeface="+mn-ea"/>
                  <a:cs typeface="+mn-cs"/>
                </a:rPr>
                <a:t>q</a:t>
              </a:r>
              <a:endParaRPr lang="it-IT" sz="1800" dirty="0">
                <a:solidFill>
                  <a:prstClr val="black"/>
                </a:solidFill>
                <a:latin typeface="Calibri"/>
                <a:ea typeface="+mn-ea"/>
                <a:cs typeface="+mn-cs"/>
              </a:endParaRPr>
            </a:p>
          </p:txBody>
        </p:sp>
        <p:sp>
          <p:nvSpPr>
            <p:cNvPr id="121" name="Line 52"/>
            <p:cNvSpPr>
              <a:spLocks noChangeShapeType="1"/>
            </p:cNvSpPr>
            <p:nvPr/>
          </p:nvSpPr>
          <p:spPr bwMode="auto">
            <a:xfrm>
              <a:off x="6016802" y="4977342"/>
              <a:ext cx="611187" cy="0"/>
            </a:xfrm>
            <a:prstGeom prst="line">
              <a:avLst/>
            </a:prstGeom>
            <a:noFill/>
            <a:ln w="38100">
              <a:solidFill>
                <a:srgbClr val="FF0000"/>
              </a:solidFill>
              <a:round/>
              <a:headEnd/>
              <a:tailEnd type="triangle" w="med" len="me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22" name="Line 53"/>
            <p:cNvSpPr>
              <a:spLocks noChangeShapeType="1"/>
            </p:cNvSpPr>
            <p:nvPr/>
          </p:nvSpPr>
          <p:spPr bwMode="auto">
            <a:xfrm flipH="1" flipV="1">
              <a:off x="6683552" y="4575705"/>
              <a:ext cx="12700" cy="428625"/>
            </a:xfrm>
            <a:prstGeom prst="line">
              <a:avLst/>
            </a:prstGeom>
            <a:noFill/>
            <a:ln w="38100">
              <a:solidFill>
                <a:schemeClr val="tx1"/>
              </a:solidFill>
              <a:round/>
              <a:headEnd/>
              <a:tailEnd type="triangle" w="med" len="med"/>
            </a:ln>
          </p:spPr>
          <p:txBody>
            <a:bodyPr anchor="ctr">
              <a:spAutoFit/>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23" name="Text Box 54"/>
            <p:cNvSpPr txBox="1">
              <a:spLocks noChangeArrowheads="1"/>
            </p:cNvSpPr>
            <p:nvPr/>
          </p:nvSpPr>
          <p:spPr bwMode="auto">
            <a:xfrm>
              <a:off x="5989814" y="5059892"/>
              <a:ext cx="449263" cy="369332"/>
            </a:xfrm>
            <a:prstGeom prst="rect">
              <a:avLst/>
            </a:prstGeom>
            <a:noFill/>
            <a:ln w="9525" algn="ctr">
              <a:noFill/>
              <a:miter lim="800000"/>
              <a:headEnd/>
              <a:tailEnd/>
            </a:ln>
          </p:spPr>
          <p:txBody>
            <a:bodyPr>
              <a:spAutoFit/>
            </a:bodyPr>
            <a:lstStyle/>
            <a:p>
              <a:pPr algn="l" fontAlgn="auto">
                <a:spcBef>
                  <a:spcPts val="0"/>
                </a:spcBef>
                <a:spcAft>
                  <a:spcPts val="0"/>
                </a:spcAft>
              </a:pPr>
              <a:r>
                <a:rPr lang="it-IT" sz="1800" dirty="0">
                  <a:solidFill>
                    <a:srgbClr val="FF0000"/>
                  </a:solidFill>
                  <a:latin typeface="Garamond" pitchFamily="18" charset="0"/>
                  <a:ea typeface="+mn-ea"/>
                  <a:cs typeface="+mn-cs"/>
                </a:rPr>
                <a:t>k</a:t>
              </a:r>
              <a:r>
                <a:rPr lang="it-IT" sz="1800" baseline="-25000" dirty="0">
                  <a:solidFill>
                    <a:srgbClr val="FF0000"/>
                  </a:solidFill>
                  <a:latin typeface="Garamond" pitchFamily="18" charset="0"/>
                  <a:ea typeface="+mn-ea"/>
                  <a:cs typeface="+mn-cs"/>
                </a:rPr>
                <a:t>0</a:t>
              </a:r>
              <a:endParaRPr lang="it-IT" sz="1800" dirty="0">
                <a:solidFill>
                  <a:srgbClr val="FF0000"/>
                </a:solidFill>
                <a:latin typeface="Garamond" pitchFamily="18" charset="0"/>
                <a:ea typeface="+mn-ea"/>
                <a:cs typeface="+mn-cs"/>
              </a:endParaRPr>
            </a:p>
          </p:txBody>
        </p:sp>
        <p:sp>
          <p:nvSpPr>
            <p:cNvPr id="124" name="Text Box 55"/>
            <p:cNvSpPr txBox="1">
              <a:spLocks noChangeArrowheads="1"/>
            </p:cNvSpPr>
            <p:nvPr/>
          </p:nvSpPr>
          <p:spPr bwMode="auto">
            <a:xfrm>
              <a:off x="5869164" y="4412192"/>
              <a:ext cx="449263" cy="369332"/>
            </a:xfrm>
            <a:prstGeom prst="rect">
              <a:avLst/>
            </a:prstGeom>
            <a:noFill/>
            <a:ln w="9525" algn="ctr">
              <a:noFill/>
              <a:miter lim="800000"/>
              <a:headEnd/>
              <a:tailEnd/>
            </a:ln>
          </p:spPr>
          <p:txBody>
            <a:bodyPr>
              <a:spAutoFit/>
            </a:bodyPr>
            <a:lstStyle/>
            <a:p>
              <a:pPr algn="l" fontAlgn="auto">
                <a:spcBef>
                  <a:spcPts val="0"/>
                </a:spcBef>
                <a:spcAft>
                  <a:spcPts val="0"/>
                </a:spcAft>
              </a:pPr>
              <a:r>
                <a:rPr lang="it-IT" sz="1800" dirty="0" err="1">
                  <a:solidFill>
                    <a:srgbClr val="0000FF"/>
                  </a:solidFill>
                  <a:latin typeface="Garamond" pitchFamily="18" charset="0"/>
                  <a:ea typeface="+mn-ea"/>
                  <a:cs typeface="+mn-cs"/>
                </a:rPr>
                <a:t>k</a:t>
              </a:r>
              <a:r>
                <a:rPr lang="it-IT" sz="1800" baseline="-25000" dirty="0" err="1">
                  <a:solidFill>
                    <a:srgbClr val="0000FF"/>
                  </a:solidFill>
                  <a:latin typeface="Bell MT" pitchFamily="18" charset="0"/>
                  <a:ea typeface="+mn-ea"/>
                  <a:cs typeface="+mn-cs"/>
                </a:rPr>
                <a:t>s</a:t>
              </a:r>
              <a:endParaRPr lang="it-IT" sz="1800" baseline="-25000" dirty="0">
                <a:solidFill>
                  <a:srgbClr val="0000FF"/>
                </a:solidFill>
                <a:latin typeface="Bell MT" pitchFamily="18" charset="0"/>
                <a:ea typeface="+mn-ea"/>
                <a:cs typeface="+mn-cs"/>
              </a:endParaRPr>
            </a:p>
          </p:txBody>
        </p:sp>
        <p:sp>
          <p:nvSpPr>
            <p:cNvPr id="125" name="Text Box 56"/>
            <p:cNvSpPr txBox="1">
              <a:spLocks noChangeArrowheads="1"/>
            </p:cNvSpPr>
            <p:nvPr/>
          </p:nvSpPr>
          <p:spPr bwMode="auto">
            <a:xfrm>
              <a:off x="6710539" y="4785255"/>
              <a:ext cx="449263" cy="369332"/>
            </a:xfrm>
            <a:prstGeom prst="rect">
              <a:avLst/>
            </a:prstGeom>
            <a:noFill/>
            <a:ln w="9525" algn="ctr">
              <a:noFill/>
              <a:miter lim="800000"/>
              <a:headEnd/>
              <a:tailEnd/>
            </a:ln>
          </p:spPr>
          <p:txBody>
            <a:bodyPr>
              <a:spAutoFit/>
            </a:bodyPr>
            <a:lstStyle/>
            <a:p>
              <a:pPr algn="l" fontAlgn="auto">
                <a:spcBef>
                  <a:spcPts val="0"/>
                </a:spcBef>
                <a:spcAft>
                  <a:spcPts val="0"/>
                </a:spcAft>
              </a:pPr>
              <a:r>
                <a:rPr lang="it-IT" sz="1800" dirty="0">
                  <a:solidFill>
                    <a:prstClr val="black"/>
                  </a:solidFill>
                  <a:latin typeface="Garamond" pitchFamily="18" charset="0"/>
                  <a:ea typeface="+mn-ea"/>
                  <a:cs typeface="+mn-cs"/>
                </a:rPr>
                <a:t>q</a:t>
              </a:r>
            </a:p>
          </p:txBody>
        </p:sp>
      </p:grpSp>
      <p:pic>
        <p:nvPicPr>
          <p:cNvPr id="48" name="Picture 6"/>
          <p:cNvPicPr>
            <a:picLocks noChangeAspect="1" noChangeArrowheads="1"/>
          </p:cNvPicPr>
          <p:nvPr/>
        </p:nvPicPr>
        <p:blipFill>
          <a:blip r:embed="rId12" cstate="print">
            <a:lum bright="-40000" contrast="40000"/>
          </a:blip>
          <a:srcRect/>
          <a:stretch>
            <a:fillRect/>
          </a:stretch>
        </p:blipFill>
        <p:spPr bwMode="auto">
          <a:xfrm>
            <a:off x="6284699" y="1350564"/>
            <a:ext cx="3533400" cy="3261600"/>
          </a:xfrm>
          <a:prstGeom prst="rect">
            <a:avLst/>
          </a:prstGeom>
          <a:noFill/>
          <a:ln w="9525">
            <a:noFill/>
            <a:miter lim="800000"/>
            <a:headEnd/>
            <a:tailEnd/>
          </a:ln>
          <a:effectLst/>
        </p:spPr>
      </p:pic>
      <p:graphicFrame>
        <p:nvGraphicFramePr>
          <p:cNvPr id="57" name="Object 62"/>
          <p:cNvGraphicFramePr>
            <a:graphicFrameLocks noGrp="1" noChangeAspect="1"/>
          </p:cNvGraphicFramePr>
          <p:nvPr>
            <p:ph sz="half" idx="2"/>
            <p:extLst>
              <p:ext uri="{D42A27DB-BD31-4B8C-83A1-F6EECF244321}">
                <p14:modId xmlns:p14="http://schemas.microsoft.com/office/powerpoint/2010/main" val="1448607274"/>
              </p:ext>
            </p:extLst>
          </p:nvPr>
        </p:nvGraphicFramePr>
        <p:xfrm>
          <a:off x="3570288" y="5109228"/>
          <a:ext cx="2660518" cy="806450"/>
        </p:xfrm>
        <a:graphic>
          <a:graphicData uri="http://schemas.openxmlformats.org/presentationml/2006/ole">
            <mc:AlternateContent xmlns:mc="http://schemas.openxmlformats.org/markup-compatibility/2006">
              <mc:Choice xmlns:v="urn:schemas-microsoft-com:vml" Requires="v">
                <p:oleObj spid="_x0000_s1794" name="Equation" r:id="rId13" imgW="1701720" imgH="558720" progId="">
                  <p:embed/>
                </p:oleObj>
              </mc:Choice>
              <mc:Fallback>
                <p:oleObj name="Equation" r:id="rId13" imgW="1701720" imgH="558720"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70288" y="5109228"/>
                        <a:ext cx="2660518"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Text Box 68"/>
          <p:cNvSpPr txBox="1">
            <a:spLocks noChangeArrowheads="1"/>
          </p:cNvSpPr>
          <p:nvPr/>
        </p:nvSpPr>
        <p:spPr bwMode="auto">
          <a:xfrm>
            <a:off x="3454433" y="4679019"/>
            <a:ext cx="4051299" cy="369279"/>
          </a:xfrm>
          <a:prstGeom prst="rect">
            <a:avLst/>
          </a:prstGeom>
          <a:noFill/>
          <a:ln w="9525" algn="ctr">
            <a:noFill/>
            <a:miter lim="800000"/>
            <a:headEnd/>
            <a:tailEnd/>
          </a:ln>
        </p:spPr>
        <p:txBody>
          <a:bodyPr wrap="square" lIns="91388" tIns="45694" rIns="91388" bIns="45694">
            <a:spAutoFit/>
          </a:bodyPr>
          <a:lstStyle/>
          <a:p>
            <a:pPr algn="l" fontAlgn="auto">
              <a:spcBef>
                <a:spcPts val="0"/>
              </a:spcBef>
              <a:spcAft>
                <a:spcPts val="0"/>
              </a:spcAft>
            </a:pPr>
            <a:r>
              <a:rPr lang="it-IT" sz="1800" b="1" dirty="0" err="1">
                <a:solidFill>
                  <a:prstClr val="black"/>
                </a:solidFill>
                <a:latin typeface="Calibri"/>
                <a:ea typeface="+mn-ea"/>
                <a:cs typeface="+mn-cs"/>
              </a:rPr>
              <a:t>Complex</a:t>
            </a:r>
            <a:r>
              <a:rPr lang="it-IT" sz="1800" b="1" dirty="0">
                <a:solidFill>
                  <a:prstClr val="black"/>
                </a:solidFill>
                <a:latin typeface="Calibri"/>
                <a:ea typeface="+mn-ea"/>
                <a:cs typeface="+mn-cs"/>
              </a:rPr>
              <a:t> </a:t>
            </a:r>
            <a:r>
              <a:rPr lang="it-IT" sz="1800" b="1" dirty="0" err="1">
                <a:solidFill>
                  <a:prstClr val="black"/>
                </a:solidFill>
                <a:latin typeface="Calibri"/>
                <a:ea typeface="+mn-ea"/>
                <a:cs typeface="+mn-cs"/>
              </a:rPr>
              <a:t>Coherence</a:t>
            </a:r>
            <a:r>
              <a:rPr lang="it-IT" sz="1800" b="1" dirty="0">
                <a:solidFill>
                  <a:prstClr val="black"/>
                </a:solidFill>
                <a:latin typeface="Calibri"/>
                <a:ea typeface="+mn-ea"/>
                <a:cs typeface="+mn-cs"/>
              </a:rPr>
              <a:t> </a:t>
            </a:r>
            <a:r>
              <a:rPr lang="it-IT" sz="1800" b="1" dirty="0" err="1">
                <a:solidFill>
                  <a:prstClr val="black"/>
                </a:solidFill>
                <a:latin typeface="Calibri"/>
                <a:ea typeface="+mn-ea"/>
                <a:cs typeface="+mn-cs"/>
              </a:rPr>
              <a:t>Factor</a:t>
            </a:r>
            <a:endParaRPr lang="it-IT" sz="1800" b="1" i="1" dirty="0">
              <a:solidFill>
                <a:prstClr val="black"/>
              </a:solidFill>
              <a:latin typeface="Calibri"/>
              <a:ea typeface="+mn-ea"/>
              <a:cs typeface="+mn-cs"/>
            </a:endParaRPr>
          </a:p>
        </p:txBody>
      </p:sp>
      <p:sp>
        <p:nvSpPr>
          <p:cNvPr id="54" name="Text Box 60"/>
          <p:cNvSpPr txBox="1">
            <a:spLocks noChangeArrowheads="1"/>
          </p:cNvSpPr>
          <p:nvPr/>
        </p:nvSpPr>
        <p:spPr bwMode="auto">
          <a:xfrm>
            <a:off x="299244" y="4680306"/>
            <a:ext cx="2494756" cy="369279"/>
          </a:xfrm>
          <a:prstGeom prst="rect">
            <a:avLst/>
          </a:prstGeom>
          <a:noFill/>
          <a:ln w="9525" algn="ctr">
            <a:noFill/>
            <a:miter lim="800000"/>
            <a:headEnd/>
            <a:tailEnd/>
          </a:ln>
        </p:spPr>
        <p:txBody>
          <a:bodyPr wrap="square" lIns="91388" tIns="45694" rIns="91388" bIns="45694">
            <a:spAutoFit/>
          </a:bodyPr>
          <a:lstStyle/>
          <a:p>
            <a:pPr algn="l" fontAlgn="auto">
              <a:spcBef>
                <a:spcPts val="0"/>
              </a:spcBef>
              <a:spcAft>
                <a:spcPts val="0"/>
              </a:spcAft>
            </a:pPr>
            <a:r>
              <a:rPr lang="it-IT" sz="1800" b="1" dirty="0" err="1">
                <a:solidFill>
                  <a:prstClr val="black"/>
                </a:solidFill>
                <a:latin typeface="Calibri"/>
                <a:ea typeface="+mn-ea"/>
                <a:cs typeface="+mn-cs"/>
              </a:rPr>
              <a:t>Resulting</a:t>
            </a:r>
            <a:r>
              <a:rPr lang="it-IT" sz="1800" b="1" dirty="0">
                <a:solidFill>
                  <a:prstClr val="black"/>
                </a:solidFill>
                <a:latin typeface="Calibri"/>
                <a:ea typeface="+mn-ea"/>
                <a:cs typeface="+mn-cs"/>
              </a:rPr>
              <a:t>  </a:t>
            </a:r>
            <a:r>
              <a:rPr lang="it-IT" sz="1800" b="1" dirty="0" err="1">
                <a:solidFill>
                  <a:prstClr val="black"/>
                </a:solidFill>
                <a:latin typeface="Calibri"/>
                <a:ea typeface="+mn-ea"/>
                <a:cs typeface="+mn-cs"/>
              </a:rPr>
              <a:t>Intensity</a:t>
            </a:r>
            <a:endParaRPr lang="it-IT" sz="1800" b="1" i="1" dirty="0">
              <a:solidFill>
                <a:prstClr val="black"/>
              </a:solidFill>
              <a:latin typeface="Calibri"/>
              <a:ea typeface="+mn-ea"/>
              <a:cs typeface="+mn-cs"/>
            </a:endParaRPr>
          </a:p>
        </p:txBody>
      </p:sp>
      <p:grpSp>
        <p:nvGrpSpPr>
          <p:cNvPr id="8" name="Gruppo 61"/>
          <p:cNvGrpSpPr/>
          <p:nvPr/>
        </p:nvGrpSpPr>
        <p:grpSpPr>
          <a:xfrm>
            <a:off x="70521" y="4680344"/>
            <a:ext cx="3228048" cy="1114739"/>
            <a:chOff x="65088" y="4412936"/>
            <a:chExt cx="2979737" cy="1114739"/>
          </a:xfrm>
        </p:grpSpPr>
        <p:sp>
          <p:nvSpPr>
            <p:cNvPr id="63" name="Text Box 60"/>
            <p:cNvSpPr txBox="1">
              <a:spLocks noChangeArrowheads="1"/>
            </p:cNvSpPr>
            <p:nvPr/>
          </p:nvSpPr>
          <p:spPr bwMode="auto">
            <a:xfrm>
              <a:off x="276225" y="4412936"/>
              <a:ext cx="2302852" cy="369332"/>
            </a:xfrm>
            <a:prstGeom prst="rect">
              <a:avLst/>
            </a:prstGeom>
            <a:noFill/>
            <a:ln w="9525" algn="ctr">
              <a:noFill/>
              <a:miter lim="800000"/>
              <a:headEnd/>
              <a:tailEnd/>
            </a:ln>
          </p:spPr>
          <p:txBody>
            <a:bodyPr wrap="square">
              <a:spAutoFit/>
            </a:bodyPr>
            <a:lstStyle/>
            <a:p>
              <a:pPr algn="l" fontAlgn="auto">
                <a:spcBef>
                  <a:spcPts val="0"/>
                </a:spcBef>
                <a:spcAft>
                  <a:spcPts val="0"/>
                </a:spcAft>
              </a:pPr>
              <a:r>
                <a:rPr lang="it-IT" sz="1800" b="1" dirty="0" err="1">
                  <a:solidFill>
                    <a:prstClr val="black"/>
                  </a:solidFill>
                  <a:latin typeface="Calibri"/>
                  <a:ea typeface="+mn-ea"/>
                  <a:cs typeface="+mn-cs"/>
                </a:rPr>
                <a:t>Resulting</a:t>
              </a:r>
              <a:r>
                <a:rPr lang="it-IT" sz="1800" b="1" dirty="0">
                  <a:solidFill>
                    <a:prstClr val="black"/>
                  </a:solidFill>
                  <a:latin typeface="Calibri"/>
                  <a:ea typeface="+mn-ea"/>
                  <a:cs typeface="+mn-cs"/>
                </a:rPr>
                <a:t>  </a:t>
              </a:r>
              <a:r>
                <a:rPr lang="it-IT" sz="1800" b="1" dirty="0" err="1">
                  <a:solidFill>
                    <a:prstClr val="black"/>
                  </a:solidFill>
                  <a:latin typeface="Calibri"/>
                  <a:ea typeface="+mn-ea"/>
                  <a:cs typeface="+mn-cs"/>
                </a:rPr>
                <a:t>Intensity</a:t>
              </a:r>
              <a:endParaRPr lang="it-IT" sz="1800" b="1" i="1" dirty="0">
                <a:solidFill>
                  <a:prstClr val="black"/>
                </a:solidFill>
                <a:latin typeface="Calibri"/>
                <a:ea typeface="+mn-ea"/>
                <a:cs typeface="+mn-cs"/>
              </a:endParaRPr>
            </a:p>
          </p:txBody>
        </p:sp>
        <p:graphicFrame>
          <p:nvGraphicFramePr>
            <p:cNvPr id="64" name="Object 61"/>
            <p:cNvGraphicFramePr>
              <a:graphicFrameLocks noChangeAspect="1"/>
            </p:cNvGraphicFramePr>
            <p:nvPr/>
          </p:nvGraphicFramePr>
          <p:xfrm>
            <a:off x="65088" y="4856163"/>
            <a:ext cx="2979737" cy="671512"/>
          </p:xfrm>
          <a:graphic>
            <a:graphicData uri="http://schemas.openxmlformats.org/presentationml/2006/ole">
              <mc:AlternateContent xmlns:mc="http://schemas.openxmlformats.org/markup-compatibility/2006">
                <mc:Choice xmlns:v="urn:schemas-microsoft-com:vml" Requires="v">
                  <p:oleObj spid="_x0000_s1795" name="Equation" r:id="rId15" imgW="2031840" imgH="457200" progId="">
                    <p:embed/>
                  </p:oleObj>
                </mc:Choice>
                <mc:Fallback>
                  <p:oleObj name="Equation" r:id="rId15" imgW="2031840" imgH="457200"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088" y="4856163"/>
                          <a:ext cx="2979737" cy="671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7" name="Gruppo 18"/>
          <p:cNvGrpSpPr/>
          <p:nvPr/>
        </p:nvGrpSpPr>
        <p:grpSpPr>
          <a:xfrm>
            <a:off x="6825208" y="5964123"/>
            <a:ext cx="2484659" cy="871994"/>
            <a:chOff x="2192216" y="5838092"/>
            <a:chExt cx="1969476" cy="691662"/>
          </a:xfrm>
          <a:solidFill>
            <a:srgbClr val="FF66CC"/>
          </a:solidFill>
        </p:grpSpPr>
        <p:sp>
          <p:nvSpPr>
            <p:cNvPr id="51" name="Rettangolo 15"/>
            <p:cNvSpPr/>
            <p:nvPr/>
          </p:nvSpPr>
          <p:spPr>
            <a:xfrm>
              <a:off x="2192216" y="5838092"/>
              <a:ext cx="1969476" cy="69166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2" name="Object 63"/>
            <p:cNvGraphicFramePr>
              <a:graphicFrameLocks noChangeAspect="1"/>
            </p:cNvGraphicFramePr>
            <p:nvPr/>
          </p:nvGraphicFramePr>
          <p:xfrm>
            <a:off x="2260455" y="5934090"/>
            <a:ext cx="1815488" cy="509993"/>
          </p:xfrm>
          <a:graphic>
            <a:graphicData uri="http://schemas.openxmlformats.org/presentationml/2006/ole">
              <mc:AlternateContent xmlns:mc="http://schemas.openxmlformats.org/markup-compatibility/2006">
                <mc:Choice xmlns:v="urn:schemas-microsoft-com:vml" Requires="v">
                  <p:oleObj spid="_x0000_s1796" name="Equation" r:id="rId17" imgW="901440" imgH="253800" progId="">
                    <p:embed/>
                  </p:oleObj>
                </mc:Choice>
                <mc:Fallback>
                  <p:oleObj name="Equation" r:id="rId17" imgW="901440" imgH="25380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60455" y="5934090"/>
                          <a:ext cx="1815488" cy="5099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ttangolo 71"/>
          <p:cNvSpPr/>
          <p:nvPr/>
        </p:nvSpPr>
        <p:spPr>
          <a:xfrm>
            <a:off x="3837325" y="4697950"/>
            <a:ext cx="5898689" cy="193145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cxnSp>
        <p:nvCxnSpPr>
          <p:cNvPr id="4" name="AutoShape 7"/>
          <p:cNvCxnSpPr>
            <a:cxnSpLocks noChangeShapeType="1"/>
          </p:cNvCxnSpPr>
          <p:nvPr/>
        </p:nvCxnSpPr>
        <p:spPr bwMode="auto">
          <a:xfrm>
            <a:off x="3534490" y="1501800"/>
            <a:ext cx="616905" cy="0"/>
          </a:xfrm>
          <a:prstGeom prst="straightConnector1">
            <a:avLst/>
          </a:prstGeom>
          <a:noFill/>
          <a:ln w="12700">
            <a:solidFill>
              <a:srgbClr val="FF0000"/>
            </a:solidFill>
            <a:round/>
            <a:headEnd/>
            <a:tailEnd/>
          </a:ln>
        </p:spPr>
      </p:cxnSp>
      <p:pic>
        <p:nvPicPr>
          <p:cNvPr id="5" name="Picture 20" descr="C:\Users\Daniele\Desktop\parte apparato.png"/>
          <p:cNvPicPr>
            <a:picLocks noChangeAspect="1" noChangeArrowheads="1"/>
          </p:cNvPicPr>
          <p:nvPr/>
        </p:nvPicPr>
        <p:blipFill>
          <a:blip r:embed="rId3" cstate="print"/>
          <a:srcRect/>
          <a:stretch>
            <a:fillRect/>
          </a:stretch>
        </p:blipFill>
        <p:spPr bwMode="auto">
          <a:xfrm>
            <a:off x="2537955" y="990655"/>
            <a:ext cx="3548844" cy="991647"/>
          </a:xfrm>
          <a:prstGeom prst="rect">
            <a:avLst/>
          </a:prstGeom>
          <a:noFill/>
        </p:spPr>
      </p:pic>
      <p:grpSp>
        <p:nvGrpSpPr>
          <p:cNvPr id="9" name="Group 3"/>
          <p:cNvGrpSpPr>
            <a:grpSpLocks/>
          </p:cNvGrpSpPr>
          <p:nvPr/>
        </p:nvGrpSpPr>
        <p:grpSpPr bwMode="auto">
          <a:xfrm>
            <a:off x="394587" y="1377512"/>
            <a:ext cx="155263" cy="717637"/>
            <a:chOff x="8499" y="6414"/>
            <a:chExt cx="158" cy="846"/>
          </a:xfrm>
        </p:grpSpPr>
        <p:sp>
          <p:nvSpPr>
            <p:cNvPr id="10" name="AutoShape 4"/>
            <p:cNvSpPr>
              <a:spLocks noChangeArrowheads="1"/>
            </p:cNvSpPr>
            <p:nvPr/>
          </p:nvSpPr>
          <p:spPr bwMode="auto">
            <a:xfrm>
              <a:off x="8543" y="6674"/>
              <a:ext cx="71" cy="586"/>
            </a:xfrm>
            <a:prstGeom prst="can">
              <a:avLst>
                <a:gd name="adj" fmla="val 36415"/>
              </a:avLst>
            </a:prstGeom>
            <a:solidFill>
              <a:srgbClr val="808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1" name="Oval 5"/>
            <p:cNvSpPr>
              <a:spLocks noChangeArrowheads="1"/>
            </p:cNvSpPr>
            <p:nvPr/>
          </p:nvSpPr>
          <p:spPr bwMode="auto">
            <a:xfrm>
              <a:off x="8499" y="6414"/>
              <a:ext cx="158" cy="309"/>
            </a:xfrm>
            <a:prstGeom prst="ellipse">
              <a:avLst/>
            </a:prstGeom>
            <a:gradFill rotWithShape="1">
              <a:gsLst>
                <a:gs pos="0">
                  <a:srgbClr val="BFBFBF"/>
                </a:gs>
                <a:gs pos="50000">
                  <a:srgbClr val="FFFFFF"/>
                </a:gs>
                <a:gs pos="100000">
                  <a:srgbClr val="BFBFBF"/>
                </a:gs>
              </a:gsLst>
              <a:lin ang="2700000" scaled="1"/>
            </a:gradFill>
            <a:ln w="12700">
              <a:solidFill>
                <a:srgbClr val="000000"/>
              </a:solidFill>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it-IT" sz="1800">
                <a:solidFill>
                  <a:prstClr val="black"/>
                </a:solidFill>
                <a:latin typeface="Calibri"/>
                <a:ea typeface="+mn-ea"/>
                <a:cs typeface="+mn-cs"/>
              </a:endParaRPr>
            </a:p>
          </p:txBody>
        </p:sp>
      </p:grpSp>
      <p:cxnSp>
        <p:nvCxnSpPr>
          <p:cNvPr id="12" name="AutoShape 6"/>
          <p:cNvCxnSpPr>
            <a:cxnSpLocks noChangeShapeType="1"/>
          </p:cNvCxnSpPr>
          <p:nvPr/>
        </p:nvCxnSpPr>
        <p:spPr bwMode="auto">
          <a:xfrm>
            <a:off x="488581" y="1501800"/>
            <a:ext cx="3061500" cy="0"/>
          </a:xfrm>
          <a:prstGeom prst="straightConnector1">
            <a:avLst/>
          </a:prstGeom>
          <a:noFill/>
          <a:ln w="12700">
            <a:solidFill>
              <a:srgbClr val="FF0000"/>
            </a:solidFill>
            <a:round/>
            <a:headEnd/>
            <a:tailEnd/>
          </a:ln>
        </p:spPr>
      </p:cxnSp>
      <p:sp>
        <p:nvSpPr>
          <p:cNvPr id="14" name="Rectangle 11"/>
          <p:cNvSpPr>
            <a:spLocks noChangeArrowheads="1"/>
          </p:cNvSpPr>
          <p:nvPr/>
        </p:nvSpPr>
        <p:spPr bwMode="auto">
          <a:xfrm>
            <a:off x="3311434" y="4366755"/>
            <a:ext cx="547353" cy="662499"/>
          </a:xfrm>
          <a:prstGeom prst="rect">
            <a:avLst/>
          </a:prstGeom>
          <a:solidFill>
            <a:srgbClr val="FFFFFF"/>
          </a:solidFill>
          <a:ln w="9525">
            <a:miter lim="800000"/>
            <a:headEnd/>
            <a:tailEnd/>
          </a:ln>
          <a:scene3d>
            <a:camera prst="legacyObliqueTopLeft"/>
            <a:lightRig rig="legacyFlat3" dir="t"/>
          </a:scene3d>
          <a:sp3d extrusionH="3630600" prstMaterial="legacyMatte">
            <a:bevelT w="13500" h="13500" prst="angle"/>
            <a:bevelB w="13500" h="13500" prst="angle"/>
            <a:extrusionClr>
              <a:srgbClr val="FFFFFF"/>
            </a:extrusionClr>
          </a:sp3d>
        </p:spPr>
        <p:txBody>
          <a:bodyPr vert="horz" wrap="square" lIns="91388" tIns="45694" rIns="91388" bIns="45694" numCol="1" anchor="t" anchorCtr="0" compatLnSpc="1">
            <a:prstTxWarp prst="textNoShape">
              <a:avLst/>
            </a:prstTxWarp>
            <a:flatTx/>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6" name="Rectangle 12"/>
          <p:cNvSpPr>
            <a:spLocks noChangeArrowheads="1"/>
          </p:cNvSpPr>
          <p:nvPr/>
        </p:nvSpPr>
        <p:spPr bwMode="auto">
          <a:xfrm>
            <a:off x="3319479" y="4058003"/>
            <a:ext cx="386192" cy="164565"/>
          </a:xfrm>
          <a:prstGeom prst="rect">
            <a:avLst/>
          </a:prstGeom>
          <a:solidFill>
            <a:srgbClr val="F48E06"/>
          </a:solidFill>
          <a:ln w="9525">
            <a:miter lim="800000"/>
            <a:headEnd/>
            <a:tailEnd/>
          </a:ln>
          <a:scene3d>
            <a:camera prst="legacyObliqueTopLeft"/>
            <a:lightRig rig="legacyFlat3" dir="t"/>
          </a:scene3d>
          <a:sp3d extrusionH="3630600" prstMaterial="legacyMatte">
            <a:bevelT w="13500" h="13500" prst="angle"/>
            <a:bevelB w="13500" h="13500" prst="angle"/>
            <a:extrusionClr>
              <a:srgbClr val="F48E06"/>
            </a:extrusionClr>
          </a:sp3d>
        </p:spPr>
        <p:txBody>
          <a:bodyPr vert="horz" wrap="square" lIns="91388" tIns="45694" rIns="91388" bIns="45694" numCol="1" anchor="t" anchorCtr="0" compatLnSpc="1">
            <a:prstTxWarp prst="textNoShape">
              <a:avLst/>
            </a:prstTxWarp>
            <a:flatTx/>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18" name="Rectangle 14"/>
          <p:cNvSpPr>
            <a:spLocks noChangeArrowheads="1"/>
          </p:cNvSpPr>
          <p:nvPr/>
        </p:nvSpPr>
        <p:spPr bwMode="auto">
          <a:xfrm>
            <a:off x="3311434" y="2995896"/>
            <a:ext cx="547353" cy="819430"/>
          </a:xfrm>
          <a:prstGeom prst="rect">
            <a:avLst/>
          </a:prstGeom>
          <a:solidFill>
            <a:srgbClr val="FFFFFF"/>
          </a:solidFill>
          <a:ln w="9525">
            <a:miter lim="800000"/>
            <a:headEnd/>
            <a:tailEnd/>
          </a:ln>
          <a:scene3d>
            <a:camera prst="legacyObliqueTopLeft"/>
            <a:lightRig rig="legacyFlat3" dir="t"/>
          </a:scene3d>
          <a:sp3d extrusionH="3630600" prstMaterial="legacyMatte">
            <a:bevelT w="13500" h="13500" prst="angle"/>
            <a:bevelB w="13500" h="13500" prst="angle"/>
            <a:extrusionClr>
              <a:srgbClr val="FFFFFF"/>
            </a:extrusionClr>
          </a:sp3d>
        </p:spPr>
        <p:txBody>
          <a:bodyPr vert="horz" wrap="square" lIns="91388" tIns="45694" rIns="91388" bIns="45694" numCol="1" anchor="t" anchorCtr="0" compatLnSpc="1">
            <a:prstTxWarp prst="textNoShape">
              <a:avLst/>
            </a:prstTxWarp>
            <a:flatTx/>
          </a:bodyPr>
          <a:lstStyle/>
          <a:p>
            <a:pPr algn="l" fontAlgn="auto">
              <a:spcBef>
                <a:spcPts val="0"/>
              </a:spcBef>
              <a:spcAft>
                <a:spcPts val="0"/>
              </a:spcAft>
            </a:pPr>
            <a:endParaRPr lang="it-IT" sz="1800">
              <a:solidFill>
                <a:prstClr val="black"/>
              </a:solidFill>
              <a:latin typeface="Calibri"/>
              <a:ea typeface="+mn-ea"/>
              <a:cs typeface="+mn-cs"/>
            </a:endParaRPr>
          </a:p>
        </p:txBody>
      </p:sp>
      <p:cxnSp>
        <p:nvCxnSpPr>
          <p:cNvPr id="19" name="AutoShape 8"/>
          <p:cNvCxnSpPr>
            <a:cxnSpLocks noChangeShapeType="1"/>
          </p:cNvCxnSpPr>
          <p:nvPr/>
        </p:nvCxnSpPr>
        <p:spPr bwMode="auto">
          <a:xfrm>
            <a:off x="480088" y="1491221"/>
            <a:ext cx="458290" cy="413829"/>
          </a:xfrm>
          <a:prstGeom prst="straightConnector1">
            <a:avLst/>
          </a:prstGeom>
          <a:noFill/>
          <a:ln w="12700">
            <a:solidFill>
              <a:srgbClr val="FF0000"/>
            </a:solidFill>
            <a:round/>
            <a:headEnd/>
            <a:tailEnd/>
          </a:ln>
        </p:spPr>
      </p:cxnSp>
      <p:sp>
        <p:nvSpPr>
          <p:cNvPr id="20" name="Freeform 9"/>
          <p:cNvSpPr>
            <a:spLocks noChangeAspect="1"/>
          </p:cNvSpPr>
          <p:nvPr/>
        </p:nvSpPr>
        <p:spPr bwMode="auto">
          <a:xfrm rot="20224986">
            <a:off x="738478" y="1925920"/>
            <a:ext cx="581581" cy="187584"/>
          </a:xfrm>
          <a:custGeom>
            <a:avLst/>
            <a:gdLst/>
            <a:ahLst/>
            <a:cxnLst>
              <a:cxn ang="0">
                <a:pos x="0" y="283"/>
              </a:cxn>
              <a:cxn ang="0">
                <a:pos x="206" y="22"/>
              </a:cxn>
              <a:cxn ang="0">
                <a:pos x="530" y="418"/>
              </a:cxn>
              <a:cxn ang="0">
                <a:pos x="712" y="188"/>
              </a:cxn>
            </a:cxnLst>
            <a:rect l="0" t="0" r="r" b="b"/>
            <a:pathLst>
              <a:path w="712" h="446">
                <a:moveTo>
                  <a:pt x="0" y="283"/>
                </a:moveTo>
                <a:cubicBezTo>
                  <a:pt x="59" y="141"/>
                  <a:pt x="118" y="0"/>
                  <a:pt x="206" y="22"/>
                </a:cubicBezTo>
                <a:cubicBezTo>
                  <a:pt x="294" y="44"/>
                  <a:pt x="446" y="390"/>
                  <a:pt x="530" y="418"/>
                </a:cubicBezTo>
                <a:cubicBezTo>
                  <a:pt x="614" y="446"/>
                  <a:pt x="682" y="229"/>
                  <a:pt x="712" y="188"/>
                </a:cubicBezTo>
              </a:path>
            </a:pathLst>
          </a:custGeom>
          <a:noFill/>
          <a:ln w="9525">
            <a:solidFill>
              <a:srgbClr val="000000"/>
            </a:solidFill>
            <a:round/>
            <a:headEnd/>
            <a:tailEnd/>
          </a:ln>
        </p:spPr>
        <p:txBody>
          <a:bodyPr vert="horz" wrap="square" lIns="91388" tIns="45694" rIns="91388" bIns="45694" numCol="1" anchor="t" anchorCtr="0" compatLnSpc="1">
            <a:prstTxWarp prst="textNoShape">
              <a:avLst/>
            </a:prstTxWarp>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21" name="Freeform 10"/>
          <p:cNvSpPr>
            <a:spLocks noChangeAspect="1"/>
          </p:cNvSpPr>
          <p:nvPr/>
        </p:nvSpPr>
        <p:spPr bwMode="auto">
          <a:xfrm rot="20224986">
            <a:off x="1008293" y="2113508"/>
            <a:ext cx="581581" cy="187584"/>
          </a:xfrm>
          <a:custGeom>
            <a:avLst/>
            <a:gdLst/>
            <a:ahLst/>
            <a:cxnLst>
              <a:cxn ang="0">
                <a:pos x="0" y="283"/>
              </a:cxn>
              <a:cxn ang="0">
                <a:pos x="206" y="22"/>
              </a:cxn>
              <a:cxn ang="0">
                <a:pos x="530" y="418"/>
              </a:cxn>
              <a:cxn ang="0">
                <a:pos x="712" y="188"/>
              </a:cxn>
            </a:cxnLst>
            <a:rect l="0" t="0" r="r" b="b"/>
            <a:pathLst>
              <a:path w="712" h="446">
                <a:moveTo>
                  <a:pt x="0" y="283"/>
                </a:moveTo>
                <a:cubicBezTo>
                  <a:pt x="59" y="141"/>
                  <a:pt x="118" y="0"/>
                  <a:pt x="206" y="22"/>
                </a:cubicBezTo>
                <a:cubicBezTo>
                  <a:pt x="294" y="44"/>
                  <a:pt x="446" y="390"/>
                  <a:pt x="530" y="418"/>
                </a:cubicBezTo>
                <a:cubicBezTo>
                  <a:pt x="614" y="446"/>
                  <a:pt x="682" y="229"/>
                  <a:pt x="712" y="188"/>
                </a:cubicBezTo>
              </a:path>
            </a:pathLst>
          </a:custGeom>
          <a:noFill/>
          <a:ln w="9525">
            <a:solidFill>
              <a:srgbClr val="000000"/>
            </a:solidFill>
            <a:round/>
            <a:headEnd/>
            <a:tailEnd/>
          </a:ln>
        </p:spPr>
        <p:txBody>
          <a:bodyPr vert="horz" wrap="square" lIns="91388" tIns="45694" rIns="91388" bIns="45694" numCol="1" anchor="t" anchorCtr="0" compatLnSpc="1">
            <a:prstTxWarp prst="textNoShape">
              <a:avLst/>
            </a:prstTxWarp>
          </a:bodyPr>
          <a:lstStyle/>
          <a:p>
            <a:pPr algn="l" fontAlgn="auto">
              <a:spcBef>
                <a:spcPts val="0"/>
              </a:spcBef>
              <a:spcAft>
                <a:spcPts val="0"/>
              </a:spcAft>
            </a:pPr>
            <a:endParaRPr lang="it-IT" sz="1800">
              <a:solidFill>
                <a:prstClr val="black"/>
              </a:solidFill>
              <a:latin typeface="Calibri"/>
              <a:ea typeface="+mn-ea"/>
              <a:cs typeface="+mn-cs"/>
            </a:endParaRPr>
          </a:p>
        </p:txBody>
      </p:sp>
      <p:cxnSp>
        <p:nvCxnSpPr>
          <p:cNvPr id="22" name="AutoShape 15"/>
          <p:cNvCxnSpPr>
            <a:cxnSpLocks noChangeShapeType="1"/>
          </p:cNvCxnSpPr>
          <p:nvPr/>
        </p:nvCxnSpPr>
        <p:spPr bwMode="auto">
          <a:xfrm>
            <a:off x="1419015" y="2288287"/>
            <a:ext cx="541090" cy="454963"/>
          </a:xfrm>
          <a:prstGeom prst="straightConnector1">
            <a:avLst/>
          </a:prstGeom>
          <a:noFill/>
          <a:ln w="12700">
            <a:solidFill>
              <a:srgbClr val="FF0000"/>
            </a:solidFill>
            <a:round/>
            <a:headEnd/>
            <a:tailEnd/>
          </a:ln>
        </p:spPr>
      </p:cxnSp>
      <p:sp>
        <p:nvSpPr>
          <p:cNvPr id="23" name="CasellaDiTesto 22"/>
          <p:cNvSpPr txBox="1"/>
          <p:nvPr/>
        </p:nvSpPr>
        <p:spPr>
          <a:xfrm>
            <a:off x="4601710" y="2286049"/>
            <a:ext cx="4044950" cy="1323439"/>
          </a:xfrm>
          <a:prstGeom prst="rect">
            <a:avLst/>
          </a:prstGeom>
          <a:noFill/>
        </p:spPr>
        <p:txBody>
          <a:bodyPr wrap="square" lIns="91388" tIns="45694" rIns="91388" bIns="45694" rtlCol="0">
            <a:spAutoFit/>
          </a:bodyPr>
          <a:lstStyle/>
          <a:p>
            <a:pPr algn="l" fontAlgn="auto">
              <a:spcBef>
                <a:spcPts val="0"/>
              </a:spcBef>
              <a:spcAft>
                <a:spcPts val="0"/>
              </a:spcAft>
            </a:pPr>
            <a:r>
              <a:rPr lang="it-IT" sz="1600" dirty="0">
                <a:solidFill>
                  <a:prstClr val="black"/>
                </a:solidFill>
                <a:latin typeface="Calibri"/>
                <a:ea typeface="+mn-ea"/>
                <a:cs typeface="+mn-cs"/>
              </a:rPr>
              <a:t>Sample:</a:t>
            </a:r>
          </a:p>
          <a:p>
            <a:pPr algn="l" fontAlgn="auto">
              <a:spcBef>
                <a:spcPts val="0"/>
              </a:spcBef>
              <a:spcAft>
                <a:spcPts val="0"/>
              </a:spcAft>
              <a:buFont typeface="Arial" pitchFamily="34" charset="0"/>
              <a:buChar char="•"/>
            </a:pP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Colloidal</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particles</a:t>
            </a:r>
            <a:r>
              <a:rPr lang="it-IT" sz="1600" dirty="0">
                <a:solidFill>
                  <a:prstClr val="black"/>
                </a:solidFill>
                <a:latin typeface="Calibri"/>
                <a:ea typeface="+mn-ea"/>
                <a:cs typeface="+mn-cs"/>
              </a:rPr>
              <a:t> in water </a:t>
            </a:r>
            <a:r>
              <a:rPr lang="it-IT" sz="1600" dirty="0" err="1">
                <a:solidFill>
                  <a:prstClr val="black"/>
                </a:solidFill>
                <a:latin typeface="Calibri"/>
                <a:ea typeface="+mn-ea"/>
                <a:cs typeface="+mn-cs"/>
              </a:rPr>
              <a:t>suspension</a:t>
            </a:r>
            <a:endParaRPr lang="it-IT" sz="1600" dirty="0">
              <a:solidFill>
                <a:prstClr val="black"/>
              </a:solidFill>
              <a:latin typeface="Calibri"/>
              <a:ea typeface="+mn-ea"/>
              <a:cs typeface="+mn-cs"/>
            </a:endParaRPr>
          </a:p>
          <a:p>
            <a:pPr algn="l" fontAlgn="auto">
              <a:spcBef>
                <a:spcPts val="0"/>
              </a:spcBef>
              <a:spcAft>
                <a:spcPts val="0"/>
              </a:spcAft>
              <a:buFont typeface="Arial" pitchFamily="34" charset="0"/>
              <a:buChar char="•"/>
            </a:pP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Polystyrene</a:t>
            </a:r>
            <a:r>
              <a:rPr lang="it-IT" sz="1600" dirty="0">
                <a:solidFill>
                  <a:prstClr val="black"/>
                </a:solidFill>
                <a:latin typeface="Calibri"/>
                <a:ea typeface="+mn-ea"/>
                <a:cs typeface="+mn-cs"/>
              </a:rPr>
              <a:t> (n=1,59)</a:t>
            </a:r>
          </a:p>
          <a:p>
            <a:pPr algn="l" fontAlgn="auto">
              <a:spcBef>
                <a:spcPts val="0"/>
              </a:spcBef>
              <a:spcAft>
                <a:spcPts val="0"/>
              </a:spcAft>
              <a:buFont typeface="Arial" pitchFamily="34" charset="0"/>
              <a:buChar char="•"/>
            </a:pP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d=</a:t>
            </a:r>
            <a:r>
              <a:rPr lang="it-IT" sz="1600" dirty="0">
                <a:solidFill>
                  <a:prstClr val="black"/>
                </a:solidFill>
                <a:latin typeface="Calibri"/>
                <a:ea typeface="+mn-ea"/>
                <a:cs typeface="+mn-cs"/>
              </a:rPr>
              <a:t> 2,1</a:t>
            </a:r>
            <a:r>
              <a:rPr lang="el-GR" sz="1600" dirty="0">
                <a:solidFill>
                  <a:prstClr val="black"/>
                </a:solidFill>
                <a:latin typeface="Calibri"/>
                <a:ea typeface="+mn-ea"/>
                <a:cs typeface="+mn-cs"/>
              </a:rPr>
              <a:t>μ</a:t>
            </a:r>
            <a:r>
              <a:rPr lang="it-IT" sz="1600" dirty="0">
                <a:solidFill>
                  <a:prstClr val="black"/>
                </a:solidFill>
                <a:latin typeface="Calibri"/>
                <a:ea typeface="+mn-ea"/>
                <a:cs typeface="+mn-cs"/>
              </a:rPr>
              <a:t>m</a:t>
            </a: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sp>
        <p:nvSpPr>
          <p:cNvPr id="24" name="CasellaDiTesto 23"/>
          <p:cNvSpPr txBox="1"/>
          <p:nvPr/>
        </p:nvSpPr>
        <p:spPr>
          <a:xfrm>
            <a:off x="4601725" y="3352818"/>
            <a:ext cx="3198355" cy="1354217"/>
          </a:xfrm>
          <a:prstGeom prst="rect">
            <a:avLst/>
          </a:prstGeom>
          <a:noFill/>
        </p:spPr>
        <p:txBody>
          <a:bodyPr wrap="square" lIns="91388" tIns="45694" rIns="91388" bIns="45694" rtlCol="0">
            <a:spAutoFit/>
          </a:bodyPr>
          <a:lstStyle/>
          <a:p>
            <a:pPr algn="l" fontAlgn="auto">
              <a:spcBef>
                <a:spcPts val="0"/>
              </a:spcBef>
              <a:spcAft>
                <a:spcPts val="0"/>
              </a:spcAft>
            </a:pPr>
            <a:r>
              <a:rPr lang="it-IT" sz="1600" dirty="0">
                <a:solidFill>
                  <a:prstClr val="black"/>
                </a:solidFill>
                <a:latin typeface="Calibri"/>
                <a:ea typeface="+mn-ea"/>
                <a:cs typeface="+mn-cs"/>
              </a:rPr>
              <a:t>Camera:</a:t>
            </a:r>
          </a:p>
          <a:p>
            <a:pPr algn="l" fontAlgn="auto">
              <a:spcBef>
                <a:spcPts val="0"/>
              </a:spcBef>
              <a:spcAft>
                <a:spcPts val="0"/>
              </a:spcAft>
              <a:buFont typeface="Arial" pitchFamily="34" charset="0"/>
              <a:buChar char="•"/>
            </a:pPr>
            <a:r>
              <a:rPr lang="it-IT" sz="1600" dirty="0">
                <a:solidFill>
                  <a:prstClr val="black"/>
                </a:solidFill>
                <a:latin typeface="Calibri"/>
                <a:ea typeface="+mn-ea"/>
                <a:cs typeface="+mn-cs"/>
              </a:rPr>
              <a:t> 1600x1200</a:t>
            </a:r>
          </a:p>
          <a:p>
            <a:pPr algn="l" fontAlgn="auto">
              <a:spcBef>
                <a:spcPts val="0"/>
              </a:spcBef>
              <a:spcAft>
                <a:spcPts val="0"/>
              </a:spcAft>
              <a:buFont typeface="Arial" pitchFamily="34" charset="0"/>
              <a:buChar char="•"/>
            </a:pP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dpx</a:t>
            </a:r>
            <a:r>
              <a:rPr lang="it-IT" sz="1600" dirty="0">
                <a:solidFill>
                  <a:prstClr val="black"/>
                </a:solidFill>
                <a:latin typeface="Calibri"/>
                <a:ea typeface="+mn-ea"/>
                <a:cs typeface="+mn-cs"/>
              </a:rPr>
              <a:t>  = 7,4</a:t>
            </a:r>
            <a:r>
              <a:rPr lang="el-GR" sz="1600" dirty="0">
                <a:solidFill>
                  <a:prstClr val="black"/>
                </a:solidFill>
                <a:latin typeface="Calibri"/>
                <a:ea typeface="+mn-ea"/>
                <a:cs typeface="+mn-cs"/>
              </a:rPr>
              <a:t> μ</a:t>
            </a:r>
            <a:r>
              <a:rPr lang="it-IT" sz="1600" dirty="0">
                <a:solidFill>
                  <a:prstClr val="black"/>
                </a:solidFill>
                <a:latin typeface="Calibri"/>
                <a:ea typeface="+mn-ea"/>
                <a:cs typeface="+mn-cs"/>
              </a:rPr>
              <a:t>m</a:t>
            </a:r>
          </a:p>
          <a:p>
            <a:pPr algn="l" fontAlgn="auto">
              <a:spcBef>
                <a:spcPts val="0"/>
              </a:spcBef>
              <a:spcAft>
                <a:spcPts val="0"/>
              </a:spcAft>
              <a:buFont typeface="Arial" pitchFamily="34" charset="0"/>
              <a:buChar char="•"/>
            </a:pPr>
            <a:r>
              <a:rPr lang="it-IT" sz="1600" dirty="0">
                <a:solidFill>
                  <a:prstClr val="black"/>
                </a:solidFill>
                <a:latin typeface="Calibri"/>
                <a:ea typeface="+mn-ea"/>
                <a:cs typeface="+mn-cs"/>
              </a:rPr>
              <a:t> 14bit</a:t>
            </a:r>
          </a:p>
          <a:p>
            <a:pPr algn="l" fontAlgn="auto">
              <a:spcBef>
                <a:spcPts val="0"/>
              </a:spcBef>
              <a:spcAft>
                <a:spcPts val="0"/>
              </a:spcAft>
              <a:buFont typeface="Arial" pitchFamily="34" charset="0"/>
              <a:buChar char="•"/>
            </a:pPr>
            <a:endParaRPr lang="it-IT" sz="1800" dirty="0">
              <a:solidFill>
                <a:prstClr val="black"/>
              </a:solidFill>
              <a:latin typeface="Calibri"/>
              <a:ea typeface="+mn-ea"/>
              <a:cs typeface="+mn-cs"/>
            </a:endParaRPr>
          </a:p>
        </p:txBody>
      </p:sp>
      <p:sp>
        <p:nvSpPr>
          <p:cNvPr id="25" name="CasellaDiTesto 24"/>
          <p:cNvSpPr txBox="1"/>
          <p:nvPr/>
        </p:nvSpPr>
        <p:spPr>
          <a:xfrm>
            <a:off x="82561" y="1089521"/>
            <a:ext cx="858095" cy="276999"/>
          </a:xfrm>
          <a:prstGeom prst="rect">
            <a:avLst/>
          </a:prstGeom>
          <a:noFill/>
        </p:spPr>
        <p:txBody>
          <a:bodyPr wrap="square" lIns="91388" tIns="45694" rIns="91388" bIns="45694" rtlCol="0">
            <a:spAutoFit/>
          </a:bodyPr>
          <a:lstStyle/>
          <a:p>
            <a:pPr algn="l" fontAlgn="auto">
              <a:spcBef>
                <a:spcPts val="0"/>
              </a:spcBef>
              <a:spcAft>
                <a:spcPts val="0"/>
              </a:spcAft>
            </a:pPr>
            <a:r>
              <a:rPr lang="it-IT" sz="1200" dirty="0" err="1">
                <a:solidFill>
                  <a:prstClr val="black"/>
                </a:solidFill>
                <a:latin typeface="Calibri"/>
                <a:ea typeface="+mn-ea"/>
                <a:cs typeface="+mn-cs"/>
              </a:rPr>
              <a:t>Mirror</a:t>
            </a:r>
            <a:endParaRPr lang="it-IT" sz="1200" dirty="0">
              <a:solidFill>
                <a:prstClr val="black"/>
              </a:solidFill>
              <a:latin typeface="Calibri"/>
              <a:ea typeface="+mn-ea"/>
              <a:cs typeface="+mn-cs"/>
            </a:endParaRPr>
          </a:p>
        </p:txBody>
      </p:sp>
      <p:sp>
        <p:nvSpPr>
          <p:cNvPr id="26" name="CasellaDiTesto 25"/>
          <p:cNvSpPr txBox="1"/>
          <p:nvPr/>
        </p:nvSpPr>
        <p:spPr>
          <a:xfrm>
            <a:off x="2620525" y="914451"/>
            <a:ext cx="1092121" cy="276999"/>
          </a:xfrm>
          <a:prstGeom prst="rect">
            <a:avLst/>
          </a:prstGeom>
          <a:noFill/>
        </p:spPr>
        <p:txBody>
          <a:bodyPr wrap="square" lIns="91388" tIns="45694" rIns="91388" bIns="45694" rtlCol="0">
            <a:spAutoFit/>
          </a:bodyPr>
          <a:lstStyle/>
          <a:p>
            <a:pPr algn="l" fontAlgn="auto">
              <a:spcBef>
                <a:spcPts val="0"/>
              </a:spcBef>
              <a:spcAft>
                <a:spcPts val="0"/>
              </a:spcAft>
            </a:pPr>
            <a:r>
              <a:rPr lang="it-IT" sz="1200" dirty="0">
                <a:solidFill>
                  <a:prstClr val="black"/>
                </a:solidFill>
                <a:latin typeface="Calibri"/>
                <a:ea typeface="+mn-ea"/>
                <a:cs typeface="+mn-cs"/>
              </a:rPr>
              <a:t>Sample</a:t>
            </a:r>
          </a:p>
        </p:txBody>
      </p:sp>
      <p:sp>
        <p:nvSpPr>
          <p:cNvPr id="27" name="CasellaDiTesto 26"/>
          <p:cNvSpPr txBox="1"/>
          <p:nvPr/>
        </p:nvSpPr>
        <p:spPr>
          <a:xfrm>
            <a:off x="4684275" y="762000"/>
            <a:ext cx="1092121" cy="276999"/>
          </a:xfrm>
          <a:prstGeom prst="rect">
            <a:avLst/>
          </a:prstGeom>
          <a:noFill/>
        </p:spPr>
        <p:txBody>
          <a:bodyPr wrap="square" lIns="91388" tIns="45694" rIns="91388" bIns="45694" rtlCol="0">
            <a:spAutoFit/>
          </a:bodyPr>
          <a:lstStyle/>
          <a:p>
            <a:pPr algn="l" fontAlgn="auto">
              <a:spcBef>
                <a:spcPts val="0"/>
              </a:spcBef>
              <a:spcAft>
                <a:spcPts val="0"/>
              </a:spcAft>
            </a:pPr>
            <a:r>
              <a:rPr lang="it-IT" sz="1200" dirty="0">
                <a:solidFill>
                  <a:prstClr val="black"/>
                </a:solidFill>
                <a:latin typeface="Calibri"/>
                <a:ea typeface="+mn-ea"/>
                <a:cs typeface="+mn-cs"/>
              </a:rPr>
              <a:t>CCD Camera</a:t>
            </a:r>
          </a:p>
        </p:txBody>
      </p:sp>
      <p:sp>
        <p:nvSpPr>
          <p:cNvPr id="28" name="CasellaDiTesto 27"/>
          <p:cNvSpPr txBox="1"/>
          <p:nvPr/>
        </p:nvSpPr>
        <p:spPr>
          <a:xfrm>
            <a:off x="1667668" y="2472444"/>
            <a:ext cx="1950217" cy="461612"/>
          </a:xfrm>
          <a:prstGeom prst="rect">
            <a:avLst/>
          </a:prstGeom>
          <a:noFill/>
        </p:spPr>
        <p:txBody>
          <a:bodyPr wrap="square" lIns="91388" tIns="45694" rIns="91388" bIns="45694" rtlCol="0">
            <a:spAutoFit/>
            <a:scene3d>
              <a:camera prst="isometricOffAxis1Left">
                <a:rot lat="19499994" lon="17999983" rev="0"/>
              </a:camera>
              <a:lightRig rig="threePt" dir="t"/>
            </a:scene3d>
          </a:bodyPr>
          <a:lstStyle/>
          <a:p>
            <a:pPr algn="l" fontAlgn="auto">
              <a:spcBef>
                <a:spcPts val="0"/>
              </a:spcBef>
              <a:spcAft>
                <a:spcPts val="0"/>
              </a:spcAft>
            </a:pPr>
            <a:r>
              <a:rPr lang="it-IT" sz="2400" b="1" dirty="0" err="1">
                <a:ln w="12700">
                  <a:noFill/>
                </a:ln>
                <a:solidFill>
                  <a:srgbClr val="000000"/>
                </a:solidFill>
                <a:latin typeface="Calibri"/>
                <a:ea typeface="+mn-ea"/>
                <a:cs typeface="+mn-cs"/>
              </a:rPr>
              <a:t>Undulator</a:t>
            </a:r>
            <a:endParaRPr lang="it-IT" sz="2400" b="1" dirty="0">
              <a:ln w="12700">
                <a:noFill/>
              </a:ln>
              <a:solidFill>
                <a:srgbClr val="000000"/>
              </a:solidFill>
              <a:latin typeface="Calibri"/>
              <a:ea typeface="+mn-ea"/>
              <a:cs typeface="+mn-cs"/>
            </a:endParaRPr>
          </a:p>
        </p:txBody>
      </p:sp>
      <p:cxnSp>
        <p:nvCxnSpPr>
          <p:cNvPr id="29" name="Connettore 2 28"/>
          <p:cNvCxnSpPr/>
          <p:nvPr/>
        </p:nvCxnSpPr>
        <p:spPr>
          <a:xfrm>
            <a:off x="2868162" y="1828800"/>
            <a:ext cx="1560173" cy="0"/>
          </a:xfrm>
          <a:prstGeom prst="straightConnector1">
            <a:avLst/>
          </a:prstGeom>
          <a:ln w="12700">
            <a:solidFill>
              <a:srgbClr val="0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3258199" y="1828803"/>
            <a:ext cx="936104" cy="369279"/>
          </a:xfrm>
          <a:prstGeom prst="rect">
            <a:avLst/>
          </a:prstGeom>
          <a:noFill/>
        </p:spPr>
        <p:txBody>
          <a:bodyPr wrap="square" lIns="91388" tIns="45694" rIns="91388" bIns="45694" rtlCol="0">
            <a:spAutoFit/>
          </a:bodyPr>
          <a:lstStyle/>
          <a:p>
            <a:pPr algn="l" fontAlgn="auto">
              <a:spcBef>
                <a:spcPts val="0"/>
              </a:spcBef>
              <a:spcAft>
                <a:spcPts val="0"/>
              </a:spcAft>
            </a:pPr>
            <a:r>
              <a:rPr lang="it-IT" sz="1800" dirty="0">
                <a:solidFill>
                  <a:srgbClr val="000000"/>
                </a:solidFill>
                <a:latin typeface="Calibri"/>
                <a:ea typeface="+mn-ea"/>
                <a:cs typeface="+mn-cs"/>
              </a:rPr>
              <a:t>13 cm</a:t>
            </a:r>
          </a:p>
        </p:txBody>
      </p:sp>
      <p:sp>
        <p:nvSpPr>
          <p:cNvPr id="31" name="CasellaDiTesto 30"/>
          <p:cNvSpPr txBox="1"/>
          <p:nvPr/>
        </p:nvSpPr>
        <p:spPr>
          <a:xfrm>
            <a:off x="1403350" y="304839"/>
            <a:ext cx="7677150" cy="646278"/>
          </a:xfrm>
          <a:prstGeom prst="rect">
            <a:avLst/>
          </a:prstGeom>
          <a:noFill/>
        </p:spPr>
        <p:txBody>
          <a:bodyPr wrap="square" lIns="91388" tIns="45694" rIns="91388" bIns="45694" rtlCol="0">
            <a:spAutoFit/>
          </a:bodyPr>
          <a:lstStyle/>
          <a:p>
            <a:pPr algn="l" fontAlgn="auto">
              <a:spcBef>
                <a:spcPts val="0"/>
              </a:spcBef>
              <a:spcAft>
                <a:spcPts val="0"/>
              </a:spcAft>
            </a:pPr>
            <a:r>
              <a:rPr lang="it-IT" sz="2000" dirty="0" err="1">
                <a:solidFill>
                  <a:prstClr val="black"/>
                </a:solidFill>
                <a:latin typeface="Calibri"/>
                <a:ea typeface="+mn-ea"/>
                <a:cs typeface="+mn-cs"/>
              </a:rPr>
              <a:t>Coherence</a:t>
            </a:r>
            <a:r>
              <a:rPr lang="it-IT" sz="2000" dirty="0">
                <a:solidFill>
                  <a:prstClr val="black"/>
                </a:solidFill>
                <a:latin typeface="Calibri"/>
                <a:ea typeface="+mn-ea"/>
                <a:cs typeface="+mn-cs"/>
              </a:rPr>
              <a:t> </a:t>
            </a:r>
            <a:r>
              <a:rPr lang="it-IT" sz="2000" dirty="0" err="1">
                <a:solidFill>
                  <a:prstClr val="black"/>
                </a:solidFill>
                <a:latin typeface="Calibri"/>
                <a:ea typeface="+mn-ea"/>
                <a:cs typeface="+mn-cs"/>
              </a:rPr>
              <a:t>measurement</a:t>
            </a:r>
            <a:r>
              <a:rPr lang="it-IT" sz="2000" dirty="0">
                <a:solidFill>
                  <a:prstClr val="black"/>
                </a:solidFill>
                <a:latin typeface="Calibri"/>
                <a:ea typeface="+mn-ea"/>
                <a:cs typeface="+mn-cs"/>
              </a:rPr>
              <a:t>: </a:t>
            </a:r>
            <a:r>
              <a:rPr lang="it-IT" sz="2000" dirty="0" err="1">
                <a:solidFill>
                  <a:prstClr val="black"/>
                </a:solidFill>
                <a:latin typeface="Calibri"/>
                <a:ea typeface="+mn-ea"/>
                <a:cs typeface="+mn-cs"/>
              </a:rPr>
              <a:t>heterodyne</a:t>
            </a:r>
            <a:r>
              <a:rPr lang="it-IT" sz="2000" dirty="0">
                <a:solidFill>
                  <a:prstClr val="black"/>
                </a:solidFill>
                <a:latin typeface="Calibri"/>
                <a:ea typeface="+mn-ea"/>
                <a:cs typeface="+mn-cs"/>
              </a:rPr>
              <a:t> </a:t>
            </a:r>
            <a:r>
              <a:rPr lang="it-IT" sz="2000" dirty="0" err="1">
                <a:solidFill>
                  <a:prstClr val="black"/>
                </a:solidFill>
                <a:latin typeface="Calibri"/>
                <a:ea typeface="+mn-ea"/>
                <a:cs typeface="+mn-cs"/>
              </a:rPr>
              <a:t>speckle</a:t>
            </a:r>
            <a:r>
              <a:rPr lang="it-IT" sz="2000" dirty="0">
                <a:solidFill>
                  <a:prstClr val="black"/>
                </a:solidFill>
                <a:latin typeface="Calibri"/>
                <a:ea typeface="+mn-ea"/>
                <a:cs typeface="+mn-cs"/>
              </a:rPr>
              <a:t> </a:t>
            </a:r>
            <a:r>
              <a:rPr lang="it-IT" sz="2000" dirty="0" err="1">
                <a:solidFill>
                  <a:prstClr val="black"/>
                </a:solidFill>
                <a:latin typeface="Calibri"/>
                <a:ea typeface="+mn-ea"/>
                <a:cs typeface="+mn-cs"/>
              </a:rPr>
              <a:t>approach</a:t>
            </a:r>
            <a:endParaRPr lang="it-IT" sz="2000" dirty="0">
              <a:solidFill>
                <a:prstClr val="black"/>
              </a:solidFill>
              <a:latin typeface="Calibri"/>
              <a:ea typeface="+mn-ea"/>
              <a:cs typeface="+mn-cs"/>
            </a:endParaRP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sp>
        <p:nvSpPr>
          <p:cNvPr id="42" name="Rectangle 21" descr="Large confetti"/>
          <p:cNvSpPr>
            <a:spLocks noChangeArrowheads="1"/>
          </p:cNvSpPr>
          <p:nvPr/>
        </p:nvSpPr>
        <p:spPr bwMode="auto">
          <a:xfrm>
            <a:off x="4710482" y="5405491"/>
            <a:ext cx="184018" cy="714375"/>
          </a:xfrm>
          <a:prstGeom prst="rect">
            <a:avLst/>
          </a:prstGeom>
          <a:pattFill prst="lgConfetti">
            <a:fgClr>
              <a:srgbClr val="1B5092"/>
            </a:fgClr>
            <a:bgClr>
              <a:schemeClr val="bg1"/>
            </a:bgClr>
          </a:pattFill>
          <a:ln w="9525">
            <a:solidFill>
              <a:schemeClr val="tx1"/>
            </a:solidFill>
            <a:miter lim="800000"/>
            <a:headEnd/>
            <a:tailEnd/>
          </a:ln>
          <a:effectLst/>
        </p:spPr>
        <p:txBody>
          <a:bodyPr wrap="none" lIns="91388" tIns="45694" rIns="91388" bIns="45694" anchor="ctr"/>
          <a:lstStyle/>
          <a:p>
            <a:pPr algn="l" fontAlgn="auto">
              <a:spcBef>
                <a:spcPts val="0"/>
              </a:spcBef>
              <a:spcAft>
                <a:spcPts val="0"/>
              </a:spcAft>
            </a:pPr>
            <a:endParaRPr lang="it-IT" sz="1800">
              <a:solidFill>
                <a:prstClr val="black"/>
              </a:solidFill>
              <a:latin typeface="Calibri"/>
              <a:ea typeface="+mn-ea"/>
              <a:cs typeface="+mn-cs"/>
            </a:endParaRPr>
          </a:p>
        </p:txBody>
      </p:sp>
      <p:sp>
        <p:nvSpPr>
          <p:cNvPr id="43" name="Text Box 24"/>
          <p:cNvSpPr txBox="1">
            <a:spLocks noChangeArrowheads="1"/>
          </p:cNvSpPr>
          <p:nvPr/>
        </p:nvSpPr>
        <p:spPr bwMode="auto">
          <a:xfrm>
            <a:off x="5957356" y="5410244"/>
            <a:ext cx="309565" cy="369279"/>
          </a:xfrm>
          <a:prstGeom prst="rect">
            <a:avLst/>
          </a:prstGeom>
          <a:noFill/>
          <a:ln w="9525">
            <a:noFill/>
            <a:miter lim="800000"/>
            <a:headEnd/>
            <a:tailEnd/>
          </a:ln>
          <a:effectLst/>
        </p:spPr>
        <p:txBody>
          <a:bodyPr wrap="square" lIns="91388" tIns="45694" rIns="91388" bIns="45694" anchor="ctr">
            <a:spAutoFit/>
          </a:bodyPr>
          <a:lstStyle/>
          <a:p>
            <a:pPr algn="l" fontAlgn="auto">
              <a:spcAft>
                <a:spcPts val="0"/>
              </a:spcAft>
            </a:pPr>
            <a:r>
              <a:rPr lang="it-IT" sz="1800" dirty="0">
                <a:solidFill>
                  <a:prstClr val="black"/>
                </a:solidFill>
                <a:latin typeface="Symbol" pitchFamily="18" charset="2"/>
                <a:ea typeface="+mn-ea"/>
                <a:cs typeface="+mn-cs"/>
              </a:rPr>
              <a:t>q</a:t>
            </a:r>
            <a:endParaRPr lang="it-IT" sz="1800" dirty="0">
              <a:solidFill>
                <a:prstClr val="black"/>
              </a:solidFill>
              <a:latin typeface="Calibri"/>
              <a:ea typeface="+mn-ea"/>
              <a:cs typeface="+mn-cs"/>
            </a:endParaRPr>
          </a:p>
        </p:txBody>
      </p:sp>
      <p:sp>
        <p:nvSpPr>
          <p:cNvPr id="44" name="Rectangle 34"/>
          <p:cNvSpPr>
            <a:spLocks noChangeArrowheads="1"/>
          </p:cNvSpPr>
          <p:nvPr/>
        </p:nvSpPr>
        <p:spPr bwMode="auto">
          <a:xfrm>
            <a:off x="7537844" y="5100638"/>
            <a:ext cx="154782" cy="1357322"/>
          </a:xfrm>
          <a:prstGeom prst="rect">
            <a:avLst/>
          </a:prstGeom>
          <a:solidFill>
            <a:schemeClr val="bg2">
              <a:lumMod val="90000"/>
              <a:alpha val="60001"/>
            </a:schemeClr>
          </a:solidFill>
          <a:ln w="9525" algn="ctr">
            <a:noFill/>
            <a:miter lim="800000"/>
            <a:headEnd/>
            <a:tailEnd/>
          </a:ln>
          <a:effectLst/>
        </p:spPr>
        <p:txBody>
          <a:bodyPr wrap="square" lIns="91388" tIns="45694" rIns="91388" bIns="45694" anchor="ctr">
            <a:noAutofit/>
          </a:bodyPr>
          <a:lstStyle/>
          <a:p>
            <a:pPr algn="l" fontAlgn="auto">
              <a:spcBef>
                <a:spcPts val="0"/>
              </a:spcBef>
              <a:spcAft>
                <a:spcPts val="0"/>
              </a:spcAft>
            </a:pPr>
            <a:endParaRPr lang="it-IT" sz="1800">
              <a:solidFill>
                <a:prstClr val="black"/>
              </a:solidFill>
              <a:latin typeface="Calibri"/>
              <a:ea typeface="+mn-ea"/>
              <a:cs typeface="+mn-cs"/>
            </a:endParaRPr>
          </a:p>
        </p:txBody>
      </p:sp>
      <p:grpSp>
        <p:nvGrpSpPr>
          <p:cNvPr id="45" name="Group 49"/>
          <p:cNvGrpSpPr>
            <a:grpSpLocks/>
          </p:cNvGrpSpPr>
          <p:nvPr/>
        </p:nvGrpSpPr>
        <p:grpSpPr bwMode="auto">
          <a:xfrm>
            <a:off x="4887621" y="5340407"/>
            <a:ext cx="811742" cy="195263"/>
            <a:chOff x="1746" y="3473"/>
            <a:chExt cx="443" cy="197"/>
          </a:xfrm>
        </p:grpSpPr>
        <p:sp>
          <p:nvSpPr>
            <p:cNvPr id="46" name="Line 50"/>
            <p:cNvSpPr>
              <a:spLocks noChangeShapeType="1"/>
            </p:cNvSpPr>
            <p:nvPr/>
          </p:nvSpPr>
          <p:spPr bwMode="auto">
            <a:xfrm flipV="1">
              <a:off x="1746" y="3495"/>
              <a:ext cx="159" cy="74"/>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7" name="Line 51"/>
            <p:cNvSpPr>
              <a:spLocks noChangeShapeType="1"/>
            </p:cNvSpPr>
            <p:nvPr/>
          </p:nvSpPr>
          <p:spPr bwMode="auto">
            <a:xfrm flipV="1">
              <a:off x="1753" y="3473"/>
              <a:ext cx="313" cy="94"/>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8" name="Line 52"/>
            <p:cNvSpPr>
              <a:spLocks noChangeShapeType="1"/>
            </p:cNvSpPr>
            <p:nvPr/>
          </p:nvSpPr>
          <p:spPr bwMode="auto">
            <a:xfrm>
              <a:off x="1753" y="3565"/>
              <a:ext cx="436" cy="9"/>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49" name="Line 53"/>
            <p:cNvSpPr>
              <a:spLocks noChangeShapeType="1"/>
            </p:cNvSpPr>
            <p:nvPr/>
          </p:nvSpPr>
          <p:spPr bwMode="auto">
            <a:xfrm>
              <a:off x="1753" y="3565"/>
              <a:ext cx="334" cy="105"/>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0" name="Line 54"/>
            <p:cNvSpPr>
              <a:spLocks noChangeShapeType="1"/>
            </p:cNvSpPr>
            <p:nvPr/>
          </p:nvSpPr>
          <p:spPr bwMode="auto">
            <a:xfrm>
              <a:off x="1746" y="3569"/>
              <a:ext cx="162" cy="79"/>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grpSp>
      <p:grpSp>
        <p:nvGrpSpPr>
          <p:cNvPr id="51" name="Group 69"/>
          <p:cNvGrpSpPr>
            <a:grpSpLocks/>
          </p:cNvGrpSpPr>
          <p:nvPr/>
        </p:nvGrpSpPr>
        <p:grpSpPr bwMode="auto">
          <a:xfrm>
            <a:off x="4873862" y="5910265"/>
            <a:ext cx="811742" cy="195262"/>
            <a:chOff x="1746" y="3473"/>
            <a:chExt cx="443" cy="197"/>
          </a:xfrm>
        </p:grpSpPr>
        <p:sp>
          <p:nvSpPr>
            <p:cNvPr id="52" name="Line 70"/>
            <p:cNvSpPr>
              <a:spLocks noChangeShapeType="1"/>
            </p:cNvSpPr>
            <p:nvPr/>
          </p:nvSpPr>
          <p:spPr bwMode="auto">
            <a:xfrm flipV="1">
              <a:off x="1746" y="3495"/>
              <a:ext cx="159" cy="74"/>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3" name="Line 71"/>
            <p:cNvSpPr>
              <a:spLocks noChangeShapeType="1"/>
            </p:cNvSpPr>
            <p:nvPr/>
          </p:nvSpPr>
          <p:spPr bwMode="auto">
            <a:xfrm flipV="1">
              <a:off x="1753" y="3473"/>
              <a:ext cx="313" cy="94"/>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4" name="Line 72"/>
            <p:cNvSpPr>
              <a:spLocks noChangeShapeType="1"/>
            </p:cNvSpPr>
            <p:nvPr/>
          </p:nvSpPr>
          <p:spPr bwMode="auto">
            <a:xfrm>
              <a:off x="1753" y="3565"/>
              <a:ext cx="436" cy="9"/>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5" name="Line 73"/>
            <p:cNvSpPr>
              <a:spLocks noChangeShapeType="1"/>
            </p:cNvSpPr>
            <p:nvPr/>
          </p:nvSpPr>
          <p:spPr bwMode="auto">
            <a:xfrm>
              <a:off x="1753" y="3565"/>
              <a:ext cx="334" cy="105"/>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56" name="Line 74"/>
            <p:cNvSpPr>
              <a:spLocks noChangeShapeType="1"/>
            </p:cNvSpPr>
            <p:nvPr/>
          </p:nvSpPr>
          <p:spPr bwMode="auto">
            <a:xfrm>
              <a:off x="1746" y="3569"/>
              <a:ext cx="162" cy="79"/>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grpSp>
      <p:sp>
        <p:nvSpPr>
          <p:cNvPr id="57" name="Freccia a destra 56"/>
          <p:cNvSpPr/>
          <p:nvPr/>
        </p:nvSpPr>
        <p:spPr>
          <a:xfrm>
            <a:off x="4132633" y="5600706"/>
            <a:ext cx="541738" cy="28575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cxnSp>
        <p:nvCxnSpPr>
          <p:cNvPr id="58" name="Connettore 1 57"/>
          <p:cNvCxnSpPr/>
          <p:nvPr/>
        </p:nvCxnSpPr>
        <p:spPr>
          <a:xfrm>
            <a:off x="4951253" y="5694363"/>
            <a:ext cx="2553909" cy="1588"/>
          </a:xfrm>
          <a:prstGeom prst="line">
            <a:avLst/>
          </a:prstGeom>
          <a:ln>
            <a:solidFill>
              <a:schemeClr val="tx1">
                <a:lumMod val="95000"/>
                <a:lumOff val="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9" name="Group 63"/>
          <p:cNvGrpSpPr>
            <a:grpSpLocks/>
          </p:cNvGrpSpPr>
          <p:nvPr/>
        </p:nvGrpSpPr>
        <p:grpSpPr bwMode="auto">
          <a:xfrm>
            <a:off x="4887621" y="5591232"/>
            <a:ext cx="811742" cy="195263"/>
            <a:chOff x="1746" y="3473"/>
            <a:chExt cx="443" cy="197"/>
          </a:xfrm>
        </p:grpSpPr>
        <p:sp>
          <p:nvSpPr>
            <p:cNvPr id="60" name="Line 64"/>
            <p:cNvSpPr>
              <a:spLocks noChangeShapeType="1"/>
            </p:cNvSpPr>
            <p:nvPr/>
          </p:nvSpPr>
          <p:spPr bwMode="auto">
            <a:xfrm flipV="1">
              <a:off x="1746" y="3495"/>
              <a:ext cx="159" cy="74"/>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1" name="Line 65"/>
            <p:cNvSpPr>
              <a:spLocks noChangeShapeType="1"/>
            </p:cNvSpPr>
            <p:nvPr/>
          </p:nvSpPr>
          <p:spPr bwMode="auto">
            <a:xfrm flipV="1">
              <a:off x="1753" y="3473"/>
              <a:ext cx="313" cy="94"/>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2" name="Line 66"/>
            <p:cNvSpPr>
              <a:spLocks noChangeShapeType="1"/>
            </p:cNvSpPr>
            <p:nvPr/>
          </p:nvSpPr>
          <p:spPr bwMode="auto">
            <a:xfrm>
              <a:off x="1753" y="3565"/>
              <a:ext cx="436" cy="9"/>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3" name="Line 67"/>
            <p:cNvSpPr>
              <a:spLocks noChangeShapeType="1"/>
            </p:cNvSpPr>
            <p:nvPr/>
          </p:nvSpPr>
          <p:spPr bwMode="auto">
            <a:xfrm>
              <a:off x="1753" y="3565"/>
              <a:ext cx="334" cy="105"/>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sp>
          <p:nvSpPr>
            <p:cNvPr id="64" name="Line 68"/>
            <p:cNvSpPr>
              <a:spLocks noChangeShapeType="1"/>
            </p:cNvSpPr>
            <p:nvPr/>
          </p:nvSpPr>
          <p:spPr bwMode="auto">
            <a:xfrm>
              <a:off x="1746" y="3569"/>
              <a:ext cx="162" cy="79"/>
            </a:xfrm>
            <a:prstGeom prst="line">
              <a:avLst/>
            </a:prstGeom>
            <a:noFill/>
            <a:ln w="9525">
              <a:solidFill>
                <a:schemeClr val="accent3">
                  <a:lumMod val="75000"/>
                </a:schemeClr>
              </a:solidFill>
              <a:round/>
              <a:headEnd/>
              <a:tailEnd type="triangle" w="med" len="med"/>
            </a:ln>
            <a:effectLst/>
          </p:spPr>
          <p:txBody>
            <a:bodyPr/>
            <a:lstStyle/>
            <a:p>
              <a:pPr algn="l" fontAlgn="auto">
                <a:spcBef>
                  <a:spcPts val="0"/>
                </a:spcBef>
                <a:spcAft>
                  <a:spcPts val="0"/>
                </a:spcAft>
              </a:pPr>
              <a:endParaRPr lang="it-IT" sz="1800">
                <a:solidFill>
                  <a:prstClr val="black"/>
                </a:solidFill>
                <a:latin typeface="Calibri"/>
                <a:ea typeface="+mn-ea"/>
                <a:cs typeface="+mn-cs"/>
              </a:endParaRPr>
            </a:p>
          </p:txBody>
        </p:sp>
      </p:grpSp>
      <p:cxnSp>
        <p:nvCxnSpPr>
          <p:cNvPr id="65" name="Connettore 2 64"/>
          <p:cNvCxnSpPr/>
          <p:nvPr/>
        </p:nvCxnSpPr>
        <p:spPr>
          <a:xfrm rot="5400000" flipH="1" flipV="1">
            <a:off x="5951169" y="4132364"/>
            <a:ext cx="490446" cy="261754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Connettore 2 65"/>
          <p:cNvCxnSpPr/>
          <p:nvPr/>
        </p:nvCxnSpPr>
        <p:spPr>
          <a:xfrm rot="5400000" flipH="1" flipV="1">
            <a:off x="7255989" y="5445058"/>
            <a:ext cx="500066" cy="17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7" name="Object 1"/>
          <p:cNvGraphicFramePr>
            <a:graphicFrameLocks noChangeAspect="1"/>
          </p:cNvGraphicFramePr>
          <p:nvPr/>
        </p:nvGraphicFramePr>
        <p:xfrm>
          <a:off x="4829173" y="6315139"/>
          <a:ext cx="619129" cy="255353"/>
        </p:xfrm>
        <a:graphic>
          <a:graphicData uri="http://schemas.openxmlformats.org/presentationml/2006/ole">
            <mc:AlternateContent xmlns:mc="http://schemas.openxmlformats.org/markup-compatibility/2006">
              <mc:Choice xmlns:v="urn:schemas-microsoft-com:vml" Requires="v">
                <p:oleObj spid="_x0000_s2224" name="Equation" r:id="rId4" imgW="444240" imgH="203040" progId="">
                  <p:embed/>
                </p:oleObj>
              </mc:Choice>
              <mc:Fallback>
                <p:oleObj name="Equation" r:id="rId4" imgW="444240" imgH="2030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9173" y="6315139"/>
                        <a:ext cx="619129" cy="2553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 name="CasellaDiTesto 67"/>
          <p:cNvSpPr txBox="1"/>
          <p:nvPr/>
        </p:nvSpPr>
        <p:spPr>
          <a:xfrm>
            <a:off x="5680456" y="5172093"/>
            <a:ext cx="386956" cy="369279"/>
          </a:xfrm>
          <a:prstGeom prst="rect">
            <a:avLst/>
          </a:prstGeom>
          <a:noFill/>
        </p:spPr>
        <p:txBody>
          <a:bodyPr wrap="square" lIns="91388" tIns="45694" rIns="91388" bIns="45694" rtlCol="0">
            <a:spAutoFit/>
          </a:bodyPr>
          <a:lstStyle/>
          <a:p>
            <a:pPr algn="l" fontAlgn="auto">
              <a:spcBef>
                <a:spcPts val="0"/>
              </a:spcBef>
              <a:spcAft>
                <a:spcPts val="0"/>
              </a:spcAft>
            </a:pPr>
            <a:r>
              <a:rPr lang="it-IT" sz="1800" dirty="0">
                <a:solidFill>
                  <a:prstClr val="black"/>
                </a:solidFill>
                <a:latin typeface="Calibri"/>
                <a:ea typeface="+mn-ea"/>
                <a:cs typeface="+mn-cs"/>
              </a:rPr>
              <a:t>k</a:t>
            </a:r>
          </a:p>
        </p:txBody>
      </p:sp>
      <p:sp>
        <p:nvSpPr>
          <p:cNvPr id="69" name="CasellaDiTesto 68"/>
          <p:cNvSpPr txBox="1"/>
          <p:nvPr/>
        </p:nvSpPr>
        <p:spPr>
          <a:xfrm>
            <a:off x="6963430" y="5338779"/>
            <a:ext cx="386956" cy="369279"/>
          </a:xfrm>
          <a:prstGeom prst="rect">
            <a:avLst/>
          </a:prstGeom>
          <a:noFill/>
        </p:spPr>
        <p:txBody>
          <a:bodyPr wrap="square" lIns="91388" tIns="45694" rIns="91388" bIns="45694" rtlCol="0">
            <a:spAutoFit/>
          </a:bodyPr>
          <a:lstStyle/>
          <a:p>
            <a:pPr algn="l" fontAlgn="auto">
              <a:spcBef>
                <a:spcPts val="0"/>
              </a:spcBef>
              <a:spcAft>
                <a:spcPts val="0"/>
              </a:spcAft>
            </a:pPr>
            <a:r>
              <a:rPr lang="it-IT" sz="1800" dirty="0">
                <a:solidFill>
                  <a:prstClr val="black"/>
                </a:solidFill>
                <a:latin typeface="Calibri"/>
                <a:ea typeface="+mn-ea"/>
                <a:cs typeface="+mn-cs"/>
              </a:rPr>
              <a:t>q</a:t>
            </a:r>
          </a:p>
        </p:txBody>
      </p:sp>
      <p:pic>
        <p:nvPicPr>
          <p:cNvPr id="70" name="Picture 162"/>
          <p:cNvPicPr>
            <a:picLocks noChangeArrowheads="1"/>
          </p:cNvPicPr>
          <p:nvPr/>
        </p:nvPicPr>
        <p:blipFill>
          <a:blip r:embed="rId6" cstate="print">
            <a:lum contrast="-30000"/>
          </a:blip>
          <a:srcRect r="45190" b="45190"/>
          <a:stretch>
            <a:fillRect/>
          </a:stretch>
        </p:blipFill>
        <p:spPr bwMode="auto">
          <a:xfrm>
            <a:off x="7924816" y="5029200"/>
            <a:ext cx="1625215" cy="1500198"/>
          </a:xfrm>
          <a:prstGeom prst="rect">
            <a:avLst/>
          </a:prstGeom>
          <a:noFill/>
          <a:ln w="9525">
            <a:noFill/>
            <a:miter lim="800000"/>
            <a:headEnd/>
            <a:tailEnd/>
          </a:ln>
        </p:spPr>
      </p:pic>
      <p:sp>
        <p:nvSpPr>
          <p:cNvPr id="71" name="CasellaDiTesto 70"/>
          <p:cNvSpPr txBox="1"/>
          <p:nvPr/>
        </p:nvSpPr>
        <p:spPr>
          <a:xfrm>
            <a:off x="7759700" y="4690648"/>
            <a:ext cx="2063750" cy="338502"/>
          </a:xfrm>
          <a:prstGeom prst="rect">
            <a:avLst/>
          </a:prstGeom>
          <a:noFill/>
        </p:spPr>
        <p:txBody>
          <a:bodyPr wrap="square" lIns="91388" tIns="45694" rIns="91388" bIns="45694" rtlCol="0">
            <a:spAutoFit/>
          </a:bodyPr>
          <a:lstStyle/>
          <a:p>
            <a:pPr algn="l" fontAlgn="auto">
              <a:spcBef>
                <a:spcPts val="0"/>
              </a:spcBef>
              <a:spcAft>
                <a:spcPts val="0"/>
              </a:spcAft>
            </a:pPr>
            <a:r>
              <a:rPr lang="it-IT" sz="1600" dirty="0" err="1">
                <a:solidFill>
                  <a:prstClr val="black"/>
                </a:solidFill>
                <a:latin typeface="Calibri"/>
                <a:ea typeface="+mn-ea"/>
                <a:cs typeface="+mn-cs"/>
              </a:rPr>
              <a:t>heterodyne</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speckles</a:t>
            </a:r>
            <a:endParaRPr lang="it-IT" sz="1600" dirty="0">
              <a:solidFill>
                <a:prstClr val="black"/>
              </a:solidFill>
              <a:latin typeface="Calibri"/>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centrate.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lum contrast="-10000"/>
          </a:blip>
          <a:stretch>
            <a:fillRect/>
          </a:stretch>
        </p:blipFill>
        <p:spPr>
          <a:xfrm>
            <a:off x="412750" y="1447800"/>
            <a:ext cx="2146300" cy="1981200"/>
          </a:xfrm>
          <a:prstGeom prst="rect">
            <a:avLst/>
          </a:prstGeom>
        </p:spPr>
      </p:pic>
      <p:cxnSp>
        <p:nvCxnSpPr>
          <p:cNvPr id="5" name="Connettore 2 4"/>
          <p:cNvCxnSpPr/>
          <p:nvPr/>
        </p:nvCxnSpPr>
        <p:spPr>
          <a:xfrm>
            <a:off x="412750" y="3581400"/>
            <a:ext cx="2146300" cy="0"/>
          </a:xfrm>
          <a:prstGeom prst="straightConnector1">
            <a:avLst/>
          </a:prstGeom>
          <a:ln w="12700">
            <a:solidFill>
              <a:srgbClr val="0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1238250" y="3593073"/>
            <a:ext cx="936104" cy="369279"/>
          </a:xfrm>
          <a:prstGeom prst="rect">
            <a:avLst/>
          </a:prstGeom>
          <a:noFill/>
        </p:spPr>
        <p:txBody>
          <a:bodyPr wrap="square" lIns="91388" tIns="45694" rIns="91388" bIns="45694" rtlCol="0">
            <a:spAutoFit/>
          </a:bodyPr>
          <a:lstStyle/>
          <a:p>
            <a:pPr algn="l" fontAlgn="auto">
              <a:spcBef>
                <a:spcPts val="0"/>
              </a:spcBef>
              <a:spcAft>
                <a:spcPts val="0"/>
              </a:spcAft>
            </a:pPr>
            <a:r>
              <a:rPr lang="it-IT" sz="1800" dirty="0">
                <a:solidFill>
                  <a:srgbClr val="000000"/>
                </a:solidFill>
                <a:latin typeface="Calibri"/>
                <a:ea typeface="+mn-ea"/>
                <a:cs typeface="+mn-cs"/>
              </a:rPr>
              <a:t>6 mm</a:t>
            </a:r>
          </a:p>
        </p:txBody>
      </p:sp>
      <p:sp>
        <p:nvSpPr>
          <p:cNvPr id="7" name="CasellaDiTesto 6"/>
          <p:cNvSpPr txBox="1"/>
          <p:nvPr/>
        </p:nvSpPr>
        <p:spPr>
          <a:xfrm>
            <a:off x="2476500" y="228654"/>
            <a:ext cx="4787900" cy="954055"/>
          </a:xfrm>
          <a:prstGeom prst="rect">
            <a:avLst/>
          </a:prstGeom>
          <a:noFill/>
        </p:spPr>
        <p:txBody>
          <a:bodyPr wrap="square" lIns="91388" tIns="45694" rIns="91388" bIns="45694" rtlCol="0">
            <a:spAutoFit/>
          </a:bodyPr>
          <a:lstStyle/>
          <a:p>
            <a:pPr algn="l" fontAlgn="auto">
              <a:spcBef>
                <a:spcPts val="0"/>
              </a:spcBef>
              <a:spcAft>
                <a:spcPts val="0"/>
              </a:spcAft>
            </a:pPr>
            <a:r>
              <a:rPr lang="it-IT" sz="2000" dirty="0" err="1">
                <a:solidFill>
                  <a:prstClr val="black"/>
                </a:solidFill>
                <a:latin typeface="Calibri"/>
                <a:ea typeface="+mn-ea"/>
                <a:cs typeface="+mn-cs"/>
              </a:rPr>
              <a:t>Coherence</a:t>
            </a:r>
            <a:r>
              <a:rPr lang="it-IT" sz="2000" dirty="0">
                <a:solidFill>
                  <a:prstClr val="black"/>
                </a:solidFill>
                <a:latin typeface="Calibri"/>
                <a:ea typeface="+mn-ea"/>
                <a:cs typeface="+mn-cs"/>
              </a:rPr>
              <a:t> </a:t>
            </a:r>
            <a:r>
              <a:rPr lang="it-IT" sz="2000" dirty="0" err="1">
                <a:solidFill>
                  <a:prstClr val="black"/>
                </a:solidFill>
                <a:latin typeface="Calibri"/>
                <a:ea typeface="+mn-ea"/>
                <a:cs typeface="+mn-cs"/>
              </a:rPr>
              <a:t>measurement</a:t>
            </a:r>
            <a:r>
              <a:rPr lang="it-IT" sz="2000" dirty="0">
                <a:solidFill>
                  <a:prstClr val="black"/>
                </a:solidFill>
                <a:latin typeface="Calibri"/>
                <a:ea typeface="+mn-ea"/>
                <a:cs typeface="+mn-cs"/>
              </a:rPr>
              <a:t> at SPARC</a:t>
            </a:r>
          </a:p>
          <a:p>
            <a:pPr algn="l" fontAlgn="auto">
              <a:spcBef>
                <a:spcPts val="0"/>
              </a:spcBef>
              <a:spcAft>
                <a:spcPts val="0"/>
              </a:spcAft>
            </a:pPr>
            <a:r>
              <a:rPr lang="it-IT" sz="2000" dirty="0">
                <a:solidFill>
                  <a:prstClr val="black"/>
                </a:solidFill>
                <a:latin typeface="Calibri"/>
                <a:ea typeface="+mn-ea"/>
                <a:cs typeface="+mn-cs"/>
              </a:rPr>
              <a:t>SASE (</a:t>
            </a:r>
            <a:r>
              <a:rPr lang="el-GR" sz="2000" dirty="0">
                <a:solidFill>
                  <a:prstClr val="black"/>
                </a:solidFill>
                <a:latin typeface="Calibri"/>
                <a:ea typeface="+mn-ea"/>
                <a:cs typeface="+mn-cs"/>
              </a:rPr>
              <a:t>λ</a:t>
            </a:r>
            <a:r>
              <a:rPr lang="it-IT" sz="2000" dirty="0">
                <a:solidFill>
                  <a:prstClr val="black"/>
                </a:solidFill>
                <a:latin typeface="Calibri"/>
                <a:ea typeface="+mn-ea"/>
                <a:cs typeface="+mn-cs"/>
              </a:rPr>
              <a:t>=400nm) </a:t>
            </a: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sp>
        <p:nvSpPr>
          <p:cNvPr id="9" name="CasellaDiTesto 8"/>
          <p:cNvSpPr txBox="1"/>
          <p:nvPr/>
        </p:nvSpPr>
        <p:spPr>
          <a:xfrm>
            <a:off x="330207" y="990649"/>
            <a:ext cx="2806700" cy="584775"/>
          </a:xfrm>
          <a:prstGeom prst="rect">
            <a:avLst/>
          </a:prstGeom>
          <a:noFill/>
        </p:spPr>
        <p:txBody>
          <a:bodyPr wrap="square" lIns="91388" tIns="45694" rIns="91388" bIns="45694" rtlCol="0">
            <a:spAutoFit/>
          </a:bodyPr>
          <a:lstStyle/>
          <a:p>
            <a:pPr algn="l" fontAlgn="auto">
              <a:spcBef>
                <a:spcPts val="0"/>
              </a:spcBef>
              <a:spcAft>
                <a:spcPts val="0"/>
              </a:spcAft>
            </a:pPr>
            <a:r>
              <a:rPr lang="it-IT" sz="1600" dirty="0" err="1">
                <a:solidFill>
                  <a:prstClr val="black"/>
                </a:solidFill>
                <a:latin typeface="Calibri"/>
                <a:ea typeface="+mn-ea"/>
                <a:cs typeface="+mn-cs"/>
              </a:rPr>
              <a:t>Beam</a:t>
            </a:r>
            <a:r>
              <a:rPr lang="it-IT" sz="1600" dirty="0">
                <a:solidFill>
                  <a:prstClr val="black"/>
                </a:solidFill>
                <a:latin typeface="Calibri"/>
                <a:ea typeface="+mn-ea"/>
                <a:cs typeface="+mn-cs"/>
              </a:rPr>
              <a:t> + </a:t>
            </a:r>
            <a:r>
              <a:rPr lang="it-IT" sz="1600" dirty="0" err="1">
                <a:solidFill>
                  <a:prstClr val="black"/>
                </a:solidFill>
                <a:latin typeface="Calibri"/>
                <a:ea typeface="+mn-ea"/>
                <a:cs typeface="+mn-cs"/>
              </a:rPr>
              <a:t>weak</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scattered</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field</a:t>
            </a:r>
            <a:endParaRPr lang="it-IT" sz="1600" dirty="0">
              <a:solidFill>
                <a:prstClr val="black"/>
              </a:solidFill>
              <a:latin typeface="Calibri"/>
              <a:ea typeface="+mn-ea"/>
              <a:cs typeface="+mn-cs"/>
            </a:endParaRP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pic>
        <p:nvPicPr>
          <p:cNvPr id="10" name="Immagine 9" descr="Clipboard-1.png"/>
          <p:cNvPicPr>
            <a:picLocks noChangeAspect="1"/>
          </p:cNvPicPr>
          <p:nvPr/>
        </p:nvPicPr>
        <p:blipFill>
          <a:blip r:embed="rId6" cstate="print">
            <a:lum contrast="20000"/>
          </a:blip>
          <a:srcRect l="10256" t="13917" r="10256" b="10928"/>
          <a:stretch>
            <a:fillRect/>
          </a:stretch>
        </p:blipFill>
        <p:spPr>
          <a:xfrm>
            <a:off x="4210057" y="1524000"/>
            <a:ext cx="2146300" cy="1981200"/>
          </a:xfrm>
          <a:prstGeom prst="rect">
            <a:avLst/>
          </a:prstGeom>
        </p:spPr>
      </p:pic>
      <p:sp>
        <p:nvSpPr>
          <p:cNvPr id="13" name="CasellaDiTesto 12"/>
          <p:cNvSpPr txBox="1"/>
          <p:nvPr/>
        </p:nvSpPr>
        <p:spPr>
          <a:xfrm>
            <a:off x="4292607" y="1143049"/>
            <a:ext cx="2228850" cy="584775"/>
          </a:xfrm>
          <a:prstGeom prst="rect">
            <a:avLst/>
          </a:prstGeom>
          <a:noFill/>
        </p:spPr>
        <p:txBody>
          <a:bodyPr wrap="square" lIns="91388" tIns="45694" rIns="91388" bIns="45694" rtlCol="0">
            <a:spAutoFit/>
          </a:bodyPr>
          <a:lstStyle/>
          <a:p>
            <a:pPr algn="l" fontAlgn="auto">
              <a:spcBef>
                <a:spcPts val="0"/>
              </a:spcBef>
              <a:spcAft>
                <a:spcPts val="0"/>
              </a:spcAft>
            </a:pPr>
            <a:r>
              <a:rPr lang="it-IT" sz="1600" dirty="0" err="1">
                <a:solidFill>
                  <a:prstClr val="black"/>
                </a:solidFill>
                <a:latin typeface="Calibri"/>
                <a:ea typeface="+mn-ea"/>
                <a:cs typeface="+mn-cs"/>
              </a:rPr>
              <a:t>Heterodyne</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speckles</a:t>
            </a:r>
            <a:endParaRPr lang="it-IT" sz="1600" dirty="0">
              <a:solidFill>
                <a:prstClr val="black"/>
              </a:solidFill>
              <a:latin typeface="Calibri"/>
              <a:ea typeface="+mn-ea"/>
              <a:cs typeface="+mn-cs"/>
            </a:endParaRP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sp>
        <p:nvSpPr>
          <p:cNvPr id="14" name="Freccia a destra 13"/>
          <p:cNvSpPr/>
          <p:nvPr/>
        </p:nvSpPr>
        <p:spPr>
          <a:xfrm>
            <a:off x="2806700" y="2438405"/>
            <a:ext cx="11557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sp>
        <p:nvSpPr>
          <p:cNvPr id="15" name="CasellaDiTesto 14"/>
          <p:cNvSpPr txBox="1"/>
          <p:nvPr/>
        </p:nvSpPr>
        <p:spPr>
          <a:xfrm>
            <a:off x="2724150" y="1752649"/>
            <a:ext cx="1320800" cy="830997"/>
          </a:xfrm>
          <a:prstGeom prst="rect">
            <a:avLst/>
          </a:prstGeom>
          <a:noFill/>
        </p:spPr>
        <p:txBody>
          <a:bodyPr wrap="square" lIns="91388" tIns="45694" rIns="91388" bIns="45694" rtlCol="0">
            <a:spAutoFit/>
          </a:bodyPr>
          <a:lstStyle/>
          <a:p>
            <a:pPr algn="l" fontAlgn="auto">
              <a:spcBef>
                <a:spcPts val="0"/>
              </a:spcBef>
              <a:spcAft>
                <a:spcPts val="0"/>
              </a:spcAft>
            </a:pPr>
            <a:r>
              <a:rPr lang="it-IT" sz="1600" dirty="0">
                <a:solidFill>
                  <a:prstClr val="black"/>
                </a:solidFill>
                <a:latin typeface="Calibri"/>
                <a:ea typeface="+mn-ea"/>
                <a:cs typeface="+mn-cs"/>
              </a:rPr>
              <a:t>Background </a:t>
            </a:r>
            <a:r>
              <a:rPr lang="it-IT" sz="1600" dirty="0" err="1">
                <a:solidFill>
                  <a:prstClr val="black"/>
                </a:solidFill>
                <a:latin typeface="Calibri"/>
                <a:ea typeface="+mn-ea"/>
                <a:cs typeface="+mn-cs"/>
              </a:rPr>
              <a:t>subtraction</a:t>
            </a:r>
            <a:endParaRPr lang="it-IT" sz="1600" dirty="0">
              <a:solidFill>
                <a:prstClr val="black"/>
              </a:solidFill>
              <a:latin typeface="Calibri"/>
              <a:ea typeface="+mn-ea"/>
              <a:cs typeface="+mn-cs"/>
            </a:endParaRP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sp>
        <p:nvSpPr>
          <p:cNvPr id="16" name="Freccia a destra 15"/>
          <p:cNvSpPr/>
          <p:nvPr/>
        </p:nvSpPr>
        <p:spPr>
          <a:xfrm rot="5400000">
            <a:off x="6061378" y="3517900"/>
            <a:ext cx="533400" cy="660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sp>
        <p:nvSpPr>
          <p:cNvPr id="17" name="CasellaDiTesto 16"/>
          <p:cNvSpPr txBox="1"/>
          <p:nvPr/>
        </p:nvSpPr>
        <p:spPr>
          <a:xfrm>
            <a:off x="6740828" y="3657613"/>
            <a:ext cx="1651000" cy="584775"/>
          </a:xfrm>
          <a:prstGeom prst="rect">
            <a:avLst/>
          </a:prstGeom>
          <a:noFill/>
        </p:spPr>
        <p:txBody>
          <a:bodyPr wrap="square" lIns="91388" tIns="45694" rIns="91388" bIns="45694" rtlCol="0">
            <a:spAutoFit/>
          </a:bodyPr>
          <a:lstStyle/>
          <a:p>
            <a:pPr algn="l" fontAlgn="auto">
              <a:spcBef>
                <a:spcPts val="0"/>
              </a:spcBef>
              <a:spcAft>
                <a:spcPts val="0"/>
              </a:spcAft>
            </a:pPr>
            <a:r>
              <a:rPr lang="it-IT" sz="1600" dirty="0">
                <a:solidFill>
                  <a:prstClr val="black"/>
                </a:solidFill>
                <a:latin typeface="Calibri"/>
                <a:ea typeface="+mn-ea"/>
                <a:cs typeface="+mn-cs"/>
              </a:rPr>
              <a:t>Fourier </a:t>
            </a:r>
            <a:r>
              <a:rPr lang="it-IT" sz="1600" dirty="0" err="1">
                <a:solidFill>
                  <a:prstClr val="black"/>
                </a:solidFill>
                <a:latin typeface="Calibri"/>
                <a:ea typeface="+mn-ea"/>
                <a:cs typeface="+mn-cs"/>
              </a:rPr>
              <a:t>analysis</a:t>
            </a:r>
            <a:endParaRPr lang="it-IT" sz="1600" dirty="0">
              <a:solidFill>
                <a:prstClr val="black"/>
              </a:solidFill>
              <a:latin typeface="Calibri"/>
              <a:ea typeface="+mn-ea"/>
              <a:cs typeface="+mn-cs"/>
            </a:endParaRP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pic>
        <p:nvPicPr>
          <p:cNvPr id="3074" name="Picture 2"/>
          <p:cNvPicPr>
            <a:picLocks noChangeAspect="1" noChangeArrowheads="1"/>
          </p:cNvPicPr>
          <p:nvPr/>
        </p:nvPicPr>
        <p:blipFill>
          <a:blip r:embed="rId7" cstate="print"/>
          <a:srcRect l="4388" t="12989" r="22477" b="7674"/>
          <a:stretch>
            <a:fillRect/>
          </a:stretch>
        </p:blipFill>
        <p:spPr bwMode="auto">
          <a:xfrm>
            <a:off x="5585128" y="4191000"/>
            <a:ext cx="4127500" cy="2362200"/>
          </a:xfrm>
          <a:prstGeom prst="rect">
            <a:avLst/>
          </a:prstGeom>
          <a:noFill/>
          <a:ln w="9525">
            <a:noFill/>
            <a:miter lim="800000"/>
            <a:headEnd/>
            <a:tailEnd/>
          </a:ln>
        </p:spPr>
      </p:pic>
      <p:sp>
        <p:nvSpPr>
          <p:cNvPr id="20" name="CasellaDiTesto 19"/>
          <p:cNvSpPr txBox="1"/>
          <p:nvPr/>
        </p:nvSpPr>
        <p:spPr>
          <a:xfrm rot="16200000">
            <a:off x="4936076" y="5142167"/>
            <a:ext cx="940088" cy="358029"/>
          </a:xfrm>
          <a:prstGeom prst="rect">
            <a:avLst/>
          </a:prstGeom>
          <a:solidFill>
            <a:schemeClr val="bg1"/>
          </a:solidFill>
        </p:spPr>
        <p:txBody>
          <a:bodyPr wrap="square" lIns="91388" tIns="45694" rIns="91388" bIns="45694" rtlCol="0">
            <a:normAutofit/>
          </a:bodyPr>
          <a:lstStyle/>
          <a:p>
            <a:pPr algn="l" fontAlgn="auto">
              <a:spcBef>
                <a:spcPts val="0"/>
              </a:spcBef>
              <a:spcAft>
                <a:spcPts val="0"/>
              </a:spcAft>
            </a:pPr>
            <a:r>
              <a:rPr lang="it-IT" sz="1600" dirty="0">
                <a:solidFill>
                  <a:prstClr val="black"/>
                </a:solidFill>
                <a:latin typeface="Calibri"/>
                <a:ea typeface="+mn-ea"/>
                <a:cs typeface="+mn-cs"/>
              </a:rPr>
              <a:t>CCF (</a:t>
            </a:r>
            <a:r>
              <a:rPr lang="it-IT" sz="1600" dirty="0" err="1">
                <a:solidFill>
                  <a:prstClr val="black"/>
                </a:solidFill>
                <a:latin typeface="Calibri"/>
                <a:ea typeface="+mn-ea"/>
                <a:cs typeface="+mn-cs"/>
              </a:rPr>
              <a:t>a.u</a:t>
            </a:r>
            <a:r>
              <a:rPr lang="it-IT" sz="1600" dirty="0">
                <a:solidFill>
                  <a:prstClr val="black"/>
                </a:solidFill>
                <a:latin typeface="Calibri"/>
                <a:ea typeface="+mn-ea"/>
                <a:cs typeface="+mn-cs"/>
              </a:rPr>
              <a:t>)</a:t>
            </a: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sp>
        <p:nvSpPr>
          <p:cNvPr id="21" name="CasellaDiTesto 20"/>
          <p:cNvSpPr txBox="1"/>
          <p:nvPr/>
        </p:nvSpPr>
        <p:spPr>
          <a:xfrm>
            <a:off x="6273800" y="6501874"/>
            <a:ext cx="1651000" cy="584775"/>
          </a:xfrm>
          <a:prstGeom prst="rect">
            <a:avLst/>
          </a:prstGeom>
          <a:noFill/>
        </p:spPr>
        <p:txBody>
          <a:bodyPr wrap="square" lIns="91388" tIns="45694" rIns="91388" bIns="45694" rtlCol="0">
            <a:spAutoFit/>
          </a:bodyPr>
          <a:lstStyle/>
          <a:p>
            <a:pPr algn="l" fontAlgn="auto">
              <a:spcBef>
                <a:spcPts val="0"/>
              </a:spcBef>
              <a:spcAft>
                <a:spcPts val="0"/>
              </a:spcAft>
            </a:pPr>
            <a:r>
              <a:rPr lang="it-IT" sz="1600" dirty="0">
                <a:solidFill>
                  <a:prstClr val="black"/>
                </a:solidFill>
                <a:latin typeface="Calibri"/>
                <a:ea typeface="+mn-ea"/>
                <a:cs typeface="+mn-cs"/>
              </a:rPr>
              <a:t>R (mm)</a:t>
            </a: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sp>
        <p:nvSpPr>
          <p:cNvPr id="22" name="CasellaDiTesto 21"/>
          <p:cNvSpPr txBox="1"/>
          <p:nvPr/>
        </p:nvSpPr>
        <p:spPr>
          <a:xfrm>
            <a:off x="8061629" y="5334054"/>
            <a:ext cx="1155700" cy="304799"/>
          </a:xfrm>
          <a:prstGeom prst="rect">
            <a:avLst/>
          </a:prstGeom>
          <a:solidFill>
            <a:schemeClr val="bg1"/>
          </a:solidFill>
        </p:spPr>
        <p:txBody>
          <a:bodyPr wrap="none" lIns="91388" tIns="45694" rIns="91388" bIns="45694" rtlCol="0">
            <a:normAutofit fontScale="92500" lnSpcReduction="10000"/>
          </a:bodyPr>
          <a:lstStyle/>
          <a:p>
            <a:pPr algn="l" fontAlgn="auto">
              <a:spcBef>
                <a:spcPts val="0"/>
              </a:spcBef>
              <a:spcAft>
                <a:spcPts val="0"/>
              </a:spcAft>
            </a:pPr>
            <a:r>
              <a:rPr lang="it-IT" sz="1600" dirty="0" err="1">
                <a:solidFill>
                  <a:prstClr val="black"/>
                </a:solidFill>
                <a:latin typeface="Calibri"/>
                <a:ea typeface="+mn-ea"/>
                <a:cs typeface="+mn-cs"/>
              </a:rPr>
              <a:t>Gaussian</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fit</a:t>
            </a:r>
            <a:endParaRPr lang="it-IT" sz="1600" dirty="0">
              <a:solidFill>
                <a:prstClr val="black"/>
              </a:solidFill>
              <a:latin typeface="Calibri"/>
              <a:ea typeface="+mn-ea"/>
              <a:cs typeface="+mn-cs"/>
            </a:endParaRP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sp>
        <p:nvSpPr>
          <p:cNvPr id="23" name="Freccia a destra 22"/>
          <p:cNvSpPr/>
          <p:nvPr/>
        </p:nvSpPr>
        <p:spPr>
          <a:xfrm rot="7029273">
            <a:off x="7652569" y="5786033"/>
            <a:ext cx="533400" cy="311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sp>
        <p:nvSpPr>
          <p:cNvPr id="24" name="Freccia a destra 23"/>
          <p:cNvSpPr/>
          <p:nvPr/>
        </p:nvSpPr>
        <p:spPr>
          <a:xfrm rot="8684672">
            <a:off x="6713009" y="4717220"/>
            <a:ext cx="611986" cy="287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fontAlgn="auto">
              <a:spcBef>
                <a:spcPts val="0"/>
              </a:spcBef>
              <a:spcAft>
                <a:spcPts val="0"/>
              </a:spcAft>
            </a:pPr>
            <a:endParaRPr lang="it-IT" sz="1800">
              <a:solidFill>
                <a:prstClr val="white"/>
              </a:solidFill>
              <a:latin typeface="Calibri"/>
            </a:endParaRPr>
          </a:p>
        </p:txBody>
      </p:sp>
      <p:sp>
        <p:nvSpPr>
          <p:cNvPr id="25" name="CasellaDiTesto 24"/>
          <p:cNvSpPr txBox="1"/>
          <p:nvPr/>
        </p:nvSpPr>
        <p:spPr>
          <a:xfrm>
            <a:off x="7401228" y="4572053"/>
            <a:ext cx="990600" cy="304799"/>
          </a:xfrm>
          <a:prstGeom prst="rect">
            <a:avLst/>
          </a:prstGeom>
          <a:solidFill>
            <a:schemeClr val="bg1"/>
          </a:solidFill>
        </p:spPr>
        <p:txBody>
          <a:bodyPr wrap="none" lIns="91388" tIns="45694" rIns="91388" bIns="45694" rtlCol="0">
            <a:normAutofit fontScale="92500" lnSpcReduction="10000"/>
          </a:bodyPr>
          <a:lstStyle/>
          <a:p>
            <a:pPr algn="l" fontAlgn="auto">
              <a:spcBef>
                <a:spcPts val="0"/>
              </a:spcBef>
              <a:spcAft>
                <a:spcPts val="0"/>
              </a:spcAft>
            </a:pPr>
            <a:r>
              <a:rPr lang="it-IT" sz="1600" dirty="0">
                <a:solidFill>
                  <a:prstClr val="black"/>
                </a:solidFill>
                <a:latin typeface="Calibri"/>
                <a:ea typeface="+mn-ea"/>
                <a:cs typeface="+mn-cs"/>
              </a:rPr>
              <a:t>Data + TF</a:t>
            </a:r>
          </a:p>
          <a:p>
            <a:pPr algn="l" fontAlgn="auto">
              <a:spcBef>
                <a:spcPts val="0"/>
              </a:spcBef>
              <a:spcAft>
                <a:spcPts val="0"/>
              </a:spcAft>
              <a:buFont typeface="Arial" pitchFamily="34" charset="0"/>
              <a:buChar char="•"/>
            </a:pPr>
            <a:endParaRPr lang="it-IT" sz="1600" dirty="0">
              <a:solidFill>
                <a:prstClr val="black"/>
              </a:solidFill>
              <a:latin typeface="Calibri"/>
              <a:ea typeface="+mn-ea"/>
              <a:cs typeface="+mn-cs"/>
            </a:endParaRPr>
          </a:p>
        </p:txBody>
      </p:sp>
      <p:sp>
        <p:nvSpPr>
          <p:cNvPr id="26" name="CasellaDiTesto 25"/>
          <p:cNvSpPr txBox="1"/>
          <p:nvPr/>
        </p:nvSpPr>
        <p:spPr>
          <a:xfrm>
            <a:off x="2476500" y="3670012"/>
            <a:ext cx="2063750" cy="584775"/>
          </a:xfrm>
          <a:prstGeom prst="rect">
            <a:avLst/>
          </a:prstGeom>
          <a:noFill/>
          <a:ln w="12700">
            <a:solidFill>
              <a:schemeClr val="tx1"/>
            </a:solidFill>
          </a:ln>
        </p:spPr>
        <p:txBody>
          <a:bodyPr wrap="square" lIns="91388" tIns="45694" rIns="91388" bIns="45694" rtlCol="0">
            <a:spAutoFit/>
          </a:bodyPr>
          <a:lstStyle/>
          <a:p>
            <a:pPr fontAlgn="auto">
              <a:spcBef>
                <a:spcPts val="0"/>
              </a:spcBef>
              <a:spcAft>
                <a:spcPts val="0"/>
              </a:spcAft>
            </a:pPr>
            <a:r>
              <a:rPr lang="it-IT" sz="1600" dirty="0" err="1">
                <a:solidFill>
                  <a:prstClr val="black"/>
                </a:solidFill>
                <a:latin typeface="Calibri"/>
                <a:ea typeface="+mn-ea"/>
                <a:cs typeface="+mn-cs"/>
              </a:rPr>
              <a:t>Coherence</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length</a:t>
            </a:r>
            <a:r>
              <a:rPr lang="it-IT" sz="1600" dirty="0">
                <a:solidFill>
                  <a:prstClr val="black"/>
                </a:solidFill>
                <a:latin typeface="Calibri"/>
                <a:ea typeface="+mn-ea"/>
                <a:cs typeface="+mn-cs"/>
              </a:rPr>
              <a:t>:</a:t>
            </a:r>
          </a:p>
          <a:p>
            <a:pPr fontAlgn="auto">
              <a:spcBef>
                <a:spcPts val="0"/>
              </a:spcBef>
              <a:spcAft>
                <a:spcPts val="0"/>
              </a:spcAft>
            </a:pPr>
            <a:r>
              <a:rPr lang="it-IT" sz="1600" dirty="0">
                <a:solidFill>
                  <a:prstClr val="black"/>
                </a:solidFill>
                <a:latin typeface="Calibri"/>
                <a:ea typeface="+mn-ea"/>
                <a:cs typeface="+mn-cs"/>
              </a:rPr>
              <a:t>FWHM = 4 mm </a:t>
            </a:r>
          </a:p>
        </p:txBody>
      </p:sp>
      <p:pic>
        <p:nvPicPr>
          <p:cNvPr id="2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8697" t="24917" r="36100" b="25856"/>
          <a:stretch/>
        </p:blipFill>
        <p:spPr bwMode="auto">
          <a:xfrm>
            <a:off x="6857344" y="236406"/>
            <a:ext cx="3042964" cy="209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264427" y="2514640"/>
            <a:ext cx="2144382" cy="646278"/>
          </a:xfrm>
          <a:prstGeom prst="rect">
            <a:avLst/>
          </a:prstGeom>
          <a:noFill/>
        </p:spPr>
        <p:txBody>
          <a:bodyPr wrap="none" lIns="91388" tIns="45694" rIns="91388" bIns="45694" rtlCol="0">
            <a:spAutoFit/>
          </a:bodyPr>
          <a:lstStyle/>
          <a:p>
            <a:pPr algn="l" fontAlgn="auto">
              <a:spcBef>
                <a:spcPts val="0"/>
              </a:spcBef>
              <a:spcAft>
                <a:spcPts val="0"/>
              </a:spcAft>
            </a:pPr>
            <a:r>
              <a:rPr lang="it-IT" sz="1800" dirty="0" err="1">
                <a:solidFill>
                  <a:prstClr val="black"/>
                </a:solidFill>
                <a:latin typeface="Calibri"/>
                <a:ea typeface="+mn-ea"/>
                <a:cs typeface="+mn-cs"/>
              </a:rPr>
              <a:t>Radiation</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at</a:t>
            </a:r>
            <a:r>
              <a:rPr lang="it-IT" sz="1800" dirty="0">
                <a:solidFill>
                  <a:prstClr val="black"/>
                </a:solidFill>
                <a:latin typeface="Calibri"/>
                <a:ea typeface="+mn-ea"/>
                <a:cs typeface="+mn-cs"/>
              </a:rPr>
              <a:t>  the end </a:t>
            </a:r>
          </a:p>
          <a:p>
            <a:pPr algn="l" fontAlgn="auto">
              <a:spcBef>
                <a:spcPts val="0"/>
              </a:spcBef>
              <a:spcAft>
                <a:spcPts val="0"/>
              </a:spcAft>
            </a:pPr>
            <a:r>
              <a:rPr lang="it-IT" sz="1800" dirty="0">
                <a:solidFill>
                  <a:prstClr val="black"/>
                </a:solidFill>
                <a:latin typeface="Calibri"/>
                <a:ea typeface="+mn-ea"/>
                <a:cs typeface="+mn-cs"/>
              </a:rPr>
              <a:t>of the </a:t>
            </a:r>
            <a:r>
              <a:rPr lang="it-IT" sz="1800" dirty="0" err="1">
                <a:solidFill>
                  <a:prstClr val="black"/>
                </a:solidFill>
                <a:latin typeface="Calibri"/>
                <a:ea typeface="+mn-ea"/>
                <a:cs typeface="+mn-cs"/>
              </a:rPr>
              <a:t>undulator</a:t>
            </a:r>
            <a:endParaRPr lang="it-IT" sz="1800" dirty="0">
              <a:solidFill>
                <a:prstClr val="black"/>
              </a:solidFill>
              <a:latin typeface="Calibri"/>
              <a:ea typeface="+mn-ea"/>
              <a:cs typeface="+mn-cs"/>
            </a:endParaRPr>
          </a:p>
        </p:txBody>
      </p:sp>
      <p:sp>
        <p:nvSpPr>
          <p:cNvPr id="11" name="Rettangolo 10"/>
          <p:cNvSpPr/>
          <p:nvPr/>
        </p:nvSpPr>
        <p:spPr>
          <a:xfrm>
            <a:off x="359683" y="4523052"/>
            <a:ext cx="4953000" cy="2197472"/>
          </a:xfrm>
          <a:prstGeom prst="rect">
            <a:avLst/>
          </a:prstGeom>
        </p:spPr>
        <p:txBody>
          <a:bodyPr lIns="91388" tIns="45694" rIns="91388" bIns="45694">
            <a:spAutoFit/>
          </a:bodyPr>
          <a:lstStyle/>
          <a:p>
            <a:pPr algn="l" fontAlgn="auto">
              <a:spcBef>
                <a:spcPct val="20000"/>
              </a:spcBef>
              <a:spcAft>
                <a:spcPts val="0"/>
              </a:spcAft>
            </a:pPr>
            <a:r>
              <a:rPr lang="it-IT" sz="1200" dirty="0">
                <a:solidFill>
                  <a:prstClr val="black"/>
                </a:solidFill>
                <a:latin typeface="Calibri"/>
                <a:ea typeface="+mn-ea"/>
                <a:cs typeface="+mn-cs"/>
              </a:rPr>
              <a:t>	               4 UM	            5 UM	                 6 UM</a:t>
            </a:r>
          </a:p>
          <a:p>
            <a:pPr algn="l" fontAlgn="auto">
              <a:spcBef>
                <a:spcPct val="20000"/>
              </a:spcBef>
              <a:spcAft>
                <a:spcPts val="0"/>
              </a:spcAft>
            </a:pPr>
            <a:r>
              <a:rPr lang="it-IT" sz="1200" dirty="0">
                <a:solidFill>
                  <a:prstClr val="black"/>
                </a:solidFill>
                <a:latin typeface="Calibri"/>
                <a:ea typeface="+mn-ea"/>
                <a:cs typeface="+mn-cs"/>
              </a:rPr>
              <a:t>Energy </a:t>
            </a:r>
            <a:r>
              <a:rPr lang="it-IT" sz="1200" dirty="0" err="1">
                <a:solidFill>
                  <a:prstClr val="black"/>
                </a:solidFill>
                <a:latin typeface="Calibri"/>
                <a:ea typeface="+mn-ea"/>
                <a:cs typeface="+mn-cs"/>
              </a:rPr>
              <a:t>exp</a:t>
            </a:r>
            <a:r>
              <a:rPr lang="it-IT" sz="1200" dirty="0">
                <a:solidFill>
                  <a:prstClr val="black"/>
                </a:solidFill>
                <a:latin typeface="Calibri"/>
                <a:ea typeface="+mn-ea"/>
                <a:cs typeface="+mn-cs"/>
              </a:rPr>
              <a:t>.	       5.4</a:t>
            </a:r>
            <a:r>
              <a:rPr lang="it-IT" sz="1200" u="sng" dirty="0">
                <a:solidFill>
                  <a:prstClr val="black"/>
                </a:solidFill>
                <a:latin typeface="Calibri"/>
                <a:ea typeface="+mn-ea"/>
                <a:cs typeface="+mn-cs"/>
              </a:rPr>
              <a:t>+</a:t>
            </a:r>
            <a:r>
              <a:rPr lang="it-IT" sz="1200" dirty="0">
                <a:solidFill>
                  <a:prstClr val="black"/>
                </a:solidFill>
                <a:latin typeface="Calibri"/>
                <a:ea typeface="+mn-ea"/>
                <a:cs typeface="+mn-cs"/>
              </a:rPr>
              <a:t>2.8  </a:t>
            </a:r>
            <a:r>
              <a:rPr lang="it-IT" sz="1200" dirty="0" err="1">
                <a:solidFill>
                  <a:prstClr val="black"/>
                </a:solidFill>
                <a:latin typeface="Calibri"/>
                <a:ea typeface="+mn-ea"/>
                <a:cs typeface="+mn-cs"/>
              </a:rPr>
              <a:t>nJ</a:t>
            </a:r>
            <a:r>
              <a:rPr lang="it-IT" sz="1200" dirty="0">
                <a:solidFill>
                  <a:prstClr val="black"/>
                </a:solidFill>
                <a:latin typeface="Calibri"/>
                <a:ea typeface="+mn-ea"/>
                <a:cs typeface="+mn-cs"/>
              </a:rPr>
              <a:t>	                -	               2.4</a:t>
            </a:r>
            <a:r>
              <a:rPr lang="it-IT" sz="1200" u="sng" dirty="0">
                <a:solidFill>
                  <a:prstClr val="black"/>
                </a:solidFill>
                <a:latin typeface="Calibri"/>
                <a:ea typeface="+mn-ea"/>
                <a:cs typeface="+mn-cs"/>
              </a:rPr>
              <a:t>+</a:t>
            </a:r>
            <a:r>
              <a:rPr lang="it-IT" sz="1200" dirty="0">
                <a:solidFill>
                  <a:prstClr val="black"/>
                </a:solidFill>
                <a:latin typeface="Calibri"/>
                <a:ea typeface="+mn-ea"/>
                <a:cs typeface="+mn-cs"/>
              </a:rPr>
              <a:t>1.9</a:t>
            </a:r>
            <a:r>
              <a:rPr lang="it-IT" sz="1200" dirty="0">
                <a:solidFill>
                  <a:prstClr val="black"/>
                </a:solidFill>
                <a:latin typeface="Symbol" pitchFamily="18" charset="2"/>
                <a:ea typeface="+mn-ea"/>
                <a:cs typeface="+mn-cs"/>
              </a:rPr>
              <a:t>m</a:t>
            </a:r>
            <a:r>
              <a:rPr lang="it-IT" sz="1200" dirty="0">
                <a:solidFill>
                  <a:prstClr val="black"/>
                </a:solidFill>
                <a:latin typeface="Calibri"/>
                <a:ea typeface="+mn-ea"/>
                <a:cs typeface="+mn-cs"/>
              </a:rPr>
              <a:t> J</a:t>
            </a:r>
          </a:p>
          <a:p>
            <a:pPr algn="l" fontAlgn="auto">
              <a:spcBef>
                <a:spcPct val="20000"/>
              </a:spcBef>
              <a:spcAft>
                <a:spcPts val="0"/>
              </a:spcAft>
            </a:pPr>
            <a:r>
              <a:rPr lang="it-IT" sz="1200" dirty="0">
                <a:solidFill>
                  <a:prstClr val="black"/>
                </a:solidFill>
                <a:latin typeface="Calibri"/>
                <a:ea typeface="+mn-ea"/>
                <a:cs typeface="+mn-cs"/>
              </a:rPr>
              <a:t>Energy  </a:t>
            </a:r>
            <a:r>
              <a:rPr lang="it-IT" sz="1200" dirty="0" err="1">
                <a:solidFill>
                  <a:prstClr val="black"/>
                </a:solidFill>
                <a:latin typeface="Calibri"/>
                <a:ea typeface="+mn-ea"/>
                <a:cs typeface="+mn-cs"/>
              </a:rPr>
              <a:t>sim</a:t>
            </a:r>
            <a:r>
              <a:rPr lang="it-IT" sz="1200" dirty="0">
                <a:solidFill>
                  <a:prstClr val="black"/>
                </a:solidFill>
                <a:latin typeface="Calibri"/>
                <a:ea typeface="+mn-ea"/>
                <a:cs typeface="+mn-cs"/>
              </a:rPr>
              <a:t>.	           11 </a:t>
            </a:r>
            <a:r>
              <a:rPr lang="it-IT" sz="1200" dirty="0" err="1">
                <a:solidFill>
                  <a:prstClr val="black"/>
                </a:solidFill>
                <a:latin typeface="Calibri"/>
                <a:ea typeface="+mn-ea"/>
                <a:cs typeface="+mn-cs"/>
              </a:rPr>
              <a:t>nJ</a:t>
            </a:r>
            <a:r>
              <a:rPr lang="it-IT" sz="1200" dirty="0">
                <a:solidFill>
                  <a:prstClr val="black"/>
                </a:solidFill>
                <a:latin typeface="Calibri"/>
                <a:ea typeface="+mn-ea"/>
                <a:cs typeface="+mn-cs"/>
              </a:rPr>
              <a:t>	            156 </a:t>
            </a:r>
            <a:r>
              <a:rPr lang="it-IT" sz="1200" dirty="0" err="1">
                <a:solidFill>
                  <a:prstClr val="black"/>
                </a:solidFill>
                <a:latin typeface="Calibri"/>
                <a:ea typeface="+mn-ea"/>
                <a:cs typeface="+mn-cs"/>
              </a:rPr>
              <a:t>nJ</a:t>
            </a:r>
            <a:r>
              <a:rPr lang="it-IT" sz="1200" dirty="0">
                <a:solidFill>
                  <a:prstClr val="black"/>
                </a:solidFill>
                <a:latin typeface="Calibri"/>
                <a:ea typeface="+mn-ea"/>
                <a:cs typeface="+mn-cs"/>
              </a:rPr>
              <a:t>	                2.2 </a:t>
            </a:r>
            <a:r>
              <a:rPr lang="it-IT" sz="1200" dirty="0" err="1">
                <a:solidFill>
                  <a:prstClr val="black"/>
                </a:solidFill>
                <a:latin typeface="Symbol" pitchFamily="18" charset="2"/>
                <a:ea typeface="+mn-ea"/>
                <a:cs typeface="+mn-cs"/>
              </a:rPr>
              <a:t>m</a:t>
            </a:r>
            <a:r>
              <a:rPr lang="it-IT" sz="1200" dirty="0" err="1">
                <a:solidFill>
                  <a:prstClr val="black"/>
                </a:solidFill>
                <a:latin typeface="Calibri"/>
                <a:ea typeface="+mn-ea"/>
                <a:cs typeface="+mn-cs"/>
              </a:rPr>
              <a:t>J</a:t>
            </a:r>
            <a:endParaRPr lang="it-IT" sz="1200" dirty="0">
              <a:solidFill>
                <a:prstClr val="black"/>
              </a:solidFill>
              <a:latin typeface="Calibri"/>
              <a:ea typeface="+mn-ea"/>
              <a:cs typeface="+mn-cs"/>
            </a:endParaRPr>
          </a:p>
          <a:p>
            <a:pPr algn="l" fontAlgn="auto">
              <a:spcBef>
                <a:spcPct val="20000"/>
              </a:spcBef>
              <a:spcAft>
                <a:spcPts val="0"/>
              </a:spcAft>
            </a:pPr>
            <a:endParaRPr lang="it-IT" sz="1200" dirty="0">
              <a:solidFill>
                <a:prstClr val="black"/>
              </a:solidFill>
              <a:latin typeface="Calibri"/>
              <a:ea typeface="+mn-ea"/>
              <a:cs typeface="+mn-cs"/>
            </a:endParaRPr>
          </a:p>
          <a:p>
            <a:pPr algn="l" fontAlgn="auto">
              <a:spcBef>
                <a:spcPct val="20000"/>
              </a:spcBef>
              <a:spcAft>
                <a:spcPts val="0"/>
              </a:spcAft>
            </a:pPr>
            <a:r>
              <a:rPr lang="it-IT" sz="1200" dirty="0">
                <a:solidFill>
                  <a:prstClr val="black"/>
                </a:solidFill>
                <a:latin typeface="Calibri"/>
                <a:ea typeface="+mn-ea"/>
                <a:cs typeface="+mn-cs"/>
              </a:rPr>
              <a:t>TC </a:t>
            </a:r>
            <a:r>
              <a:rPr lang="it-IT" sz="1200" dirty="0" err="1">
                <a:solidFill>
                  <a:prstClr val="black"/>
                </a:solidFill>
                <a:latin typeface="Calibri"/>
                <a:ea typeface="+mn-ea"/>
                <a:cs typeface="+mn-cs"/>
              </a:rPr>
              <a:t>exp</a:t>
            </a:r>
            <a:r>
              <a:rPr lang="it-IT" sz="1200" dirty="0">
                <a:solidFill>
                  <a:prstClr val="black"/>
                </a:solidFill>
                <a:latin typeface="Calibri"/>
                <a:ea typeface="+mn-ea"/>
                <a:cs typeface="+mn-cs"/>
              </a:rPr>
              <a:t>.	              0.7	              0.8	                  0.82</a:t>
            </a:r>
          </a:p>
          <a:p>
            <a:pPr algn="l" fontAlgn="auto">
              <a:spcBef>
                <a:spcPct val="20000"/>
              </a:spcBef>
              <a:spcAft>
                <a:spcPts val="0"/>
              </a:spcAft>
            </a:pPr>
            <a:r>
              <a:rPr lang="it-IT" sz="1200" dirty="0">
                <a:solidFill>
                  <a:prstClr val="black"/>
                </a:solidFill>
                <a:latin typeface="Calibri"/>
                <a:ea typeface="+mn-ea"/>
                <a:cs typeface="+mn-cs"/>
              </a:rPr>
              <a:t>TC </a:t>
            </a:r>
            <a:r>
              <a:rPr lang="it-IT" sz="1200" dirty="0" err="1">
                <a:solidFill>
                  <a:prstClr val="black"/>
                </a:solidFill>
                <a:latin typeface="Calibri"/>
                <a:ea typeface="+mn-ea"/>
                <a:cs typeface="+mn-cs"/>
              </a:rPr>
              <a:t>sim</a:t>
            </a:r>
            <a:r>
              <a:rPr lang="it-IT" sz="1200" dirty="0">
                <a:solidFill>
                  <a:prstClr val="black"/>
                </a:solidFill>
                <a:latin typeface="Calibri"/>
                <a:ea typeface="+mn-ea"/>
                <a:cs typeface="+mn-cs"/>
              </a:rPr>
              <a:t>.	       0.61-0.73	</a:t>
            </a:r>
            <a:r>
              <a:rPr lang="it-IT" sz="1200" dirty="0" smtClean="0">
                <a:solidFill>
                  <a:prstClr val="black"/>
                </a:solidFill>
                <a:latin typeface="Calibri"/>
                <a:ea typeface="+mn-ea"/>
                <a:cs typeface="+mn-cs"/>
              </a:rPr>
              <a:t>              0.68</a:t>
            </a:r>
            <a:r>
              <a:rPr lang="it-IT" sz="1200" dirty="0">
                <a:solidFill>
                  <a:prstClr val="black"/>
                </a:solidFill>
                <a:latin typeface="Calibri"/>
                <a:ea typeface="+mn-ea"/>
                <a:cs typeface="+mn-cs"/>
              </a:rPr>
              <a:t>	            0.8-0.92-0.8</a:t>
            </a:r>
          </a:p>
          <a:p>
            <a:pPr algn="l" fontAlgn="auto">
              <a:spcBef>
                <a:spcPct val="20000"/>
              </a:spcBef>
              <a:spcAft>
                <a:spcPts val="0"/>
              </a:spcAft>
            </a:pPr>
            <a:r>
              <a:rPr lang="it-IT" sz="1200" dirty="0">
                <a:solidFill>
                  <a:prstClr val="black"/>
                </a:solidFill>
                <a:latin typeface="Calibri"/>
                <a:ea typeface="+mn-ea"/>
                <a:cs typeface="+mn-cs"/>
              </a:rPr>
              <a:t>TC </a:t>
            </a:r>
            <a:r>
              <a:rPr lang="it-IT" sz="1200" dirty="0" err="1">
                <a:solidFill>
                  <a:prstClr val="black"/>
                </a:solidFill>
                <a:latin typeface="Calibri"/>
                <a:ea typeface="+mn-ea"/>
                <a:cs typeface="+mn-cs"/>
              </a:rPr>
              <a:t>spectrometer</a:t>
            </a:r>
            <a:r>
              <a:rPr lang="it-IT" sz="1200" dirty="0">
                <a:solidFill>
                  <a:prstClr val="black"/>
                </a:solidFill>
                <a:latin typeface="Calibri"/>
                <a:ea typeface="+mn-ea"/>
                <a:cs typeface="+mn-cs"/>
              </a:rPr>
              <a:t>          0.88	              0.96	                  </a:t>
            </a:r>
            <a:r>
              <a:rPr lang="it-IT" sz="1200" dirty="0" smtClean="0">
                <a:solidFill>
                  <a:prstClr val="black"/>
                </a:solidFill>
                <a:latin typeface="Calibri"/>
                <a:ea typeface="+mn-ea"/>
                <a:cs typeface="+mn-cs"/>
              </a:rPr>
              <a:t> </a:t>
            </a:r>
            <a:r>
              <a:rPr lang="it-IT" sz="1200" dirty="0">
                <a:solidFill>
                  <a:prstClr val="black"/>
                </a:solidFill>
                <a:latin typeface="Calibri"/>
                <a:ea typeface="+mn-ea"/>
                <a:cs typeface="+mn-cs"/>
              </a:rPr>
              <a:t>0.96</a:t>
            </a:r>
          </a:p>
          <a:p>
            <a:pPr algn="l" fontAlgn="auto">
              <a:spcBef>
                <a:spcPct val="20000"/>
              </a:spcBef>
              <a:spcAft>
                <a:spcPts val="0"/>
              </a:spcAft>
            </a:pPr>
            <a:endParaRPr lang="it-IT" sz="3200" dirty="0">
              <a:solidFill>
                <a:prstClr val="black"/>
              </a:solidFill>
              <a:latin typeface="Calibri"/>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68651821"/>
              </p:ext>
            </p:extLst>
          </p:nvPr>
        </p:nvGraphicFramePr>
        <p:xfrm>
          <a:off x="128489" y="1227666"/>
          <a:ext cx="9166269" cy="3240338"/>
        </p:xfrm>
        <a:graphic>
          <a:graphicData uri="http://schemas.openxmlformats.org/drawingml/2006/table">
            <a:tbl>
              <a:tblPr firstRow="1" bandRow="1">
                <a:tableStyleId>{5C22544A-7EE6-4342-B048-85BDC9FD1C3A}</a:tableStyleId>
              </a:tblPr>
              <a:tblGrid>
                <a:gridCol w="2451418"/>
                <a:gridCol w="2539229"/>
                <a:gridCol w="2087811"/>
                <a:gridCol w="2087811"/>
              </a:tblGrid>
              <a:tr h="370840">
                <a:tc>
                  <a:txBody>
                    <a:bodyPr/>
                    <a:lstStyle/>
                    <a:p>
                      <a:pPr algn="ctr"/>
                      <a:r>
                        <a:rPr lang="en-US" sz="1800" dirty="0" smtClean="0">
                          <a:solidFill>
                            <a:schemeClr val="bg1"/>
                          </a:solidFill>
                        </a:rPr>
                        <a:t>2013</a:t>
                      </a:r>
                      <a:endParaRPr lang="en-US" sz="18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FF"/>
                    </a:solidFill>
                  </a:tcPr>
                </a:tc>
                <a:tc>
                  <a:txBody>
                    <a:bodyPr/>
                    <a:lstStyle/>
                    <a:p>
                      <a:pPr marL="0" marR="0" indent="0" algn="ctr" defTabSz="45708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2014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FF"/>
                    </a:solidFill>
                  </a:tcPr>
                </a:tc>
                <a:tc>
                  <a:txBody>
                    <a:bodyPr/>
                    <a:lstStyle/>
                    <a:p>
                      <a:pPr marL="0" marR="0" indent="0" algn="ctr" defTabSz="45708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2015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FF"/>
                    </a:solidFill>
                  </a:tcPr>
                </a:tc>
                <a:tc>
                  <a:txBody>
                    <a:bodyPr/>
                    <a:lstStyle/>
                    <a:p>
                      <a:pPr marL="0" marR="0" indent="0" algn="ctr" defTabSz="45708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2016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FF"/>
                    </a:solidFill>
                  </a:tcPr>
                </a:tc>
              </a:tr>
              <a:tr h="644458">
                <a:tc>
                  <a:txBody>
                    <a:bodyPr/>
                    <a:lstStyle/>
                    <a:p>
                      <a:r>
                        <a:rPr lang="en-US" sz="1800" dirty="0" smtClean="0"/>
                        <a:t>X-ray </a:t>
                      </a:r>
                      <a:r>
                        <a:rPr lang="en-US" sz="1800" dirty="0" err="1" smtClean="0"/>
                        <a:t>Thomson+Synchronization</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l" defTabSz="457080" rtl="0" eaLnBrk="1" fontAlgn="auto" latinLnBrk="0" hangingPunct="1">
                        <a:lnSpc>
                          <a:spcPct val="100000"/>
                        </a:lnSpc>
                        <a:spcBef>
                          <a:spcPts val="0"/>
                        </a:spcBef>
                        <a:spcAft>
                          <a:spcPts val="0"/>
                        </a:spcAft>
                        <a:buClrTx/>
                        <a:buSzTx/>
                        <a:buFontTx/>
                        <a:buNone/>
                        <a:tabLst/>
                        <a:defRPr/>
                      </a:pPr>
                      <a:r>
                        <a:rPr lang="en-US" sz="1800" dirty="0" smtClean="0"/>
                        <a:t>Plasma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l" defTabSz="457080" rtl="0" eaLnBrk="1" fontAlgn="auto" latinLnBrk="0" hangingPunct="1">
                        <a:lnSpc>
                          <a:spcPct val="100000"/>
                        </a:lnSpc>
                        <a:spcBef>
                          <a:spcPts val="0"/>
                        </a:spcBef>
                        <a:spcAft>
                          <a:spcPts val="0"/>
                        </a:spcAft>
                        <a:buClrTx/>
                        <a:buSzTx/>
                        <a:buFontTx/>
                        <a:buNone/>
                        <a:tabLst/>
                        <a:defRPr/>
                      </a:pPr>
                      <a:r>
                        <a:rPr lang="en-US" sz="1800" dirty="0" err="1" smtClean="0"/>
                        <a:t>Plasma+FEL</a:t>
                      </a:r>
                      <a:endParaRPr lang="en-US" sz="18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1800" dirty="0" smtClean="0"/>
                        <a:t>FEL</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en-US" sz="1800" dirty="0" smtClean="0"/>
                        <a:t>Thomson</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1800" dirty="0" smtClean="0"/>
                        <a:t>C-band</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en-US" sz="1800" dirty="0" smtClean="0"/>
                        <a:t>Plasma</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1800" dirty="0" smtClean="0"/>
                        <a:t>Plasma</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en-US" sz="1800" dirty="0" smtClean="0"/>
                        <a:t>C-band</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043171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1090" name="4povercomp.avi" descr="/Users/mac/Desktop/SciCom_011/4povercomp.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32521" y="1154369"/>
            <a:ext cx="8913440" cy="50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76873" y="56844"/>
            <a:ext cx="6624736" cy="707811"/>
          </a:xfrm>
          <a:prstGeom prst="rect">
            <a:avLst/>
          </a:prstGeom>
          <a:noFill/>
        </p:spPr>
        <p:txBody>
          <a:bodyPr wrap="square" lIns="91364" tIns="45683" rIns="91364" bIns="45683" rtlCol="0">
            <a:spAutoFit/>
          </a:bodyPr>
          <a:lstStyle/>
          <a:p>
            <a:r>
              <a:rPr lang="en-US" dirty="0" smtClean="0">
                <a:solidFill>
                  <a:srgbClr val="FF0000"/>
                </a:solidFill>
              </a:rPr>
              <a:t>Laser COMB technique</a:t>
            </a:r>
            <a:endParaRPr lang="en-US" dirty="0">
              <a:solidFill>
                <a:srgbClr val="FF0000"/>
              </a:solidFill>
            </a:endParaRPr>
          </a:p>
        </p:txBody>
      </p:sp>
    </p:spTree>
    <p:extLst>
      <p:ext uri="{BB962C8B-B14F-4D97-AF65-F5344CB8AC3E}">
        <p14:creationId xmlns:p14="http://schemas.microsoft.com/office/powerpoint/2010/main" val="30875860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188109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8109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881090"/>
                                        </p:tgtEl>
                                      </p:cBhvr>
                                    </p:cmd>
                                  </p:childTnLst>
                                </p:cTn>
                              </p:par>
                            </p:childTnLst>
                          </p:cTn>
                        </p:par>
                      </p:childTnLst>
                    </p:cTn>
                  </p:par>
                </p:childTnLst>
              </p:cTn>
              <p:nextCondLst>
                <p:cond evt="onClick" delay="0">
                  <p:tgtEl>
                    <p:spTgt spid="1881090"/>
                  </p:tgtEl>
                </p:cond>
              </p:nextCondLst>
            </p:seq>
            <p:video>
              <p:cMediaNode>
                <p:cTn id="12" repeatCount="indefinite" fill="hold" display="0">
                  <p:stCondLst>
                    <p:cond delay="indefinite"/>
                  </p:stCondLst>
                  <p:endCondLst>
                    <p:cond evt="onPrev" delay="0">
                      <p:tgtEl>
                        <p:sldTgt/>
                      </p:tgtEl>
                    </p:cond>
                  </p:endCondLst>
                </p:cTn>
                <p:tgtEl>
                  <p:spTgt spid="1881090"/>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95300" y="-17458"/>
            <a:ext cx="8915400" cy="782638"/>
          </a:xfrm>
        </p:spPr>
        <p:txBody>
          <a:bodyPr/>
          <a:lstStyle/>
          <a:p>
            <a:r>
              <a:rPr lang="en-US" u="sng" smtClean="0"/>
              <a:t>Laser to RF phase lock upgrade</a:t>
            </a:r>
          </a:p>
        </p:txBody>
      </p:sp>
      <p:sp>
        <p:nvSpPr>
          <p:cNvPr id="5" name="Segnaposto contenuto 2"/>
          <p:cNvSpPr>
            <a:spLocks noGrp="1"/>
          </p:cNvSpPr>
          <p:nvPr>
            <p:ph idx="1"/>
          </p:nvPr>
        </p:nvSpPr>
        <p:spPr>
          <a:xfrm>
            <a:off x="-596" y="765186"/>
            <a:ext cx="9868165" cy="5904185"/>
          </a:xfrm>
        </p:spPr>
        <p:txBody>
          <a:bodyPr rtlCol="0">
            <a:normAutofit/>
          </a:bodyPr>
          <a:lstStyle/>
          <a:p>
            <a:pPr>
              <a:defRPr/>
            </a:pPr>
            <a:r>
              <a:rPr lang="en-US" sz="2400" dirty="0"/>
              <a:t>Figure shows phase noise spectrum of the </a:t>
            </a:r>
            <a:r>
              <a:rPr lang="en-US" sz="2400" dirty="0">
                <a:solidFill>
                  <a:srgbClr val="0070C0"/>
                </a:solidFill>
              </a:rPr>
              <a:t>reference RF (blue) </a:t>
            </a:r>
            <a:r>
              <a:rPr lang="en-US" sz="2400" dirty="0"/>
              <a:t>and  </a:t>
            </a:r>
            <a:r>
              <a:rPr lang="en-US" sz="2400" dirty="0">
                <a:solidFill>
                  <a:srgbClr val="FF0000"/>
                </a:solidFill>
              </a:rPr>
              <a:t>laser (red) </a:t>
            </a:r>
            <a:r>
              <a:rPr lang="en-US" sz="2400" dirty="0"/>
              <a:t>oscillator together with the associated absolute jitters</a:t>
            </a:r>
          </a:p>
          <a:p>
            <a:pPr>
              <a:defRPr/>
            </a:pPr>
            <a:r>
              <a:rPr lang="en-US" sz="2400" dirty="0"/>
              <a:t>The two locked oscillators have a spectrum very similar in  the low frequency offset region (the most important to keep the  laser phase noise low)</a:t>
            </a:r>
          </a:p>
          <a:p>
            <a:pPr>
              <a:defRPr/>
            </a:pPr>
            <a:r>
              <a:rPr lang="en-US" sz="2400" b="1" dirty="0">
                <a:solidFill>
                  <a:srgbClr val="C00000"/>
                </a:solidFill>
              </a:rPr>
              <a:t>The relative jitter has </a:t>
            </a:r>
            <a:br>
              <a:rPr lang="en-US" sz="2400" b="1" dirty="0">
                <a:solidFill>
                  <a:srgbClr val="C00000"/>
                </a:solidFill>
              </a:rPr>
            </a:br>
            <a:r>
              <a:rPr lang="en-US" sz="2400" b="1" dirty="0">
                <a:solidFill>
                  <a:srgbClr val="C00000"/>
                </a:solidFill>
              </a:rPr>
              <a:t>to be measured but is </a:t>
            </a:r>
            <a:br>
              <a:rPr lang="en-US" sz="2400" b="1" dirty="0">
                <a:solidFill>
                  <a:srgbClr val="C00000"/>
                </a:solidFill>
              </a:rPr>
            </a:br>
            <a:r>
              <a:rPr lang="en-US" sz="2400" b="1" dirty="0">
                <a:solidFill>
                  <a:srgbClr val="C00000"/>
                </a:solidFill>
              </a:rPr>
              <a:t>estimated to be well</a:t>
            </a:r>
            <a:br>
              <a:rPr lang="en-US" sz="2400" b="1" dirty="0">
                <a:solidFill>
                  <a:srgbClr val="C00000"/>
                </a:solidFill>
              </a:rPr>
            </a:br>
            <a:r>
              <a:rPr lang="en-US" sz="2400" b="1" dirty="0">
                <a:solidFill>
                  <a:srgbClr val="C00000"/>
                </a:solidFill>
              </a:rPr>
              <a:t>below 50fs</a:t>
            </a:r>
            <a:r>
              <a:rPr lang="en-US" sz="2400" b="1" baseline="-25000" dirty="0">
                <a:solidFill>
                  <a:srgbClr val="C00000"/>
                </a:solidFill>
              </a:rPr>
              <a:t>RMS</a:t>
            </a:r>
          </a:p>
          <a:p>
            <a:pPr>
              <a:defRPr/>
            </a:pPr>
            <a:r>
              <a:rPr lang="en-US" sz="2400" dirty="0"/>
              <a:t>Old locking system </a:t>
            </a:r>
            <a:br>
              <a:rPr lang="en-US" sz="2400" dirty="0"/>
            </a:br>
            <a:r>
              <a:rPr lang="en-US" sz="2400" dirty="0"/>
              <a:t>allowed a relative jitter</a:t>
            </a:r>
            <a:br>
              <a:rPr lang="en-US" sz="2400" dirty="0"/>
            </a:br>
            <a:r>
              <a:rPr lang="en-US" sz="2400" dirty="0"/>
              <a:t>of 350fs</a:t>
            </a:r>
            <a:r>
              <a:rPr lang="en-US" sz="2400" baseline="-25000" dirty="0"/>
              <a:t>RMS</a:t>
            </a:r>
          </a:p>
        </p:txBody>
      </p:sp>
      <p:pic>
        <p:nvPicPr>
          <p:cNvPr id="6" name="Picture 2" descr="C:\Users\marco\Documents\LNF\measurements\Synchrolock\30_03_2012\Comparison.jpg"/>
          <p:cNvPicPr>
            <a:picLocks noChangeAspect="1" noChangeArrowheads="1"/>
          </p:cNvPicPr>
          <p:nvPr/>
        </p:nvPicPr>
        <p:blipFill>
          <a:blip r:embed="rId2">
            <a:extLst>
              <a:ext uri="{28A0092B-C50C-407E-A947-70E740481C1C}">
                <a14:useLocalDpi xmlns:a14="http://schemas.microsoft.com/office/drawing/2010/main" val="0"/>
              </a:ext>
            </a:extLst>
          </a:blip>
          <a:srcRect l="3404" t="18350" r="2927"/>
          <a:stretch>
            <a:fillRect/>
          </a:stretch>
        </p:blipFill>
        <p:spPr bwMode="auto">
          <a:xfrm>
            <a:off x="3658023" y="2398752"/>
            <a:ext cx="6248003"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85361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95300" y="44638"/>
            <a:ext cx="8915400" cy="785813"/>
          </a:xfrm>
        </p:spPr>
        <p:txBody>
          <a:bodyPr/>
          <a:lstStyle/>
          <a:p>
            <a:pPr eaLnBrk="1" hangingPunct="1"/>
            <a:r>
              <a:rPr lang="it-IT" dirty="0" smtClean="0"/>
              <a:t>SPARC-FLAME </a:t>
            </a:r>
            <a:r>
              <a:rPr lang="it-IT" dirty="0" err="1" smtClean="0"/>
              <a:t>synchronization</a:t>
            </a:r>
            <a:endParaRPr lang="it-IT" dirty="0" smtClean="0"/>
          </a:p>
        </p:txBody>
      </p:sp>
      <p:pic>
        <p:nvPicPr>
          <p:cNvPr id="5" name="Picture 8"/>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3381" y="3818112"/>
            <a:ext cx="5044148"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3068119" y="4075323"/>
            <a:ext cx="1926167" cy="390167"/>
          </a:xfrm>
          <a:prstGeom prst="rect">
            <a:avLst/>
          </a:prstGeom>
          <a:solidFill>
            <a:srgbClr val="FFFFFF"/>
          </a:solidFill>
          <a:ln w="0">
            <a:solidFill>
              <a:srgbClr val="FF0000"/>
            </a:solidFill>
            <a:prstDash val="solid"/>
          </a:ln>
        </p:spPr>
        <p:txBody>
          <a:bodyPr lIns="81594" tIns="40797" rIns="81594" bIns="40797" compatLnSpc="0">
            <a:spAutoFit/>
          </a:bodyPr>
          <a:lstStyle/>
          <a:p>
            <a:pPr algn="l" fontAlgn="auto" hangingPunct="0">
              <a:spcBef>
                <a:spcPts val="0"/>
              </a:spcBef>
              <a:spcAft>
                <a:spcPts val="0"/>
              </a:spcAft>
              <a:defRPr/>
            </a:pPr>
            <a:r>
              <a:rPr lang="en-US" sz="2000" b="1" dirty="0">
                <a:solidFill>
                  <a:srgbClr val="FF0000"/>
                </a:solidFill>
                <a:latin typeface="Calibri"/>
                <a:ea typeface="DejaVu Sans" pitchFamily="2"/>
                <a:cs typeface="DejaVu Sans" pitchFamily="2"/>
              </a:rPr>
              <a:t>SPARC HALL</a:t>
            </a:r>
          </a:p>
        </p:txBody>
      </p:sp>
      <p:grpSp>
        <p:nvGrpSpPr>
          <p:cNvPr id="7" name="Gruppo 14"/>
          <p:cNvGrpSpPr>
            <a:grpSpLocks/>
          </p:cNvGrpSpPr>
          <p:nvPr/>
        </p:nvGrpSpPr>
        <p:grpSpPr bwMode="auto">
          <a:xfrm>
            <a:off x="213273" y="1019349"/>
            <a:ext cx="4337315" cy="2698750"/>
            <a:chOff x="196850" y="914400"/>
            <a:chExt cx="4003675" cy="2698750"/>
          </a:xfrm>
        </p:grpSpPr>
        <p:pic>
          <p:nvPicPr>
            <p:cNvPr id="8" name="Picture 5"/>
            <p:cNvPicPr>
              <a:picLocks noChangeAspect="1"/>
            </p:cNvPicPr>
            <p:nvPr/>
          </p:nvPicPr>
          <p:blipFill>
            <a:blip r:embed="rId3">
              <a:grayscl/>
              <a:extLst>
                <a:ext uri="{28A0092B-C50C-407E-A947-70E740481C1C}">
                  <a14:useLocalDpi xmlns:a14="http://schemas.microsoft.com/office/drawing/2010/main" val="0"/>
                </a:ext>
              </a:extLst>
            </a:blip>
            <a:srcRect l="2780" t="2261" r="3333" b="8746"/>
            <a:stretch>
              <a:fillRect/>
            </a:stretch>
          </p:blipFill>
          <p:spPr bwMode="auto">
            <a:xfrm rot="10799400">
              <a:off x="196850" y="914400"/>
              <a:ext cx="4003675" cy="269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2073275" y="1062038"/>
              <a:ext cx="1912938" cy="390214"/>
            </a:xfrm>
            <a:prstGeom prst="rect">
              <a:avLst/>
            </a:prstGeom>
            <a:solidFill>
              <a:srgbClr val="FFFFFF"/>
            </a:solidFill>
            <a:ln w="0">
              <a:solidFill>
                <a:srgbClr val="FF0000"/>
              </a:solidFill>
              <a:prstDash val="solid"/>
            </a:ln>
          </p:spPr>
          <p:txBody>
            <a:bodyPr lIns="81639" tIns="40820" rIns="81639" bIns="40820" compatLnSpc="0">
              <a:spAutoFit/>
            </a:bodyPr>
            <a:lstStyle/>
            <a:p>
              <a:pPr algn="l" fontAlgn="auto" hangingPunct="0">
                <a:spcBef>
                  <a:spcPts val="0"/>
                </a:spcBef>
                <a:spcAft>
                  <a:spcPts val="0"/>
                </a:spcAft>
                <a:defRPr/>
              </a:pPr>
              <a:r>
                <a:rPr lang="en-US" sz="2000" b="1" dirty="0">
                  <a:solidFill>
                    <a:srgbClr val="FF0000"/>
                  </a:solidFill>
                  <a:latin typeface="Calibri"/>
                  <a:ea typeface="DejaVu Sans" pitchFamily="2"/>
                  <a:cs typeface="DejaVu Sans" pitchFamily="2"/>
                </a:rPr>
                <a:t>FLAME AREA</a:t>
              </a:r>
            </a:p>
          </p:txBody>
        </p:sp>
        <p:sp>
          <p:nvSpPr>
            <p:cNvPr id="10" name="Text Box 8"/>
            <p:cNvSpPr/>
            <p:nvPr/>
          </p:nvSpPr>
          <p:spPr>
            <a:xfrm>
              <a:off x="2335213" y="2060575"/>
              <a:ext cx="1516062" cy="7782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19080">
              <a:solidFill>
                <a:srgbClr val="E46C0A"/>
              </a:solidFill>
              <a:prstDash val="solid"/>
              <a:miter/>
            </a:ln>
          </p:spPr>
          <p:txBody>
            <a:bodyPr lIns="81639" tIns="42452" rIns="81639" bIns="42452" compatLnSpc="0">
              <a:spAutoFit/>
            </a:bodyPr>
            <a:lstStyle/>
            <a:p>
              <a:pPr fontAlgn="auto">
                <a:spcBef>
                  <a:spcPts val="0"/>
                </a:spcBef>
                <a:spcAft>
                  <a:spcPts val="0"/>
                </a:spcAft>
                <a:defRPr/>
              </a:pPr>
              <a:r>
                <a:rPr lang="en-US" sz="1500" b="1" dirty="0">
                  <a:solidFill>
                    <a:srgbClr val="FF0000"/>
                  </a:solidFill>
                  <a:latin typeface="Calibri"/>
                  <a:ea typeface="DejaVu Sans" pitchFamily="2"/>
                  <a:cs typeface="DejaVu Sans" pitchFamily="2"/>
                </a:rPr>
                <a:t>FLAME oscillator</a:t>
              </a:r>
            </a:p>
            <a:p>
              <a:pPr fontAlgn="auto">
                <a:spcBef>
                  <a:spcPts val="0"/>
                </a:spcBef>
                <a:spcAft>
                  <a:spcPts val="0"/>
                </a:spcAft>
                <a:defRPr/>
              </a:pPr>
              <a:r>
                <a:rPr lang="en-US" sz="1500" b="1" dirty="0">
                  <a:solidFill>
                    <a:srgbClr val="FF0000"/>
                  </a:solidFill>
                  <a:latin typeface="Calibri"/>
                  <a:ea typeface="DejaVu Sans" pitchFamily="2"/>
                  <a:cs typeface="DejaVu Sans" pitchFamily="2"/>
                </a:rPr>
                <a:t>In 2856MHz</a:t>
              </a:r>
            </a:p>
            <a:p>
              <a:pPr fontAlgn="auto">
                <a:spcBef>
                  <a:spcPts val="0"/>
                </a:spcBef>
                <a:spcAft>
                  <a:spcPts val="0"/>
                </a:spcAft>
                <a:defRPr/>
              </a:pPr>
              <a:r>
                <a:rPr lang="en-US" sz="1500" b="1" dirty="0">
                  <a:solidFill>
                    <a:srgbClr val="FF0000"/>
                  </a:solidFill>
                  <a:latin typeface="Calibri"/>
                  <a:ea typeface="DejaVu Sans" pitchFamily="2"/>
                  <a:cs typeface="DejaVu Sans" pitchFamily="2"/>
                </a:rPr>
                <a:t>Out 79.33MHz</a:t>
              </a:r>
            </a:p>
          </p:txBody>
        </p:sp>
      </p:grpSp>
      <p:sp>
        <p:nvSpPr>
          <p:cNvPr id="11" name="Figura a mano libera 10"/>
          <p:cNvSpPr/>
          <p:nvPr/>
        </p:nvSpPr>
        <p:spPr>
          <a:xfrm>
            <a:off x="1260608" y="3835581"/>
            <a:ext cx="428228" cy="111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81594" tIns="40797" rIns="81594" bIns="40797" anchor="ctr" compatLnSpc="0"/>
          <a:lstStyle/>
          <a:p>
            <a:pPr algn="l" fontAlgn="auto" hangingPunct="0">
              <a:spcBef>
                <a:spcPts val="0"/>
              </a:spcBef>
              <a:spcAft>
                <a:spcPts val="0"/>
              </a:spcAft>
              <a:defRPr/>
            </a:pPr>
            <a:endParaRPr lang="en-US" sz="1800" dirty="0">
              <a:solidFill>
                <a:prstClr val="black"/>
              </a:solidFill>
              <a:latin typeface="Calibri"/>
              <a:ea typeface="DejaVu Sans" pitchFamily="2"/>
              <a:cs typeface="DejaVu Sans" pitchFamily="2"/>
            </a:endParaRPr>
          </a:p>
        </p:txBody>
      </p:sp>
      <p:sp>
        <p:nvSpPr>
          <p:cNvPr id="12" name="Segnaposto testo 2"/>
          <p:cNvSpPr txBox="1">
            <a:spLocks/>
          </p:cNvSpPr>
          <p:nvPr/>
        </p:nvSpPr>
        <p:spPr>
          <a:xfrm>
            <a:off x="5169087" y="1167005"/>
            <a:ext cx="4698471" cy="5132387"/>
          </a:xfrm>
          <a:prstGeom prst="rect">
            <a:avLst/>
          </a:prstGeom>
        </p:spPr>
        <p:txBody>
          <a:bodyPr lIns="91388" tIns="45694" rIns="91388" bIns="45694">
            <a:normAutofit/>
          </a:bodyPr>
          <a:lstStyle/>
          <a:p>
            <a:pPr marL="390304" indent="-293523" algn="l" fontAlgn="auto">
              <a:spcBef>
                <a:spcPts val="0"/>
              </a:spcBef>
              <a:spcAft>
                <a:spcPts val="1288"/>
              </a:spcAft>
              <a:defRPr/>
            </a:pPr>
            <a:r>
              <a:rPr lang="en-US" sz="2800" u="sng" dirty="0">
                <a:solidFill>
                  <a:srgbClr val="000000"/>
                </a:solidFill>
                <a:latin typeface="Calibri"/>
                <a:ea typeface="DejaVu Sans"/>
                <a:cs typeface="DejaVu Sans"/>
              </a:rPr>
              <a:t>Electrical reference distribution</a:t>
            </a:r>
          </a:p>
          <a:p>
            <a:pPr marL="782194" lvl="1" indent="-260202" algn="l" fontAlgn="auto">
              <a:spcBef>
                <a:spcPts val="0"/>
              </a:spcBef>
              <a:spcAft>
                <a:spcPts val="1038"/>
              </a:spcAft>
              <a:buFont typeface="Arial" pitchFamily="34" charset="0"/>
              <a:buChar char="•"/>
              <a:defRPr/>
            </a:pPr>
            <a:r>
              <a:rPr lang="en-US" sz="2400" dirty="0">
                <a:solidFill>
                  <a:srgbClr val="4F81BD">
                    <a:lumMod val="50000"/>
                  </a:srgbClr>
                </a:solidFill>
                <a:latin typeface="Calibri"/>
                <a:ea typeface="DejaVu Sans"/>
                <a:cs typeface="DejaVu Sans"/>
              </a:rPr>
              <a:t>Coaxial cable distribution</a:t>
            </a:r>
            <a:br>
              <a:rPr lang="en-US" sz="2400" dirty="0">
                <a:solidFill>
                  <a:srgbClr val="4F81BD">
                    <a:lumMod val="50000"/>
                  </a:srgbClr>
                </a:solidFill>
                <a:latin typeface="Calibri"/>
                <a:ea typeface="DejaVu Sans"/>
                <a:cs typeface="DejaVu Sans"/>
              </a:rPr>
            </a:br>
            <a:r>
              <a:rPr lang="en-US" sz="2400" dirty="0">
                <a:solidFill>
                  <a:srgbClr val="4F81BD">
                    <a:lumMod val="50000"/>
                  </a:srgbClr>
                </a:solidFill>
                <a:latin typeface="Calibri"/>
                <a:ea typeface="DejaVu Sans"/>
                <a:cs typeface="DejaVu Sans"/>
              </a:rPr>
              <a:t>installed</a:t>
            </a:r>
          </a:p>
          <a:p>
            <a:pPr marL="782194" lvl="1" indent="-260202" algn="l" fontAlgn="auto">
              <a:spcBef>
                <a:spcPts val="0"/>
              </a:spcBef>
              <a:spcAft>
                <a:spcPts val="1038"/>
              </a:spcAft>
              <a:buFont typeface="Arial" pitchFamily="34" charset="0"/>
              <a:buChar char="•"/>
              <a:defRPr/>
            </a:pPr>
            <a:r>
              <a:rPr lang="en-US" sz="2400" dirty="0">
                <a:solidFill>
                  <a:srgbClr val="4F81BD">
                    <a:lumMod val="50000"/>
                  </a:srgbClr>
                </a:solidFill>
                <a:latin typeface="Calibri"/>
                <a:ea typeface="DejaVu Sans"/>
                <a:cs typeface="DejaVu Sans"/>
              </a:rPr>
              <a:t>Present phase detection resolution ≈40fs</a:t>
            </a:r>
          </a:p>
          <a:p>
            <a:pPr marL="782194" lvl="1" indent="-260202" algn="l" fontAlgn="auto">
              <a:spcBef>
                <a:spcPts val="0"/>
              </a:spcBef>
              <a:spcAft>
                <a:spcPts val="1038"/>
              </a:spcAft>
              <a:buFont typeface="Arial" pitchFamily="34" charset="0"/>
              <a:buChar char="•"/>
              <a:defRPr/>
            </a:pPr>
            <a:r>
              <a:rPr lang="en-US" sz="2400" dirty="0">
                <a:solidFill>
                  <a:srgbClr val="4F81BD">
                    <a:lumMod val="50000"/>
                  </a:srgbClr>
                </a:solidFill>
                <a:latin typeface="Calibri"/>
                <a:ea typeface="DejaVu Sans"/>
                <a:cs typeface="DejaVu Sans"/>
              </a:rPr>
              <a:t>Whole system will be tested during next machine shut down</a:t>
            </a:r>
          </a:p>
          <a:p>
            <a:pPr marL="782194" lvl="1" indent="-260202" algn="l" fontAlgn="auto">
              <a:spcBef>
                <a:spcPts val="0"/>
              </a:spcBef>
              <a:spcAft>
                <a:spcPts val="1038"/>
              </a:spcAft>
              <a:buFont typeface="Arial" pitchFamily="34" charset="0"/>
              <a:buChar char="•"/>
              <a:defRPr/>
            </a:pPr>
            <a:r>
              <a:rPr lang="en-US" sz="2400" b="1" dirty="0">
                <a:solidFill>
                  <a:srgbClr val="FF0000"/>
                </a:solidFill>
                <a:latin typeface="Calibri"/>
                <a:ea typeface="DejaVu Sans"/>
                <a:cs typeface="DejaVu Sans"/>
              </a:rPr>
              <a:t>100fs</a:t>
            </a:r>
            <a:r>
              <a:rPr lang="en-US" sz="2400" b="1" baseline="-25000" dirty="0">
                <a:solidFill>
                  <a:srgbClr val="FF0000"/>
                </a:solidFill>
                <a:latin typeface="Calibri"/>
                <a:ea typeface="DejaVu Sans"/>
                <a:cs typeface="DejaVu Sans"/>
              </a:rPr>
              <a:t>RMS</a:t>
            </a:r>
            <a:r>
              <a:rPr lang="en-US" sz="2400" b="1" dirty="0">
                <a:solidFill>
                  <a:srgbClr val="FF0000"/>
                </a:solidFill>
                <a:latin typeface="Calibri"/>
                <a:ea typeface="DejaVu Sans"/>
                <a:cs typeface="DejaVu Sans"/>
              </a:rPr>
              <a:t> relative jitter </a:t>
            </a:r>
            <a:r>
              <a:rPr lang="en-US" sz="2400" b="1" dirty="0" err="1">
                <a:solidFill>
                  <a:srgbClr val="FF0000"/>
                </a:solidFill>
                <a:latin typeface="Calibri"/>
                <a:ea typeface="DejaVu Sans"/>
                <a:cs typeface="DejaVu Sans"/>
              </a:rPr>
              <a:t>synchoniztion</a:t>
            </a:r>
            <a:endParaRPr lang="en-US" sz="2400" dirty="0">
              <a:solidFill>
                <a:srgbClr val="4F81BD">
                  <a:lumMod val="50000"/>
                </a:srgbClr>
              </a:solidFill>
              <a:latin typeface="Calibri"/>
              <a:ea typeface="DejaVu Sans"/>
              <a:cs typeface="DejaVu Sans"/>
            </a:endParaRPr>
          </a:p>
        </p:txBody>
      </p:sp>
      <p:grpSp>
        <p:nvGrpSpPr>
          <p:cNvPr id="14" name="Gruppo 57"/>
          <p:cNvGrpSpPr>
            <a:grpSpLocks/>
          </p:cNvGrpSpPr>
          <p:nvPr/>
        </p:nvGrpSpPr>
        <p:grpSpPr bwMode="auto">
          <a:xfrm>
            <a:off x="306129" y="2554653"/>
            <a:ext cx="2390510" cy="3282789"/>
            <a:chOff x="282302" y="2450005"/>
            <a:chExt cx="2206294" cy="3283252"/>
          </a:xfrm>
        </p:grpSpPr>
        <p:grpSp>
          <p:nvGrpSpPr>
            <p:cNvPr id="16" name="Gruppo 47"/>
            <p:cNvGrpSpPr>
              <a:grpSpLocks/>
            </p:cNvGrpSpPr>
            <p:nvPr/>
          </p:nvGrpSpPr>
          <p:grpSpPr bwMode="auto">
            <a:xfrm>
              <a:off x="282302" y="2924570"/>
              <a:ext cx="2206294" cy="2808687"/>
              <a:chOff x="277813" y="2924570"/>
              <a:chExt cx="2206294" cy="2808687"/>
            </a:xfrm>
          </p:grpSpPr>
          <p:sp>
            <p:nvSpPr>
              <p:cNvPr id="18" name="Text Box 8"/>
              <p:cNvSpPr/>
              <p:nvPr/>
            </p:nvSpPr>
            <p:spPr>
              <a:xfrm>
                <a:off x="277813" y="4004223"/>
                <a:ext cx="1128544" cy="7783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19080">
                <a:solidFill>
                  <a:srgbClr val="E46C0A"/>
                </a:solidFill>
                <a:prstDash val="solid"/>
                <a:miter/>
              </a:ln>
            </p:spPr>
            <p:txBody>
              <a:bodyPr lIns="81639" tIns="42452" rIns="81639" bIns="42452" compatLnSpc="0">
                <a:spAutoFit/>
              </a:bodyPr>
              <a:lstStyle/>
              <a:p>
                <a:pPr fontAlgn="auto">
                  <a:spcBef>
                    <a:spcPts val="0"/>
                  </a:spcBef>
                  <a:spcAft>
                    <a:spcPts val="0"/>
                  </a:spcAft>
                  <a:defRPr/>
                </a:pPr>
                <a:r>
                  <a:rPr lang="en-US" sz="1500" b="1" dirty="0">
                    <a:solidFill>
                      <a:srgbClr val="FF0000"/>
                    </a:solidFill>
                    <a:latin typeface="Calibri"/>
                    <a:ea typeface="DejaVu Sans" pitchFamily="2"/>
                    <a:cs typeface="DejaVu Sans" pitchFamily="2"/>
                  </a:rPr>
                  <a:t>PC laser</a:t>
                </a:r>
              </a:p>
              <a:p>
                <a:pPr fontAlgn="auto">
                  <a:spcBef>
                    <a:spcPts val="0"/>
                  </a:spcBef>
                  <a:spcAft>
                    <a:spcPts val="0"/>
                  </a:spcAft>
                  <a:defRPr/>
                </a:pPr>
                <a:r>
                  <a:rPr lang="en-US" sz="1500" b="1" dirty="0">
                    <a:solidFill>
                      <a:srgbClr val="FF0000"/>
                    </a:solidFill>
                    <a:latin typeface="Calibri"/>
                    <a:ea typeface="DejaVu Sans" pitchFamily="2"/>
                    <a:cs typeface="DejaVu Sans" pitchFamily="2"/>
                  </a:rPr>
                  <a:t>Oscillator</a:t>
                </a:r>
              </a:p>
              <a:p>
                <a:pPr fontAlgn="auto">
                  <a:spcBef>
                    <a:spcPts val="0"/>
                  </a:spcBef>
                  <a:spcAft>
                    <a:spcPts val="0"/>
                  </a:spcAft>
                  <a:defRPr/>
                </a:pPr>
                <a:r>
                  <a:rPr lang="en-US" sz="1500" b="1" dirty="0">
                    <a:solidFill>
                      <a:srgbClr val="FF0000"/>
                    </a:solidFill>
                    <a:latin typeface="Calibri"/>
                    <a:ea typeface="DejaVu Sans" pitchFamily="2"/>
                    <a:cs typeface="DejaVu Sans" pitchFamily="2"/>
                  </a:rPr>
                  <a:t>79.33MHz</a:t>
                </a:r>
              </a:p>
            </p:txBody>
          </p:sp>
          <p:sp>
            <p:nvSpPr>
              <p:cNvPr id="19" name="Text Box 8"/>
              <p:cNvSpPr/>
              <p:nvPr/>
            </p:nvSpPr>
            <p:spPr>
              <a:xfrm>
                <a:off x="1260329" y="4869534"/>
                <a:ext cx="1223778" cy="54747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19080">
                <a:solidFill>
                  <a:srgbClr val="E46C0A"/>
                </a:solidFill>
                <a:prstDash val="solid"/>
                <a:miter/>
              </a:ln>
            </p:spPr>
            <p:txBody>
              <a:bodyPr lIns="81639" tIns="42452" rIns="81639" bIns="42452" compatLnSpc="0">
                <a:spAutoFit/>
              </a:bodyPr>
              <a:lstStyle/>
              <a:p>
                <a:pPr fontAlgn="auto">
                  <a:spcBef>
                    <a:spcPts val="0"/>
                  </a:spcBef>
                  <a:spcAft>
                    <a:spcPts val="0"/>
                  </a:spcAft>
                  <a:defRPr/>
                </a:pPr>
                <a:r>
                  <a:rPr lang="en-US" sz="1500" b="1" dirty="0">
                    <a:solidFill>
                      <a:srgbClr val="FF0000"/>
                    </a:solidFill>
                    <a:latin typeface="Calibri"/>
                    <a:ea typeface="DejaVu Sans" pitchFamily="2"/>
                    <a:cs typeface="DejaVu Sans" pitchFamily="2"/>
                  </a:rPr>
                  <a:t>RF reference</a:t>
                </a:r>
              </a:p>
              <a:p>
                <a:pPr fontAlgn="auto">
                  <a:spcBef>
                    <a:spcPts val="0"/>
                  </a:spcBef>
                  <a:spcAft>
                    <a:spcPts val="0"/>
                  </a:spcAft>
                  <a:defRPr/>
                </a:pPr>
                <a:r>
                  <a:rPr lang="en-US" sz="1500" b="1" dirty="0">
                    <a:solidFill>
                      <a:srgbClr val="FF0000"/>
                    </a:solidFill>
                    <a:latin typeface="Calibri"/>
                    <a:ea typeface="DejaVu Sans" pitchFamily="2"/>
                    <a:cs typeface="DejaVu Sans" pitchFamily="2"/>
                  </a:rPr>
                  <a:t>2856MHz</a:t>
                </a:r>
              </a:p>
            </p:txBody>
          </p:sp>
          <p:cxnSp>
            <p:nvCxnSpPr>
              <p:cNvPr id="20" name="Connettore 4 6"/>
              <p:cNvCxnSpPr>
                <a:cxnSpLocks noChangeShapeType="1"/>
                <a:stCxn id="18" idx="2"/>
                <a:endCxn id="19" idx="3"/>
              </p:cNvCxnSpPr>
              <p:nvPr/>
            </p:nvCxnSpPr>
            <p:spPr bwMode="auto">
              <a:xfrm rot="16200000" flipH="1">
                <a:off x="870853" y="4753795"/>
                <a:ext cx="360709" cy="418243"/>
              </a:xfrm>
              <a:prstGeom prst="bentConnector2">
                <a:avLst/>
              </a:prstGeom>
              <a:noFill/>
              <a:ln w="36720">
                <a:solidFill>
                  <a:srgbClr val="0066CC"/>
                </a:solidFill>
                <a:miter lim="800000"/>
                <a:headEnd/>
                <a:tailEnd type="arrow" w="med" len="med"/>
              </a:ln>
              <a:extLst>
                <a:ext uri="{909E8E84-426E-40dd-AFC4-6F175D3DCCD1}">
                  <a14:hiddenFill xmlns:a14="http://schemas.microsoft.com/office/drawing/2010/main">
                    <a:noFill/>
                  </a14:hiddenFill>
                </a:ext>
              </a:extLst>
            </p:spPr>
          </p:cxnSp>
          <p:sp>
            <p:nvSpPr>
              <p:cNvPr id="21" name="Text Box 8"/>
              <p:cNvSpPr/>
              <p:nvPr/>
            </p:nvSpPr>
            <p:spPr>
              <a:xfrm>
                <a:off x="1115887" y="2924570"/>
                <a:ext cx="1219017" cy="54747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19080">
                <a:solidFill>
                  <a:srgbClr val="E46C0A"/>
                </a:solidFill>
                <a:prstDash val="solid"/>
                <a:miter/>
              </a:ln>
            </p:spPr>
            <p:txBody>
              <a:bodyPr lIns="81639" tIns="42452" rIns="81639" bIns="42452" compatLnSpc="0">
                <a:spAutoFit/>
              </a:bodyPr>
              <a:lstStyle/>
              <a:p>
                <a:pPr fontAlgn="auto">
                  <a:spcBef>
                    <a:spcPts val="0"/>
                  </a:spcBef>
                  <a:spcAft>
                    <a:spcPts val="0"/>
                  </a:spcAft>
                  <a:defRPr/>
                </a:pPr>
                <a:r>
                  <a:rPr lang="en-US" sz="1500" b="1" dirty="0">
                    <a:solidFill>
                      <a:srgbClr val="FF0000"/>
                    </a:solidFill>
                    <a:latin typeface="Calibri"/>
                    <a:ea typeface="DejaVu Sans" pitchFamily="2"/>
                    <a:cs typeface="DejaVu Sans" pitchFamily="2"/>
                  </a:rPr>
                  <a:t>RF reference</a:t>
                </a:r>
              </a:p>
              <a:p>
                <a:pPr fontAlgn="auto">
                  <a:spcBef>
                    <a:spcPts val="0"/>
                  </a:spcBef>
                  <a:spcAft>
                    <a:spcPts val="0"/>
                  </a:spcAft>
                  <a:defRPr/>
                </a:pPr>
                <a:r>
                  <a:rPr lang="en-US" sz="1500" b="1" dirty="0">
                    <a:solidFill>
                      <a:srgbClr val="FF0000"/>
                    </a:solidFill>
                    <a:latin typeface="Calibri"/>
                    <a:ea typeface="DejaVu Sans" pitchFamily="2"/>
                    <a:cs typeface="DejaVu Sans" pitchFamily="2"/>
                  </a:rPr>
                  <a:t>2856MHz</a:t>
                </a:r>
              </a:p>
            </p:txBody>
          </p:sp>
          <p:cxnSp>
            <p:nvCxnSpPr>
              <p:cNvPr id="22" name="Connettore 2 21"/>
              <p:cNvCxnSpPr>
                <a:stCxn id="19" idx="2"/>
              </p:cNvCxnSpPr>
              <p:nvPr/>
            </p:nvCxnSpPr>
            <p:spPr>
              <a:xfrm flipH="1">
                <a:off x="611139" y="5417009"/>
                <a:ext cx="1261079" cy="24479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19" idx="2"/>
              </p:cNvCxnSpPr>
              <p:nvPr/>
            </p:nvCxnSpPr>
            <p:spPr>
              <a:xfrm flipH="1">
                <a:off x="1403181" y="5417009"/>
                <a:ext cx="469037" cy="31624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19" idx="2"/>
              </p:cNvCxnSpPr>
              <p:nvPr/>
            </p:nvCxnSpPr>
            <p:spPr>
              <a:xfrm>
                <a:off x="1872218" y="5417009"/>
                <a:ext cx="107140" cy="31624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Connettore 4 6"/>
            <p:cNvCxnSpPr>
              <a:cxnSpLocks noChangeShapeType="1"/>
              <a:stCxn id="21" idx="0"/>
              <a:endCxn id="10" idx="3"/>
            </p:cNvCxnSpPr>
            <p:nvPr/>
          </p:nvCxnSpPr>
          <p:spPr bwMode="auto">
            <a:xfrm rot="5400000" flipH="1" flipV="1">
              <a:off x="1794979" y="2384912"/>
              <a:ext cx="474565" cy="604752"/>
            </a:xfrm>
            <a:prstGeom prst="bentConnector2">
              <a:avLst/>
            </a:prstGeom>
            <a:noFill/>
            <a:ln w="36720">
              <a:solidFill>
                <a:srgbClr val="0066CC"/>
              </a:solidFill>
              <a:miter lim="800000"/>
              <a:headEnd/>
              <a:tailEnd type="arrow" w="med" len="med"/>
            </a:ln>
            <a:extLst>
              <a:ext uri="{909E8E84-426E-40dd-AFC4-6F175D3DCCD1}">
                <a14:hiddenFill xmlns:a14="http://schemas.microsoft.com/office/drawing/2010/main">
                  <a:noFill/>
                </a14:hiddenFill>
              </a:ext>
            </a:extLst>
          </p:spPr>
        </p:cxnSp>
      </p:grpSp>
      <p:cxnSp>
        <p:nvCxnSpPr>
          <p:cNvPr id="15" name="Connettore 4 6"/>
          <p:cNvCxnSpPr>
            <a:cxnSpLocks noChangeShapeType="1"/>
            <a:stCxn id="10" idx="0"/>
            <a:endCxn id="18" idx="0"/>
          </p:cNvCxnSpPr>
          <p:nvPr/>
        </p:nvCxnSpPr>
        <p:spPr bwMode="auto">
          <a:xfrm rot="16200000" flipH="1" flipV="1">
            <a:off x="1162714" y="1920333"/>
            <a:ext cx="1943114" cy="2433510"/>
          </a:xfrm>
          <a:prstGeom prst="bentConnector3">
            <a:avLst>
              <a:gd name="adj1" fmla="val -11765"/>
            </a:avLst>
          </a:prstGeom>
          <a:noFill/>
          <a:ln w="36720">
            <a:solidFill>
              <a:srgbClr val="0066CC"/>
            </a:solidFill>
            <a:miter lim="800000"/>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1182999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40280" y="4508378"/>
            <a:ext cx="5701291" cy="1277657"/>
          </a:xfrm>
          <a:prstGeom prst="rect">
            <a:avLst/>
          </a:prstGeom>
        </p:spPr>
      </p:pic>
      <p:pic>
        <p:nvPicPr>
          <p:cNvPr id="5" name="Immagine 4"/>
          <p:cNvPicPr>
            <a:picLocks noChangeAspect="1"/>
          </p:cNvPicPr>
          <p:nvPr/>
        </p:nvPicPr>
        <p:blipFill>
          <a:blip r:embed="rId3"/>
          <a:stretch>
            <a:fillRect/>
          </a:stretch>
        </p:blipFill>
        <p:spPr>
          <a:xfrm>
            <a:off x="240271" y="1626675"/>
            <a:ext cx="4757732" cy="2321355"/>
          </a:xfrm>
          <a:prstGeom prst="rect">
            <a:avLst/>
          </a:prstGeom>
        </p:spPr>
      </p:pic>
      <p:pic>
        <p:nvPicPr>
          <p:cNvPr id="6" name="Immagine 5"/>
          <p:cNvPicPr>
            <a:picLocks noChangeAspect="1"/>
          </p:cNvPicPr>
          <p:nvPr/>
        </p:nvPicPr>
        <p:blipFill>
          <a:blip r:embed="rId4"/>
          <a:stretch>
            <a:fillRect/>
          </a:stretch>
        </p:blipFill>
        <p:spPr>
          <a:xfrm>
            <a:off x="5223362" y="749963"/>
            <a:ext cx="4258161" cy="2645603"/>
          </a:xfrm>
          <a:prstGeom prst="rect">
            <a:avLst/>
          </a:prstGeom>
        </p:spPr>
      </p:pic>
      <p:pic>
        <p:nvPicPr>
          <p:cNvPr id="7" name="Immagine 6"/>
          <p:cNvPicPr>
            <a:picLocks noChangeAspect="1"/>
          </p:cNvPicPr>
          <p:nvPr/>
        </p:nvPicPr>
        <p:blipFill>
          <a:blip r:embed="rId5"/>
          <a:stretch>
            <a:fillRect/>
          </a:stretch>
        </p:blipFill>
        <p:spPr>
          <a:xfrm>
            <a:off x="5320938" y="3948033"/>
            <a:ext cx="4160587" cy="2749479"/>
          </a:xfrm>
          <a:prstGeom prst="rect">
            <a:avLst/>
          </a:prstGeom>
        </p:spPr>
      </p:pic>
      <p:sp>
        <p:nvSpPr>
          <p:cNvPr id="8" name="CasellaDiTesto 7"/>
          <p:cNvSpPr txBox="1"/>
          <p:nvPr/>
        </p:nvSpPr>
        <p:spPr>
          <a:xfrm>
            <a:off x="489732" y="828681"/>
            <a:ext cx="3847516" cy="646278"/>
          </a:xfrm>
          <a:prstGeom prst="rect">
            <a:avLst/>
          </a:prstGeom>
          <a:noFill/>
        </p:spPr>
        <p:txBody>
          <a:bodyPr wrap="square" lIns="91388" tIns="45694" rIns="91388" bIns="45694" rtlCol="0">
            <a:spAutoFit/>
          </a:bodyPr>
          <a:lstStyle/>
          <a:p>
            <a:pPr algn="l" defTabSz="456942" fontAlgn="auto">
              <a:spcBef>
                <a:spcPts val="0"/>
              </a:spcBef>
              <a:spcAft>
                <a:spcPts val="0"/>
              </a:spcAft>
            </a:pPr>
            <a:r>
              <a:rPr lang="it-IT" sz="1800" dirty="0" err="1">
                <a:solidFill>
                  <a:prstClr val="black"/>
                </a:solidFill>
                <a:latin typeface="Calibri"/>
                <a:ea typeface="+mn-ea"/>
                <a:cs typeface="+mn-cs"/>
              </a:rPr>
              <a:t>Photodiode</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based</a:t>
            </a:r>
            <a:r>
              <a:rPr lang="it-IT" sz="1800" dirty="0">
                <a:solidFill>
                  <a:prstClr val="black"/>
                </a:solidFill>
                <a:latin typeface="Calibri"/>
                <a:ea typeface="+mn-ea"/>
                <a:cs typeface="+mn-cs"/>
              </a:rPr>
              <a:t> X-</a:t>
            </a:r>
            <a:r>
              <a:rPr lang="it-IT" sz="1800" dirty="0" err="1">
                <a:solidFill>
                  <a:prstClr val="black"/>
                </a:solidFill>
                <a:latin typeface="Calibri"/>
                <a:ea typeface="+mn-ea"/>
                <a:cs typeface="+mn-cs"/>
              </a:rPr>
              <a:t>ray</a:t>
            </a:r>
            <a:r>
              <a:rPr lang="it-IT" sz="1800" dirty="0">
                <a:solidFill>
                  <a:prstClr val="black"/>
                </a:solidFill>
                <a:latin typeface="Calibri"/>
                <a:ea typeface="+mn-ea"/>
                <a:cs typeface="+mn-cs"/>
              </a:rPr>
              <a:t> </a:t>
            </a:r>
            <a:r>
              <a:rPr lang="it-IT" sz="1800" dirty="0" err="1">
                <a:solidFill>
                  <a:prstClr val="black"/>
                </a:solidFill>
                <a:latin typeface="Calibri"/>
                <a:ea typeface="+mn-ea"/>
                <a:cs typeface="+mn-cs"/>
              </a:rPr>
              <a:t>fluximeter</a:t>
            </a:r>
            <a:endParaRPr lang="it-IT" sz="1800" dirty="0">
              <a:solidFill>
                <a:prstClr val="black"/>
              </a:solidFill>
              <a:latin typeface="Calibri"/>
              <a:ea typeface="+mn-ea"/>
              <a:cs typeface="+mn-cs"/>
            </a:endParaRPr>
          </a:p>
          <a:p>
            <a:pPr algn="l" defTabSz="456942" fontAlgn="auto">
              <a:spcBef>
                <a:spcPts val="0"/>
              </a:spcBef>
              <a:spcAft>
                <a:spcPts val="0"/>
              </a:spcAft>
            </a:pPr>
            <a:r>
              <a:rPr lang="it-IT" sz="1800" dirty="0" err="1">
                <a:solidFill>
                  <a:prstClr val="black"/>
                </a:solidFill>
                <a:latin typeface="Calibri"/>
                <a:ea typeface="+mn-ea"/>
                <a:cs typeface="+mn-cs"/>
              </a:rPr>
              <a:t>calibration</a:t>
            </a:r>
            <a:endParaRPr lang="it-IT" sz="1800" dirty="0">
              <a:solidFill>
                <a:prstClr val="black"/>
              </a:solidFill>
              <a:latin typeface="Calibri"/>
              <a:ea typeface="+mn-ea"/>
              <a:cs typeface="+mn-cs"/>
            </a:endParaRPr>
          </a:p>
        </p:txBody>
      </p:sp>
      <p:sp>
        <p:nvSpPr>
          <p:cNvPr id="9" name="CasellaDiTesto 8"/>
          <p:cNvSpPr txBox="1"/>
          <p:nvPr/>
        </p:nvSpPr>
        <p:spPr>
          <a:xfrm>
            <a:off x="5511219" y="266524"/>
            <a:ext cx="4160587" cy="584776"/>
          </a:xfrm>
          <a:prstGeom prst="rect">
            <a:avLst/>
          </a:prstGeom>
          <a:noFill/>
        </p:spPr>
        <p:txBody>
          <a:bodyPr wrap="square" lIns="91388" tIns="45694" rIns="91388" bIns="45694" rtlCol="0">
            <a:spAutoFit/>
          </a:bodyPr>
          <a:lstStyle/>
          <a:p>
            <a:pPr algn="l" defTabSz="456942" fontAlgn="auto">
              <a:spcBef>
                <a:spcPts val="0"/>
              </a:spcBef>
              <a:spcAft>
                <a:spcPts val="0"/>
              </a:spcAft>
            </a:pPr>
            <a:r>
              <a:rPr lang="it-IT" sz="1600" dirty="0">
                <a:solidFill>
                  <a:prstClr val="black"/>
                </a:solidFill>
                <a:latin typeface="Calibri"/>
                <a:ea typeface="+mn-ea"/>
                <a:cs typeface="+mn-cs"/>
              </a:rPr>
              <a:t>Thomson X-</a:t>
            </a:r>
            <a:r>
              <a:rPr lang="it-IT" sz="1600" dirty="0" err="1">
                <a:solidFill>
                  <a:prstClr val="black"/>
                </a:solidFill>
                <a:latin typeface="Calibri"/>
                <a:ea typeface="+mn-ea"/>
                <a:cs typeface="+mn-cs"/>
              </a:rPr>
              <a:t>ray</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beam</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spectra</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obtained</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shaping</a:t>
            </a:r>
            <a:r>
              <a:rPr lang="it-IT" sz="1600" dirty="0">
                <a:solidFill>
                  <a:prstClr val="black"/>
                </a:solidFill>
                <a:latin typeface="Calibri"/>
                <a:ea typeface="+mn-ea"/>
                <a:cs typeface="+mn-cs"/>
              </a:rPr>
              <a:t> with </a:t>
            </a:r>
            <a:r>
              <a:rPr lang="it-IT" sz="1600" dirty="0" err="1">
                <a:solidFill>
                  <a:prstClr val="black"/>
                </a:solidFill>
                <a:latin typeface="Calibri"/>
                <a:ea typeface="+mn-ea"/>
                <a:cs typeface="+mn-cs"/>
              </a:rPr>
              <a:t>filters</a:t>
            </a:r>
            <a:r>
              <a:rPr lang="it-IT" sz="1600" dirty="0">
                <a:solidFill>
                  <a:prstClr val="black"/>
                </a:solidFill>
                <a:latin typeface="Calibri"/>
                <a:ea typeface="+mn-ea"/>
                <a:cs typeface="+mn-cs"/>
              </a:rPr>
              <a:t> a </a:t>
            </a:r>
            <a:r>
              <a:rPr lang="it-IT" sz="1600" dirty="0" err="1">
                <a:solidFill>
                  <a:prstClr val="black"/>
                </a:solidFill>
                <a:latin typeface="Calibri"/>
                <a:ea typeface="+mn-ea"/>
                <a:cs typeface="+mn-cs"/>
              </a:rPr>
              <a:t>W</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anode</a:t>
            </a:r>
            <a:r>
              <a:rPr lang="it-IT" sz="1600" dirty="0">
                <a:solidFill>
                  <a:prstClr val="black"/>
                </a:solidFill>
                <a:latin typeface="Calibri"/>
                <a:ea typeface="+mn-ea"/>
                <a:cs typeface="+mn-cs"/>
              </a:rPr>
              <a:t> X-</a:t>
            </a:r>
            <a:r>
              <a:rPr lang="it-IT" sz="1600" dirty="0" err="1">
                <a:solidFill>
                  <a:prstClr val="black"/>
                </a:solidFill>
                <a:latin typeface="Calibri"/>
                <a:ea typeface="+mn-ea"/>
                <a:cs typeface="+mn-cs"/>
              </a:rPr>
              <a:t>ray</a:t>
            </a:r>
            <a:r>
              <a:rPr lang="it-IT" sz="1600" dirty="0">
                <a:solidFill>
                  <a:prstClr val="black"/>
                </a:solidFill>
                <a:latin typeface="Calibri"/>
                <a:ea typeface="+mn-ea"/>
                <a:cs typeface="+mn-cs"/>
              </a:rPr>
              <a:t> tube</a:t>
            </a:r>
          </a:p>
        </p:txBody>
      </p:sp>
      <p:sp>
        <p:nvSpPr>
          <p:cNvPr id="10" name="CasellaDiTesto 9"/>
          <p:cNvSpPr txBox="1"/>
          <p:nvPr/>
        </p:nvSpPr>
        <p:spPr>
          <a:xfrm>
            <a:off x="5320938" y="3416288"/>
            <a:ext cx="4160587" cy="584776"/>
          </a:xfrm>
          <a:prstGeom prst="rect">
            <a:avLst/>
          </a:prstGeom>
          <a:noFill/>
        </p:spPr>
        <p:txBody>
          <a:bodyPr wrap="square" lIns="91388" tIns="45694" rIns="91388" bIns="45694" rtlCol="0">
            <a:spAutoFit/>
          </a:bodyPr>
          <a:lstStyle/>
          <a:p>
            <a:pPr algn="l" defTabSz="456942" fontAlgn="auto">
              <a:spcBef>
                <a:spcPts val="0"/>
              </a:spcBef>
              <a:spcAft>
                <a:spcPts val="0"/>
              </a:spcAft>
            </a:pPr>
            <a:r>
              <a:rPr lang="it-IT" sz="1600" dirty="0">
                <a:solidFill>
                  <a:prstClr val="black"/>
                </a:solidFill>
                <a:latin typeface="Calibri"/>
                <a:ea typeface="+mn-ea"/>
                <a:cs typeface="+mn-cs"/>
              </a:rPr>
              <a:t>Thomson X-</a:t>
            </a:r>
            <a:r>
              <a:rPr lang="it-IT" sz="1600" dirty="0" err="1">
                <a:solidFill>
                  <a:prstClr val="black"/>
                </a:solidFill>
                <a:latin typeface="Calibri"/>
                <a:ea typeface="+mn-ea"/>
                <a:cs typeface="+mn-cs"/>
              </a:rPr>
              <a:t>ray</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beam</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spectra</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obtained</a:t>
            </a:r>
            <a:r>
              <a:rPr lang="it-IT" sz="1600" dirty="0">
                <a:solidFill>
                  <a:prstClr val="black"/>
                </a:solidFill>
                <a:latin typeface="Calibri"/>
                <a:ea typeface="+mn-ea"/>
                <a:cs typeface="+mn-cs"/>
              </a:rPr>
              <a:t> with k-</a:t>
            </a:r>
            <a:r>
              <a:rPr lang="it-IT" sz="1600" dirty="0" err="1">
                <a:solidFill>
                  <a:prstClr val="black"/>
                </a:solidFill>
                <a:latin typeface="Calibri"/>
                <a:ea typeface="+mn-ea"/>
                <a:cs typeface="+mn-cs"/>
              </a:rPr>
              <a:t>edge</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subtration</a:t>
            </a:r>
            <a:r>
              <a:rPr lang="it-IT" sz="1600" dirty="0">
                <a:solidFill>
                  <a:prstClr val="black"/>
                </a:solidFill>
                <a:latin typeface="Calibri"/>
                <a:ea typeface="+mn-ea"/>
                <a:cs typeface="+mn-cs"/>
              </a:rPr>
              <a:t> </a:t>
            </a:r>
            <a:r>
              <a:rPr lang="it-IT" sz="1600" dirty="0" err="1">
                <a:solidFill>
                  <a:prstClr val="black"/>
                </a:solidFill>
                <a:latin typeface="Calibri"/>
                <a:ea typeface="+mn-ea"/>
                <a:cs typeface="+mn-cs"/>
              </a:rPr>
              <a:t>method</a:t>
            </a:r>
            <a:endParaRPr lang="it-IT" sz="1600" dirty="0">
              <a:solidFill>
                <a:prstClr val="black"/>
              </a:solidFill>
              <a:latin typeface="Calibri"/>
              <a:ea typeface="+mn-ea"/>
              <a:cs typeface="+mn-cs"/>
            </a:endParaRPr>
          </a:p>
        </p:txBody>
      </p:sp>
    </p:spTree>
    <p:extLst>
      <p:ext uri="{BB962C8B-B14F-4D97-AF65-F5344CB8AC3E}">
        <p14:creationId xmlns:p14="http://schemas.microsoft.com/office/powerpoint/2010/main" val="75583197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493600" y="273050"/>
            <a:ext cx="9319551" cy="1143000"/>
          </a:xfrm>
        </p:spPr>
        <p:txBody>
          <a:bodyPr/>
          <a:lstStyle/>
          <a:p>
            <a:r>
              <a:rPr lang="it-IT" sz="2800">
                <a:latin typeface="Arial" charset="0"/>
                <a:cs typeface="Arial" charset="0"/>
              </a:rPr>
              <a:t>Pulse/spectrum at the end of the two stages</a:t>
            </a:r>
          </a:p>
        </p:txBody>
      </p:sp>
      <p:sp>
        <p:nvSpPr>
          <p:cNvPr id="4099" name="CasellaDiTesto 3"/>
          <p:cNvSpPr txBox="1">
            <a:spLocks noChangeArrowheads="1"/>
          </p:cNvSpPr>
          <p:nvPr/>
        </p:nvSpPr>
        <p:spPr bwMode="auto">
          <a:xfrm>
            <a:off x="11" y="2008207"/>
            <a:ext cx="1098197"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it-IT" sz="1800">
                <a:solidFill>
                  <a:srgbClr val="000000"/>
                </a:solidFill>
              </a:rPr>
              <a:t>1°  stage</a:t>
            </a:r>
          </a:p>
        </p:txBody>
      </p:sp>
      <p:sp>
        <p:nvSpPr>
          <p:cNvPr id="4100" name="CasellaDiTesto 8"/>
          <p:cNvSpPr txBox="1">
            <a:spLocks noChangeArrowheads="1"/>
          </p:cNvSpPr>
          <p:nvPr/>
        </p:nvSpPr>
        <p:spPr bwMode="auto">
          <a:xfrm>
            <a:off x="10" y="3500444"/>
            <a:ext cx="1034065"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4" rIns="91388" bIns="4569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it-IT" sz="1800">
                <a:solidFill>
                  <a:srgbClr val="000000"/>
                </a:solidFill>
              </a:rPr>
              <a:t>2° stage</a:t>
            </a:r>
          </a:p>
        </p:txBody>
      </p:sp>
      <p:pic>
        <p:nvPicPr>
          <p:cNvPr id="4101" name="Immagin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931" y="1484361"/>
            <a:ext cx="309906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Immagin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119" y="1484366"/>
            <a:ext cx="3246967"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Immagin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931" y="3500485"/>
            <a:ext cx="309906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Immagin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718" y="3500491"/>
            <a:ext cx="3245246"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D5JBJBJ7kFvrHGdGROjpOo"/>
</p:tagLst>
</file>

<file path=ppt/tags/tag2.xml><?xml version="1.0" encoding="utf-8"?>
<p:tagLst xmlns:a="http://schemas.openxmlformats.org/drawingml/2006/main" xmlns:r="http://schemas.openxmlformats.org/officeDocument/2006/relationships" xmlns:p="http://schemas.openxmlformats.org/presentationml/2006/main">
  <p:tag name="DVSHAPEID" val="D5JBJBJ7kFvrHGdGROjpOo"/>
</p:tagLst>
</file>

<file path=ppt/tags/tag3.xml><?xml version="1.0" encoding="utf-8"?>
<p:tagLst xmlns:a="http://schemas.openxmlformats.org/drawingml/2006/main" xmlns:r="http://schemas.openxmlformats.org/officeDocument/2006/relationships" xmlns:p="http://schemas.openxmlformats.org/presentationml/2006/main">
  <p:tag name="DVSHAPEID" val="D5JBJBJ7kFvrHGdGROjpOo"/>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3.jpe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5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Droid Sans Fallback"/>
        <a:cs typeface="Droid Sans Fallback"/>
      </a:majorFont>
      <a:minorFont>
        <a:latin typeface="Arial"/>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0">
            <a:ln>
              <a:noFill/>
            </a:ln>
            <a:solidFill>
              <a:schemeClr val="tx1"/>
            </a:solidFill>
            <a:effectLst/>
            <a:latin typeface="Gill Sans"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0">
            <a:ln>
              <a:noFill/>
            </a:ln>
            <a:solidFill>
              <a:schemeClr val="tx1"/>
            </a:solidFill>
            <a:effectLst/>
            <a:latin typeface="Gill Sans" pitchFamily="-65"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FFFF"/>
        </a:lt1>
        <a:dk2>
          <a:srgbClr val="000000"/>
        </a:dk2>
        <a:lt2>
          <a:srgbClr val="FFFF66"/>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IVII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6_Tema di Office">
  <a:themeElements>
    <a:clrScheme name="PhdUnimi">
      <a:dk1>
        <a:sysClr val="windowText" lastClr="000000"/>
      </a:dk1>
      <a:lt1>
        <a:sysClr val="window" lastClr="FFFFFF"/>
      </a:lt1>
      <a:dk2>
        <a:srgbClr val="632423"/>
      </a:dk2>
      <a:lt2>
        <a:srgbClr val="F2DCDB"/>
      </a:lt2>
      <a:accent1>
        <a:srgbClr val="1B5092"/>
      </a:accent1>
      <a:accent2>
        <a:srgbClr val="00206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9.xml><?xml version="1.0" encoding="utf-8"?>
<a:theme xmlns:a="http://schemas.openxmlformats.org/drawingml/2006/main" name="5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6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8_Tema di Offic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15404</TotalTime>
  <Pages>0</Pages>
  <Words>3342</Words>
  <Characters>0</Characters>
  <Application>Microsoft Macintosh PowerPoint</Application>
  <PresentationFormat>A4 Paper (210x297 mm)</PresentationFormat>
  <Lines>0</Lines>
  <Paragraphs>680</Paragraphs>
  <Slides>103</Slides>
  <Notes>24</Notes>
  <HiddenSlides>0</HiddenSlides>
  <MMClips>5</MMClips>
  <ScaleCrop>false</ScaleCrop>
  <HeadingPairs>
    <vt:vector size="6" baseType="variant">
      <vt:variant>
        <vt:lpstr>Theme</vt:lpstr>
      </vt:variant>
      <vt:variant>
        <vt:i4>22</vt:i4>
      </vt:variant>
      <vt:variant>
        <vt:lpstr>Embedded OLE Servers</vt:lpstr>
      </vt:variant>
      <vt:variant>
        <vt:i4>4</vt:i4>
      </vt:variant>
      <vt:variant>
        <vt:lpstr>Slide Titles</vt:lpstr>
      </vt:variant>
      <vt:variant>
        <vt:i4>103</vt:i4>
      </vt:variant>
    </vt:vector>
  </HeadingPairs>
  <TitlesOfParts>
    <vt:vector size="129" baseType="lpstr">
      <vt:lpstr>Title &amp; Bullets</vt:lpstr>
      <vt:lpstr>3_Title &amp; Bullets</vt:lpstr>
      <vt:lpstr>Tema di Office</vt:lpstr>
      <vt:lpstr>8_Tema di Office</vt:lpstr>
      <vt:lpstr>Struttura predefinita</vt:lpstr>
      <vt:lpstr>1_Tema di Office</vt:lpstr>
      <vt:lpstr>1_Title &amp; Bullets</vt:lpstr>
      <vt:lpstr>2_Title &amp; Bullets</vt:lpstr>
      <vt:lpstr>4_Title &amp; Bullets</vt:lpstr>
      <vt:lpstr>1_Struttura predefinita</vt:lpstr>
      <vt:lpstr>2_Tema di Office</vt:lpstr>
      <vt:lpstr>Equity</vt:lpstr>
      <vt:lpstr>3_Tema di Office</vt:lpstr>
      <vt:lpstr>4_Tema di Office</vt:lpstr>
      <vt:lpstr>5_Tema di Office</vt:lpstr>
      <vt:lpstr>Default Design</vt:lpstr>
      <vt:lpstr>DIVIII</vt:lpstr>
      <vt:lpstr>6_Tema di Office</vt:lpstr>
      <vt:lpstr>5_Title &amp; Bullets</vt:lpstr>
      <vt:lpstr>Office Theme</vt:lpstr>
      <vt:lpstr>1_Office Theme</vt:lpstr>
      <vt:lpstr>6_Title &amp; Bullets</vt:lpstr>
      <vt:lpstr>Equation</vt:lpstr>
      <vt:lpstr>Equazione</vt:lpstr>
      <vt:lpstr>Microsoft Equation</vt:lpstr>
      <vt:lpstr>Graph</vt:lpstr>
      <vt:lpstr>PowerPoint Presentation</vt:lpstr>
      <vt:lpstr>PowerPoint Presentation</vt:lpstr>
      <vt:lpstr>PowerPoint Presentation</vt:lpstr>
      <vt:lpstr>Outline</vt:lpstr>
      <vt:lpstr>Past activities since PAC 1</vt:lpstr>
      <vt:lpstr>PowerPoint Presentation</vt:lpstr>
      <vt:lpstr>FEL</vt:lpstr>
      <vt:lpstr>Scientific Collaborations</vt:lpstr>
      <vt:lpstr>Hollow Core Photonic Crystal (Kagome’) Fiber</vt:lpstr>
      <vt:lpstr>PowerPoint Presentation</vt:lpstr>
      <vt:lpstr>PowerPoint Presentation</vt:lpstr>
      <vt:lpstr>PowerPoint Presentation</vt:lpstr>
      <vt:lpstr>Heterodyne Speckle Approach</vt:lpstr>
      <vt:lpstr>Heterodyne Speckle Approach</vt:lpstr>
      <vt:lpstr>PowerPoint Presentation</vt:lpstr>
      <vt:lpstr>Heterodyne Speckles</vt:lpstr>
      <vt:lpstr>SPARC </vt:lpstr>
      <vt:lpstr>SPARC Setup (LNF – Frascati)</vt:lpstr>
      <vt:lpstr>SPARC Transverse Coherence</vt:lpstr>
      <vt:lpstr>Transverse Complex Coherence Factor (CCF)</vt:lpstr>
      <vt:lpstr>PowerPoint Presentation</vt:lpstr>
      <vt:lpstr>PowerPoint Presentation</vt:lpstr>
      <vt:lpstr>COMB FEL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 PWFA</vt:lpstr>
      <vt:lpstr>ATF-BNL Visit</vt:lpstr>
      <vt:lpstr>PowerPoint Presentation</vt:lpstr>
      <vt:lpstr>EOS Optics Setup</vt:lpstr>
      <vt:lpstr>Electro-Optical Sampling</vt:lpstr>
      <vt:lpstr>THOMSON – Sinchronization</vt:lpstr>
      <vt:lpstr>PowerPoint Presentation</vt:lpstr>
      <vt:lpstr>PowerPoint Presentation</vt:lpstr>
      <vt:lpstr>PowerPoint Presentation</vt:lpstr>
      <vt:lpstr>PowerPoint Presentation</vt:lpstr>
      <vt:lpstr>PowerPoint Presentation</vt:lpstr>
      <vt:lpstr>Since the previous MAC:</vt:lpstr>
      <vt:lpstr>PowerPoint Presentation</vt:lpstr>
      <vt:lpstr>SPARC-FLAME synchronization</vt:lpstr>
      <vt:lpstr>PowerPoint Presentation</vt:lpstr>
      <vt:lpstr>SUMMARY OF LPA AT FLAME</vt:lpstr>
      <vt:lpstr>SL_LILIA   (Laser Induced Light Ions Acceleration)                                                            </vt:lpstr>
      <vt:lpstr>Status of the experiment</vt:lpstr>
      <vt:lpstr>PowerPoint Presentation</vt:lpstr>
      <vt:lpstr>Future activities up to PAC 3</vt:lpstr>
      <vt:lpstr>PowerPoint Presentation</vt:lpstr>
      <vt:lpstr>PowerPoint Presentation</vt:lpstr>
      <vt:lpstr>Construction  update</vt:lpstr>
      <vt:lpstr>Thomson Interaction region:</vt:lpstr>
      <vt:lpstr>PowerPoint Presentation</vt:lpstr>
      <vt:lpstr>PowerPoint Presentation</vt:lpstr>
      <vt:lpstr>Commissioning steps:</vt:lpstr>
      <vt:lpstr>PowerPoint Presentation</vt:lpstr>
      <vt:lpstr>PowerPoint Presentation</vt:lpstr>
      <vt:lpstr>PowerPoint Presentation</vt:lpstr>
      <vt:lpstr>SPARC-FEL: future developments</vt:lpstr>
      <vt:lpstr>Two stages SASE-FEL cascade: 450nm - 150nm</vt:lpstr>
      <vt:lpstr>Three stages cascade – seed at 400nm – final λ=100nm</vt:lpstr>
      <vt:lpstr>Operation with C-band accelerating section  Three stages cascade: seed at 266nm – final λ=66nm</vt:lpstr>
      <vt:lpstr>Scientific collaboration proposals</vt:lpstr>
      <vt:lpstr>PowerPoint Presentation</vt:lpstr>
      <vt:lpstr>PowerPoint Presentation</vt:lpstr>
      <vt:lpstr>PowerPoint Presentation</vt:lpstr>
      <vt:lpstr>Recent Activity New THz beamline at the Linac exit collecting both Coherent Transition (CTR) and Diffraction Radiations (CDR)</vt:lpstr>
      <vt:lpstr>Near Future THz activity@SPARC</vt:lpstr>
      <vt:lpstr>PowerPoint Presentation</vt:lpstr>
      <vt:lpstr>PLAN OF LPA AT FLAME</vt:lpstr>
      <vt:lpstr>SHORT TERM PROGRAM (till June 2013) :  LILIA PHASE I</vt:lpstr>
      <vt:lpstr>Helmoltz Virtual Institute</vt:lpstr>
      <vt:lpstr>PowerPoint Presentation</vt:lpstr>
      <vt:lpstr>What is a VI?</vt:lpstr>
      <vt:lpstr>Added value</vt:lpstr>
      <vt:lpstr>First PAC report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PROBING TRANSVERSE COHERENCE WITH THE HETERODYNE SPECKLE APPROACH</vt:lpstr>
      <vt:lpstr>PowerPoint Presentation</vt:lpstr>
      <vt:lpstr>PowerPoint Presentation</vt:lpstr>
      <vt:lpstr>PowerPoint Presentation</vt:lpstr>
      <vt:lpstr>PowerPoint Presentation</vt:lpstr>
      <vt:lpstr>Laser to RF phase lock upgrade</vt:lpstr>
      <vt:lpstr>SPARC-FLAME synchronization</vt:lpstr>
      <vt:lpstr>PowerPoint Presentation</vt:lpstr>
      <vt:lpstr>Pulse/spectrum at the end of the two stages</vt:lpstr>
      <vt:lpstr>Pulse/spectrum at the end of the three stages</vt:lpstr>
      <vt:lpstr>Many Applications for the Metal to Insulator Transition (MIT) in Oxides</vt:lpstr>
      <vt:lpstr>THz may induce a fast Metal-to-Insulator in V2O3</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SPARX FEL Project: a new tool for research in science and technology</dc:title>
  <dc:subject/>
  <dc:creator/>
  <cp:keywords/>
  <dc:description/>
  <cp:lastModifiedBy>Massimo Ferrario</cp:lastModifiedBy>
  <cp:revision>2047</cp:revision>
  <cp:lastPrinted>2012-11-18T11:59:45Z</cp:lastPrinted>
  <dcterms:modified xsi:type="dcterms:W3CDTF">2012-11-19T10:59:46Z</dcterms:modified>
</cp:coreProperties>
</file>