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52" r:id="rId2"/>
  </p:sldIdLst>
  <p:sldSz cx="9144000" cy="6858000" type="letter"/>
  <p:notesSz cx="6946900" cy="9283700"/>
  <p:defaultTextStyle>
    <a:defPPr>
      <a:defRPr lang="en-US"/>
    </a:defPPr>
    <a:lvl1pPr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FF62"/>
    <a:srgbClr val="CCECFF"/>
    <a:srgbClr val="CCCCFF"/>
    <a:srgbClr val="FFCCFF"/>
    <a:srgbClr val="FF0000"/>
    <a:srgbClr val="008000"/>
    <a:srgbClr val="D60093"/>
    <a:srgbClr val="CC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100" d="100"/>
          <a:sy n="100" d="100"/>
        </p:scale>
        <p:origin x="-133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70" y="-66"/>
      </p:cViewPr>
      <p:guideLst>
        <p:guide orient="horz" pos="2924"/>
        <p:guide pos="218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3825" y="0"/>
            <a:ext cx="30130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146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b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3825" y="8818563"/>
            <a:ext cx="30130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D7AFB7DD-5E9B-AB4F-A060-A2D60A4DF7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02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3825" y="0"/>
            <a:ext cx="30130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411663"/>
            <a:ext cx="5092700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146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b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3825" y="8818563"/>
            <a:ext cx="30130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4FECC7A9-F0E9-984A-BC46-F3C9123753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93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SVT –</a:t>
            </a:r>
            <a:r>
              <a:rPr lang="en-US" dirty="0" err="1" smtClean="0"/>
              <a:t>Frascati</a:t>
            </a:r>
            <a:r>
              <a:rPr lang="en-US" dirty="0" smtClean="0"/>
              <a:t>, March 19 - 2012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08B46-D241-7B45-9D52-5725BE186A94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4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A5568-8495-D949-8439-3A74CEC1B7CE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05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E02D6-87F6-4C4C-B4D7-E10C3672F1E4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25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AA7F0-15B8-A146-8F94-94EFDB3C0EF5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477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 dirty="0" smtClean="0"/>
              <a:t>SVT –Elba, May - 2012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0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7F198-42D3-7A4F-91BA-E3E17115B49C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44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CD654-807A-F546-9D09-D27D17357E8C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61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A01EB-7889-764D-B267-6B79DD25C32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98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CC3CE-3EB9-B946-937D-506EB07E56C6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62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83C9B-BF22-DA49-8A1D-EC205614AE52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19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6FB2D-D2BD-CF42-A7FF-D376CCBF1A8C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69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F40D7-1E6F-E344-882E-D483099FAD70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7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81000"/>
            <a:ext cx="7239000" cy="8382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477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 dirty="0" smtClean="0"/>
              <a:t>SVT –Elba, May - 2012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77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fld id="{58323777-D3D1-A443-AB68-EAD4762B585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accent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idx="4294967295"/>
          </p:nvPr>
        </p:nvSpPr>
        <p:spPr>
          <a:xfrm>
            <a:off x="1385793" y="211214"/>
            <a:ext cx="6691407" cy="700936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FF1442"/>
                </a:solidFill>
              </a:rPr>
              <a:t>SVT – TDR </a:t>
            </a:r>
            <a:r>
              <a:rPr lang="en-US" sz="3600" dirty="0" smtClean="0">
                <a:solidFill>
                  <a:srgbClr val="FF1442"/>
                </a:solidFill>
              </a:rPr>
              <a:t>endgame</a:t>
            </a:r>
            <a:endParaRPr lang="en-US" sz="3600" dirty="0">
              <a:solidFill>
                <a:srgbClr val="FF1442"/>
              </a:solidFill>
            </a:endParaRPr>
          </a:p>
        </p:txBody>
      </p:sp>
      <p:sp>
        <p:nvSpPr>
          <p:cNvPr id="35" name="Rectangle 3"/>
          <p:cNvSpPr>
            <a:spLocks/>
          </p:cNvSpPr>
          <p:nvPr/>
        </p:nvSpPr>
        <p:spPr bwMode="auto">
          <a:xfrm>
            <a:off x="177798" y="962950"/>
            <a:ext cx="8661402" cy="376145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85750" indent="-285750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" charset="2"/>
              <a:buChar char="Ø"/>
            </a:pPr>
            <a:r>
              <a:rPr lang="en-US" sz="2400" dirty="0" smtClean="0">
                <a:solidFill>
                  <a:srgbClr val="0033CC"/>
                </a:solidFill>
                <a:latin typeface="Gill Sans MT" charset="0"/>
              </a:rPr>
              <a:t>Need</a:t>
            </a:r>
            <a:r>
              <a:rPr lang="en-US" sz="2400" dirty="0" smtClean="0">
                <a:solidFill>
                  <a:srgbClr val="0033CC"/>
                </a:solidFill>
                <a:latin typeface="Gill Sans MT" charset="0"/>
              </a:rPr>
              <a:t> to release a complete/readable SVT section to the Collaboration for the final Editing by the meeting in Pisa (Sept. 19)</a:t>
            </a:r>
          </a:p>
          <a:p>
            <a:pPr marL="285750" indent="-285750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" charset="2"/>
              <a:buChar char="Ø"/>
            </a:pPr>
            <a:r>
              <a:rPr lang="en-US" sz="2400" dirty="0" smtClean="0">
                <a:solidFill>
                  <a:srgbClr val="0033CC"/>
                </a:solidFill>
                <a:latin typeface="Gill Sans MT" charset="0"/>
              </a:rPr>
              <a:t>By next Friday SVT Meeting (Sept. 14) all the SVT editors need to:</a:t>
            </a:r>
            <a:endParaRPr lang="en-US" sz="2000" dirty="0">
              <a:solidFill>
                <a:srgbClr val="0033CC"/>
              </a:solidFill>
              <a:latin typeface="Gill Sans MT" charset="0"/>
            </a:endParaRPr>
          </a:p>
          <a:p>
            <a:pPr marL="742950" lvl="1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" charset="2"/>
              <a:buChar char="Ø"/>
            </a:pPr>
            <a:r>
              <a:rPr lang="en-US" sz="2000" dirty="0" smtClean="0">
                <a:solidFill>
                  <a:srgbClr val="0033CC"/>
                </a:solidFill>
                <a:latin typeface="Gill Sans MT" charset="0"/>
              </a:rPr>
              <a:t>Complete their chapters!!!</a:t>
            </a:r>
          </a:p>
          <a:p>
            <a:pPr marL="742950" lvl="1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" charset="2"/>
              <a:buChar char="Ø"/>
            </a:pPr>
            <a:r>
              <a:rPr lang="en-US" sz="2000" dirty="0" smtClean="0">
                <a:solidFill>
                  <a:srgbClr val="0033CC"/>
                </a:solidFill>
                <a:latin typeface="Gill Sans MT" charset="0"/>
              </a:rPr>
              <a:t>Read all the SVT chapters and send comments to all the editors (see my previous email on this subject)</a:t>
            </a: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" charset="2"/>
              <a:buChar char="Ø"/>
            </a:pPr>
            <a:r>
              <a:rPr lang="en-US" sz="2000" dirty="0" smtClean="0">
                <a:solidFill>
                  <a:srgbClr val="0033CC"/>
                </a:solidFill>
                <a:latin typeface="Gill Sans MT" charset="0"/>
              </a:rPr>
              <a:t>Need to update the Cost spreadsheet (prepared for the white paper in 2010) and prepare a construction schedule: I’ll ask for your inputs in the next days.</a:t>
            </a: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" charset="2"/>
              <a:buChar char="Ø"/>
            </a:pPr>
            <a:r>
              <a:rPr lang="en-US" sz="2000" dirty="0" smtClean="0">
                <a:solidFill>
                  <a:srgbClr val="0033CC"/>
                </a:solidFill>
                <a:latin typeface="Gill Sans MT" charset="0"/>
              </a:rPr>
              <a:t>During the Pisa Collaboration Meeting will have full parallel session dedicated to </a:t>
            </a:r>
            <a:r>
              <a:rPr lang="en-US" sz="2000" smtClean="0">
                <a:solidFill>
                  <a:srgbClr val="0033CC"/>
                </a:solidFill>
                <a:latin typeface="Gill Sans MT" charset="0"/>
              </a:rPr>
              <a:t>TDR reading.</a:t>
            </a:r>
            <a:endParaRPr lang="en-US" sz="2000" dirty="0" smtClean="0">
              <a:solidFill>
                <a:srgbClr val="0033CC"/>
              </a:solidFill>
              <a:latin typeface="Gill Sans MT" charset="0"/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76000"/>
              <a:buNone/>
            </a:pPr>
            <a:endParaRPr lang="en-US" sz="2000" dirty="0" smtClean="0">
              <a:solidFill>
                <a:srgbClr val="0033CC"/>
              </a:solidFill>
              <a:latin typeface="Gill Sans MT" charset="0"/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76000"/>
              <a:buNone/>
            </a:pPr>
            <a:endParaRPr lang="en-US" sz="2000" dirty="0" smtClean="0">
              <a:solidFill>
                <a:srgbClr val="0033CC"/>
              </a:solidFill>
              <a:latin typeface="Gill Sans MT" charset="0"/>
            </a:endParaRPr>
          </a:p>
          <a:p>
            <a:pPr marL="742950" lvl="1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" charset="2"/>
              <a:buChar char="Ø"/>
            </a:pPr>
            <a:endParaRPr lang="en-US" sz="2000" dirty="0" smtClean="0">
              <a:solidFill>
                <a:srgbClr val="0033CC"/>
              </a:solidFill>
              <a:latin typeface="Gill Sans MT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477000"/>
            <a:ext cx="1981200" cy="457200"/>
          </a:xfrm>
        </p:spPr>
        <p:txBody>
          <a:bodyPr/>
          <a:lstStyle/>
          <a:p>
            <a:r>
              <a:rPr lang="en-US" smtClean="0"/>
              <a:t>G. Rizzo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1905000" cy="457200"/>
          </a:xfrm>
        </p:spPr>
        <p:txBody>
          <a:bodyPr/>
          <a:lstStyle/>
          <a:p>
            <a:fld id="{860AA7F0-15B8-A146-8F94-94EFDB3C0EF5}" type="slidenum">
              <a:rPr lang="en-US" smtClean="0"/>
              <a:pPr/>
              <a:t>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286000" y="6477000"/>
            <a:ext cx="4343400" cy="457200"/>
          </a:xfrm>
        </p:spPr>
        <p:txBody>
          <a:bodyPr/>
          <a:lstStyle/>
          <a:p>
            <a:r>
              <a:rPr lang="en-US" dirty="0" smtClean="0"/>
              <a:t>SVT –Elba, May - 2012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186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80078</TotalTime>
  <Words>131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SVT – TDR endgame</vt:lpstr>
    </vt:vector>
  </TitlesOfParts>
  <Company>INFN &amp; Universita'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giuliana rizzo</dc:creator>
  <cp:lastModifiedBy>Giuliana Rizzo</cp:lastModifiedBy>
  <cp:revision>1082</cp:revision>
  <cp:lastPrinted>2000-08-10T00:09:18Z</cp:lastPrinted>
  <dcterms:created xsi:type="dcterms:W3CDTF">2000-02-14T09:03:40Z</dcterms:created>
  <dcterms:modified xsi:type="dcterms:W3CDTF">2012-09-07T09:14:14Z</dcterms:modified>
</cp:coreProperties>
</file>